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17"/>
  </p:notesMasterIdLst>
  <p:handoutMasterIdLst>
    <p:handoutMasterId r:id="rId18"/>
  </p:handoutMasterIdLst>
  <p:sldIdLst>
    <p:sldId id="5925" r:id="rId6"/>
    <p:sldId id="8501" r:id="rId7"/>
    <p:sldId id="2147473086" r:id="rId8"/>
    <p:sldId id="8765" r:id="rId9"/>
    <p:sldId id="8755" r:id="rId10"/>
    <p:sldId id="8757" r:id="rId11"/>
    <p:sldId id="8759" r:id="rId12"/>
    <p:sldId id="8763" r:id="rId13"/>
    <p:sldId id="8761" r:id="rId14"/>
    <p:sldId id="8769" r:id="rId15"/>
    <p:sldId id="87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64" autoAdjust="0"/>
  </p:normalViewPr>
  <p:slideViewPr>
    <p:cSldViewPr snapToGrid="0">
      <p:cViewPr varScale="1">
        <p:scale>
          <a:sx n="104" d="100"/>
          <a:sy n="104" d="100"/>
        </p:scale>
        <p:origin x="822"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brandfinance.sharepoint.com/League%20Tables/Monarchy%20Valuation/2023/3.%20Workings/2.%20Research/1.%20General%20Public/Royal%20Warrant_Working%20fi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brandfinance.sharepoint.com/League%20Tables/Monarchy%20Valuation/2023/3.%20Workings/2.%20Research/1.%20General%20Public/Royal%20Warrant_Working%20fi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brandfinance.sharepoint.com/League%20Tables/Monarchy%20Valuation/2023/3.%20Workings/2.%20Research/1.%20General%20Public/Data%20Summary%20(incl%20GBE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brandfinance.sharepoint.com/League%20Tables/Monarchy%20Valuation/2023/3.%20Workings/2.%20Research/1.%20General%20Public/Data%20Summary%20(incl%20GBE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brandfinance.sharepoint.com/League%20Tables/Monarchy%20Valuation/2023/3.%20Workings/2.%20Research/1.%20General%20Public/Data%20Summary%20(incl%20GBEM).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brandfinance.sharepoint.com/League%20Tables/Monarchy%20Valuation/2023/3.%20Workings/2.%20Research/1.%20General%20Public/Data%20Summary%20(incl%20GBEM).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02625669862142"/>
          <c:y val="7.4593390990060668E-2"/>
          <c:w val="0.50514664256866837"/>
          <c:h val="0.76749795619809824"/>
        </c:manualLayout>
      </c:layout>
      <c:doughnutChart>
        <c:varyColors val="1"/>
        <c:ser>
          <c:idx val="0"/>
          <c:order val="0"/>
          <c:tx>
            <c:strRef>
              <c:f>Sheet1!$C$5</c:f>
              <c:strCache>
                <c:ptCount val="1"/>
                <c:pt idx="0">
                  <c:v>%</c:v>
                </c:pt>
              </c:strCache>
            </c:strRef>
          </c:tx>
          <c:dPt>
            <c:idx val="0"/>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1-0DAC-46CA-97B1-483CC73B87A1}"/>
              </c:ext>
            </c:extLst>
          </c:dPt>
          <c:dPt>
            <c:idx val="1"/>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3-0DAC-46CA-97B1-483CC73B87A1}"/>
              </c:ext>
            </c:extLst>
          </c:dPt>
          <c:dPt>
            <c:idx val="2"/>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5-0DAC-46CA-97B1-483CC73B87A1}"/>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0DAC-46CA-97B1-483CC73B87A1}"/>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DAC-46CA-97B1-483CC73B87A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Sheet1!$B$6:$B$9</c:f>
              <c:strCache>
                <c:ptCount val="4"/>
                <c:pt idx="0">
                  <c:v>Do not know it</c:v>
                </c:pt>
                <c:pt idx="1">
                  <c:v>Know the name only</c:v>
                </c:pt>
                <c:pt idx="2">
                  <c:v>Know it a little</c:v>
                </c:pt>
                <c:pt idx="3">
                  <c:v>Know it well</c:v>
                </c:pt>
              </c:strCache>
            </c:strRef>
          </c:cat>
          <c:val>
            <c:numRef>
              <c:f>Sheet1!$C$6:$C$9</c:f>
              <c:numCache>
                <c:formatCode>0%</c:formatCode>
                <c:ptCount val="4"/>
                <c:pt idx="0">
                  <c:v>0.37984496124029998</c:v>
                </c:pt>
                <c:pt idx="1">
                  <c:v>0.26135105204870002</c:v>
                </c:pt>
                <c:pt idx="2">
                  <c:v>0.27021040974529997</c:v>
                </c:pt>
                <c:pt idx="3">
                  <c:v>8.8593576965669996E-2</c:v>
                </c:pt>
              </c:numCache>
            </c:numRef>
          </c:val>
          <c:extLst>
            <c:ext xmlns:c16="http://schemas.microsoft.com/office/drawing/2014/chart" uri="{C3380CC4-5D6E-409C-BE32-E72D297353CC}">
              <c16:uniqueId val="{00000008-0DAC-46CA-97B1-483CC73B87A1}"/>
            </c:ext>
          </c:extLst>
        </c:ser>
        <c:dLbls>
          <c:showLegendKey val="0"/>
          <c:showVal val="1"/>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9.4739294312803979E-2"/>
          <c:y val="0.84615558868543739"/>
          <c:w val="0.82327394757268357"/>
          <c:h val="0.117882915599502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76089822105569"/>
          <c:y val="3.8002441771978167E-2"/>
          <c:w val="0.83436663750364537"/>
          <c:h val="0.95970916753589419"/>
        </c:manualLayout>
      </c:layout>
      <c:barChart>
        <c:barDir val="bar"/>
        <c:grouping val="clustered"/>
        <c:varyColors val="0"/>
        <c:ser>
          <c:idx val="0"/>
          <c:order val="0"/>
          <c:tx>
            <c:strRef>
              <c:f>Sheet1!$C$19</c:f>
              <c:strCache>
                <c:ptCount val="1"/>
                <c:pt idx="0">
                  <c:v>%</c:v>
                </c:pt>
              </c:strCache>
            </c:strRef>
          </c:tx>
          <c:spPr>
            <a:solidFill>
              <a:schemeClr val="tx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99A2-41C2-B5E2-E04926C709AC}"/>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99A2-41C2-B5E2-E04926C709A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2-99A2-41C2-B5E2-E04926C709AC}"/>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99A2-41C2-B5E2-E04926C709AC}"/>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6-99A2-41C2-B5E2-E04926C709AC}"/>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7-99A2-41C2-B5E2-E04926C709AC}"/>
              </c:ext>
            </c:extLst>
          </c:dPt>
          <c:dPt>
            <c:idx val="10"/>
            <c:invertIfNegative val="0"/>
            <c:bubble3D val="0"/>
            <c:spPr>
              <a:solidFill>
                <a:schemeClr val="bg2"/>
              </a:solidFill>
              <a:ln>
                <a:noFill/>
              </a:ln>
              <a:effectLst/>
            </c:spPr>
            <c:extLst>
              <c:ext xmlns:c16="http://schemas.microsoft.com/office/drawing/2014/chart" uri="{C3380CC4-5D6E-409C-BE32-E72D297353CC}">
                <c16:uniqueId val="{00000003-99A2-41C2-B5E2-E04926C709AC}"/>
              </c:ext>
            </c:extLst>
          </c:dPt>
          <c:dPt>
            <c:idx val="11"/>
            <c:invertIfNegative val="0"/>
            <c:bubble3D val="0"/>
            <c:spPr>
              <a:solidFill>
                <a:schemeClr val="bg2"/>
              </a:solidFill>
              <a:ln>
                <a:noFill/>
              </a:ln>
              <a:effectLst/>
            </c:spPr>
            <c:extLst>
              <c:ext xmlns:c16="http://schemas.microsoft.com/office/drawing/2014/chart" uri="{C3380CC4-5D6E-409C-BE32-E72D297353CC}">
                <c16:uniqueId val="{00000004-99A2-41C2-B5E2-E04926C709A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Sheet1!$B$20:$B$31</c:f>
              <c:strCache>
                <c:ptCount val="12"/>
                <c:pt idx="0">
                  <c:v>British heritage</c:v>
                </c:pt>
                <c:pt idx="1">
                  <c:v>Trustworthy</c:v>
                </c:pt>
                <c:pt idx="2">
                  <c:v>Superior Quality</c:v>
                </c:pt>
                <c:pt idx="3">
                  <c:v>Strong reputation</c:v>
                </c:pt>
                <c:pt idx="4">
                  <c:v>Premium Brand</c:v>
                </c:pt>
                <c:pt idx="5">
                  <c:v>A symbol of success</c:v>
                </c:pt>
                <c:pt idx="6">
                  <c:v>Traditional/ old fashioned</c:v>
                </c:pt>
                <c:pt idx="7">
                  <c:v>Luxurious product</c:v>
                </c:pt>
                <c:pt idx="8">
                  <c:v>Expensive</c:v>
                </c:pt>
                <c:pt idx="9">
                  <c:v>Stylish</c:v>
                </c:pt>
                <c:pt idx="10">
                  <c:v>Innovative</c:v>
                </c:pt>
                <c:pt idx="11">
                  <c:v>Cool</c:v>
                </c:pt>
              </c:strCache>
            </c:strRef>
          </c:cat>
          <c:val>
            <c:numRef>
              <c:f>Sheet1!$C$20:$C$31</c:f>
              <c:numCache>
                <c:formatCode>0%</c:formatCode>
                <c:ptCount val="12"/>
                <c:pt idx="0">
                  <c:v>0.54374307862680005</c:v>
                </c:pt>
                <c:pt idx="1">
                  <c:v>0.41971207087489998</c:v>
                </c:pt>
                <c:pt idx="2">
                  <c:v>0.4152823920266</c:v>
                </c:pt>
                <c:pt idx="3">
                  <c:v>0.36877076411960003</c:v>
                </c:pt>
                <c:pt idx="4">
                  <c:v>0.3632336655592</c:v>
                </c:pt>
                <c:pt idx="5">
                  <c:v>0.34108527131779998</c:v>
                </c:pt>
                <c:pt idx="6">
                  <c:v>0.27906976744189999</c:v>
                </c:pt>
                <c:pt idx="7">
                  <c:v>0.24141749723149999</c:v>
                </c:pt>
                <c:pt idx="8">
                  <c:v>0.23477297895900001</c:v>
                </c:pt>
                <c:pt idx="9">
                  <c:v>0.1029900332226</c:v>
                </c:pt>
                <c:pt idx="10">
                  <c:v>6.533776301218E-2</c:v>
                </c:pt>
                <c:pt idx="11">
                  <c:v>6.4230343300110002E-2</c:v>
                </c:pt>
              </c:numCache>
            </c:numRef>
          </c:val>
          <c:extLst>
            <c:ext xmlns:c16="http://schemas.microsoft.com/office/drawing/2014/chart" uri="{C3380CC4-5D6E-409C-BE32-E72D297353CC}">
              <c16:uniqueId val="{00000000-2EB0-4209-AE2E-FD33FC15BAC5}"/>
            </c:ext>
          </c:extLst>
        </c:ser>
        <c:dLbls>
          <c:showLegendKey val="0"/>
          <c:showVal val="0"/>
          <c:showCatName val="0"/>
          <c:showSerName val="0"/>
          <c:showPercent val="0"/>
          <c:showBubbleSize val="0"/>
        </c:dLbls>
        <c:gapWidth val="50"/>
        <c:axId val="1995674352"/>
        <c:axId val="1995675312"/>
      </c:barChart>
      <c:catAx>
        <c:axId val="19956743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995675312"/>
        <c:crosses val="autoZero"/>
        <c:auto val="1"/>
        <c:lblAlgn val="ctr"/>
        <c:lblOffset val="100"/>
        <c:noMultiLvlLbl val="0"/>
      </c:catAx>
      <c:valAx>
        <c:axId val="1995675312"/>
        <c:scaling>
          <c:orientation val="minMax"/>
        </c:scaling>
        <c:delete val="1"/>
        <c:axPos val="t"/>
        <c:numFmt formatCode="0%" sourceLinked="1"/>
        <c:majorTickMark val="out"/>
        <c:minorTickMark val="none"/>
        <c:tickLblPos val="nextTo"/>
        <c:crossAx val="1995674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2"/>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5DBD-40C2-AD5F-A3B0D50F98B4}"/>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2-5DBD-40C2-AD5F-A3B0D50F98B4}"/>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3-5DBD-40C2-AD5F-A3B0D50F98B4}"/>
              </c:ext>
            </c:extLst>
          </c:dPt>
          <c:dPt>
            <c:idx val="10"/>
            <c:invertIfNegative val="0"/>
            <c:bubble3D val="0"/>
            <c:spPr>
              <a:solidFill>
                <a:schemeClr val="bg2"/>
              </a:solidFill>
              <a:ln>
                <a:noFill/>
              </a:ln>
              <a:effectLst/>
            </c:spPr>
            <c:extLst>
              <c:ext xmlns:c16="http://schemas.microsoft.com/office/drawing/2014/chart" uri="{C3380CC4-5D6E-409C-BE32-E72D297353CC}">
                <c16:uniqueId val="{00000012-5DBD-40C2-AD5F-A3B0D50F98B4}"/>
              </c:ext>
            </c:extLst>
          </c:dPt>
          <c:dPt>
            <c:idx val="11"/>
            <c:invertIfNegative val="0"/>
            <c:bubble3D val="0"/>
            <c:spPr>
              <a:solidFill>
                <a:schemeClr val="bg2"/>
              </a:solidFill>
              <a:ln>
                <a:noFill/>
              </a:ln>
              <a:effectLst/>
            </c:spPr>
            <c:extLst>
              <c:ext xmlns:c16="http://schemas.microsoft.com/office/drawing/2014/chart" uri="{C3380CC4-5D6E-409C-BE32-E72D297353CC}">
                <c16:uniqueId val="{0000000A-5DBD-40C2-AD5F-A3B0D50F98B4}"/>
              </c:ext>
            </c:extLst>
          </c:dPt>
          <c:dPt>
            <c:idx val="12"/>
            <c:invertIfNegative val="0"/>
            <c:bubble3D val="0"/>
            <c:spPr>
              <a:solidFill>
                <a:schemeClr val="tx1"/>
              </a:solidFill>
              <a:ln>
                <a:noFill/>
              </a:ln>
              <a:effectLst/>
            </c:spPr>
            <c:extLst>
              <c:ext xmlns:c16="http://schemas.microsoft.com/office/drawing/2014/chart" uri="{C3380CC4-5D6E-409C-BE32-E72D297353CC}">
                <c16:uniqueId val="{00000009-5DBD-40C2-AD5F-A3B0D50F98B4}"/>
              </c:ext>
            </c:extLst>
          </c:dPt>
          <c:dPt>
            <c:idx val="13"/>
            <c:invertIfNegative val="0"/>
            <c:bubble3D val="0"/>
            <c:spPr>
              <a:solidFill>
                <a:schemeClr val="tx1"/>
              </a:solidFill>
              <a:ln>
                <a:noFill/>
              </a:ln>
              <a:effectLst/>
            </c:spPr>
            <c:extLst>
              <c:ext xmlns:c16="http://schemas.microsoft.com/office/drawing/2014/chart" uri="{C3380CC4-5D6E-409C-BE32-E72D297353CC}">
                <c16:uniqueId val="{00000008-5DBD-40C2-AD5F-A3B0D50F98B4}"/>
              </c:ext>
            </c:extLst>
          </c:dPt>
          <c:dPt>
            <c:idx val="14"/>
            <c:invertIfNegative val="0"/>
            <c:bubble3D val="0"/>
            <c:spPr>
              <a:solidFill>
                <a:schemeClr val="tx1"/>
              </a:solidFill>
              <a:ln>
                <a:noFill/>
              </a:ln>
              <a:effectLst/>
            </c:spPr>
            <c:extLst>
              <c:ext xmlns:c16="http://schemas.microsoft.com/office/drawing/2014/chart" uri="{C3380CC4-5D6E-409C-BE32-E72D297353CC}">
                <c16:uniqueId val="{00000007-5DBD-40C2-AD5F-A3B0D50F98B4}"/>
              </c:ext>
            </c:extLst>
          </c:dPt>
          <c:dLbls>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BD-40C2-AD5F-A3B0D50F98B4}"/>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DBD-40C2-AD5F-A3B0D50F98B4}"/>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DBD-40C2-AD5F-A3B0D50F98B4}"/>
                </c:ext>
              </c:extLst>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DBD-40C2-AD5F-A3B0D50F98B4}"/>
                </c:ext>
              </c:extLst>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DBD-40C2-AD5F-A3B0D50F98B4}"/>
                </c:ext>
              </c:extLst>
            </c:dLbl>
            <c:dLbl>
              <c:idx val="8"/>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DBD-40C2-AD5F-A3B0D50F98B4}"/>
                </c:ext>
              </c:extLst>
            </c:dLbl>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DBD-40C2-AD5F-A3B0D50F98B4}"/>
                </c:ext>
              </c:extLst>
            </c:dLbl>
            <c:dLbl>
              <c:idx val="10"/>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DBD-40C2-AD5F-A3B0D50F98B4}"/>
                </c:ext>
              </c:extLst>
            </c:dLbl>
            <c:dLbl>
              <c:idx val="11"/>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DBD-40C2-AD5F-A3B0D50F98B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'Auto Attributes'!$B$10:$B$24</c:f>
              <c:strCache>
                <c:ptCount val="15"/>
                <c:pt idx="0">
                  <c:v>Luxurious</c:v>
                </c:pt>
                <c:pt idx="1">
                  <c:v>A symbol of success</c:v>
                </c:pt>
                <c:pt idx="2">
                  <c:v>Stylish</c:v>
                </c:pt>
                <c:pt idx="3">
                  <c:v>Cool</c:v>
                </c:pt>
                <c:pt idx="4">
                  <c:v>Genuinely offers something different</c:v>
                </c:pt>
                <c:pt idx="5">
                  <c:v>Good range of products  to choose from</c:v>
                </c:pt>
                <c:pt idx="6">
                  <c:v>Committed to supporting communities and wider society</c:v>
                </c:pt>
                <c:pt idx="7">
                  <c:v>Great customer service</c:v>
                </c:pt>
                <c:pt idx="8">
                  <c:v>Is professionally, ethically, and responsibly managed</c:v>
                </c:pt>
                <c:pt idx="9">
                  <c:v>Excellent website</c:v>
                </c:pt>
                <c:pt idx="10">
                  <c:v>Puts their customers first</c:v>
                </c:pt>
                <c:pt idx="11">
                  <c:v>Fun</c:v>
                </c:pt>
                <c:pt idx="12">
                  <c:v>Innovative</c:v>
                </c:pt>
                <c:pt idx="13">
                  <c:v>Modern</c:v>
                </c:pt>
                <c:pt idx="14">
                  <c:v>Great value for money</c:v>
                </c:pt>
              </c:strCache>
            </c:strRef>
          </c:cat>
          <c:val>
            <c:numRef>
              <c:f>'Auto Attributes'!$E$10:$E$24</c:f>
              <c:numCache>
                <c:formatCode>\+0%;\-0%</c:formatCode>
                <c:ptCount val="15"/>
                <c:pt idx="0">
                  <c:v>0.13771970259432495</c:v>
                </c:pt>
                <c:pt idx="1">
                  <c:v>8.9868798855796239E-2</c:v>
                </c:pt>
                <c:pt idx="2">
                  <c:v>6.2876223387856228E-2</c:v>
                </c:pt>
                <c:pt idx="3">
                  <c:v>2.4226932607206209E-2</c:v>
                </c:pt>
                <c:pt idx="4">
                  <c:v>1.2442665294851191E-2</c:v>
                </c:pt>
                <c:pt idx="5">
                  <c:v>1.122362386438247E-2</c:v>
                </c:pt>
                <c:pt idx="6">
                  <c:v>9.2127552664443696E-3</c:v>
                </c:pt>
                <c:pt idx="7">
                  <c:v>8.0845366898937565E-3</c:v>
                </c:pt>
                <c:pt idx="8">
                  <c:v>2.4463666815143781E-3</c:v>
                </c:pt>
                <c:pt idx="9">
                  <c:v>-3.7843079999499984E-4</c:v>
                </c:pt>
                <c:pt idx="10">
                  <c:v>-6.9066394389999952E-3</c:v>
                </c:pt>
                <c:pt idx="11">
                  <c:v>-1.4002658087504977E-2</c:v>
                </c:pt>
                <c:pt idx="12">
                  <c:v>-1.5689997360987473E-2</c:v>
                </c:pt>
                <c:pt idx="13">
                  <c:v>-1.7340856763387535E-2</c:v>
                </c:pt>
                <c:pt idx="14">
                  <c:v>-2.9998510088296237E-2</c:v>
                </c:pt>
              </c:numCache>
            </c:numRef>
          </c:val>
          <c:extLst>
            <c:ext xmlns:c16="http://schemas.microsoft.com/office/drawing/2014/chart" uri="{C3380CC4-5D6E-409C-BE32-E72D297353CC}">
              <c16:uniqueId val="{00000000-5DBD-40C2-AD5F-A3B0D50F98B4}"/>
            </c:ext>
          </c:extLst>
        </c:ser>
        <c:dLbls>
          <c:showLegendKey val="0"/>
          <c:showVal val="0"/>
          <c:showCatName val="0"/>
          <c:showSerName val="0"/>
          <c:showPercent val="0"/>
          <c:showBubbleSize val="0"/>
        </c:dLbls>
        <c:gapWidth val="50"/>
        <c:axId val="1459310448"/>
        <c:axId val="1459317648"/>
      </c:barChart>
      <c:catAx>
        <c:axId val="14593104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459317648"/>
        <c:crosses val="autoZero"/>
        <c:auto val="1"/>
        <c:lblAlgn val="ctr"/>
        <c:lblOffset val="100"/>
        <c:noMultiLvlLbl val="0"/>
      </c:catAx>
      <c:valAx>
        <c:axId val="1459317648"/>
        <c:scaling>
          <c:orientation val="minMax"/>
        </c:scaling>
        <c:delete val="1"/>
        <c:axPos val="t"/>
        <c:numFmt formatCode="\+0%;\-0%" sourceLinked="1"/>
        <c:majorTickMark val="none"/>
        <c:minorTickMark val="none"/>
        <c:tickLblPos val="nextTo"/>
        <c:crossAx val="1459310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859126984126984E-2"/>
          <c:y val="9.0966269841269848E-2"/>
          <c:w val="0.972281746031746"/>
          <c:h val="0.63454861111111105"/>
        </c:manualLayout>
      </c:layout>
      <c:barChart>
        <c:barDir val="col"/>
        <c:grouping val="clustered"/>
        <c:varyColors val="0"/>
        <c:ser>
          <c:idx val="1"/>
          <c:order val="0"/>
          <c:tx>
            <c:strRef>
              <c:f>'RW vs GBEM Averages'!$C$11</c:f>
              <c:strCache>
                <c:ptCount val="1"/>
                <c:pt idx="0">
                  <c:v>Control Sample</c:v>
                </c:pt>
              </c:strCache>
            </c:strRef>
          </c:tx>
          <c:spPr>
            <a:solidFill>
              <a:schemeClr val="bg2">
                <a:lumMod val="40000"/>
                <a:lumOff val="60000"/>
              </a:schemeClr>
            </a:solidFill>
            <a:ln>
              <a:noFill/>
            </a:ln>
            <a:effectLst/>
          </c:spPr>
          <c:invertIfNegative val="0"/>
          <c:cat>
            <c:strRef>
              <c:f>'RW vs GBEM Averages'!$A$12:$A$14</c:f>
              <c:strCache>
                <c:ptCount val="3"/>
                <c:pt idx="0">
                  <c:v>Autos</c:v>
                </c:pt>
                <c:pt idx="1">
                  <c:v>Apparel</c:v>
                </c:pt>
                <c:pt idx="2">
                  <c:v>Alcohol</c:v>
                </c:pt>
              </c:strCache>
            </c:strRef>
          </c:cat>
          <c:val>
            <c:numRef>
              <c:f>'RW vs GBEM Averages'!$C$12:$C$14</c:f>
              <c:numCache>
                <c:formatCode>0.00</c:formatCode>
                <c:ptCount val="3"/>
                <c:pt idx="0">
                  <c:v>7.5274999999999999</c:v>
                </c:pt>
                <c:pt idx="1">
                  <c:v>7.8650000000000002</c:v>
                </c:pt>
                <c:pt idx="2">
                  <c:v>7.3157142857142858</c:v>
                </c:pt>
              </c:numCache>
            </c:numRef>
          </c:val>
          <c:extLst>
            <c:ext xmlns:c16="http://schemas.microsoft.com/office/drawing/2014/chart" uri="{C3380CC4-5D6E-409C-BE32-E72D297353CC}">
              <c16:uniqueId val="{00000000-3A20-44F5-A9C8-6168F9DF4289}"/>
            </c:ext>
          </c:extLst>
        </c:ser>
        <c:ser>
          <c:idx val="0"/>
          <c:order val="1"/>
          <c:tx>
            <c:strRef>
              <c:f>'RW vs GBEM Averages'!$B$11</c:f>
              <c:strCache>
                <c:ptCount val="1"/>
                <c:pt idx="0">
                  <c:v>Aware of Royal Warrant</c:v>
                </c:pt>
              </c:strCache>
            </c:strRef>
          </c:tx>
          <c:spPr>
            <a:solidFill>
              <a:schemeClr val="accent4"/>
            </a:solidFill>
            <a:ln>
              <a:noFill/>
            </a:ln>
            <a:effectLst/>
          </c:spPr>
          <c:invertIfNegative val="0"/>
          <c:cat>
            <c:strRef>
              <c:f>'RW vs GBEM Averages'!$A$12:$A$14</c:f>
              <c:strCache>
                <c:ptCount val="3"/>
                <c:pt idx="0">
                  <c:v>Autos</c:v>
                </c:pt>
                <c:pt idx="1">
                  <c:v>Apparel</c:v>
                </c:pt>
                <c:pt idx="2">
                  <c:v>Alcohol</c:v>
                </c:pt>
              </c:strCache>
            </c:strRef>
          </c:cat>
          <c:val>
            <c:numRef>
              <c:f>'RW vs GBEM Averages'!$B$12:$B$14</c:f>
              <c:numCache>
                <c:formatCode>0.00</c:formatCode>
                <c:ptCount val="3"/>
                <c:pt idx="0">
                  <c:v>7.5652314578687498</c:v>
                </c:pt>
                <c:pt idx="1">
                  <c:v>7.9156997595039993</c:v>
                </c:pt>
                <c:pt idx="2">
                  <c:v>7.8825057516942865</c:v>
                </c:pt>
              </c:numCache>
            </c:numRef>
          </c:val>
          <c:extLst>
            <c:ext xmlns:c16="http://schemas.microsoft.com/office/drawing/2014/chart" uri="{C3380CC4-5D6E-409C-BE32-E72D297353CC}">
              <c16:uniqueId val="{00000001-3A20-44F5-A9C8-6168F9DF4289}"/>
            </c:ext>
          </c:extLst>
        </c:ser>
        <c:dLbls>
          <c:showLegendKey val="0"/>
          <c:showVal val="0"/>
          <c:showCatName val="0"/>
          <c:showSerName val="0"/>
          <c:showPercent val="0"/>
          <c:showBubbleSize val="0"/>
        </c:dLbls>
        <c:gapWidth val="100"/>
        <c:overlap val="20"/>
        <c:axId val="2081135279"/>
        <c:axId val="2081139599"/>
      </c:barChart>
      <c:catAx>
        <c:axId val="2081135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81139599"/>
        <c:crosses val="autoZero"/>
        <c:auto val="1"/>
        <c:lblAlgn val="ctr"/>
        <c:lblOffset val="100"/>
        <c:noMultiLvlLbl val="0"/>
      </c:catAx>
      <c:valAx>
        <c:axId val="2081139599"/>
        <c:scaling>
          <c:orientation val="minMax"/>
          <c:max val="8.5"/>
          <c:min val="6"/>
        </c:scaling>
        <c:delete val="1"/>
        <c:axPos val="l"/>
        <c:numFmt formatCode="0.00" sourceLinked="1"/>
        <c:majorTickMark val="out"/>
        <c:minorTickMark val="none"/>
        <c:tickLblPos val="nextTo"/>
        <c:crossAx val="208113527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legendEntry>
      <c:layout>
        <c:manualLayout>
          <c:xMode val="edge"/>
          <c:yMode val="edge"/>
          <c:x val="0.56210089285714282"/>
          <c:y val="9.2420634920635676E-4"/>
          <c:w val="0.43772281746031744"/>
          <c:h val="5.41353174603174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'RW vs GBEM Averages'!$B$18</c:f>
              <c:strCache>
                <c:ptCount val="1"/>
                <c:pt idx="0">
                  <c:v>Aware of Royal Warrant</c:v>
                </c:pt>
              </c:strCache>
            </c:strRef>
          </c:tx>
          <c:spPr>
            <a:ln w="44450" cap="rnd">
              <a:solidFill>
                <a:schemeClr val="accent4"/>
              </a:solidFill>
              <a:round/>
            </a:ln>
            <a:effectLst/>
          </c:spPr>
          <c:marker>
            <c:symbol val="circle"/>
            <c:size val="12"/>
            <c:spPr>
              <a:solidFill>
                <a:schemeClr val="bg1"/>
              </a:solidFill>
              <a:ln w="44450">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'RW vs GBEM Averages'!$A$19:$A$25</c:f>
              <c:strCache>
                <c:ptCount val="7"/>
                <c:pt idx="0">
                  <c:v>Moet &amp; Chandon</c:v>
                </c:pt>
                <c:pt idx="1">
                  <c:v>Tanqueray</c:v>
                </c:pt>
                <c:pt idx="2">
                  <c:v>Bacardi</c:v>
                </c:pt>
                <c:pt idx="3">
                  <c:v>Johnnie Walker</c:v>
                </c:pt>
                <c:pt idx="4">
                  <c:v>The Famous Grouse</c:v>
                </c:pt>
                <c:pt idx="5">
                  <c:v>J&amp;B</c:v>
                </c:pt>
                <c:pt idx="6">
                  <c:v>Dewar's</c:v>
                </c:pt>
              </c:strCache>
            </c:strRef>
          </c:cat>
          <c:val>
            <c:numRef>
              <c:f>'RW vs GBEM Averages'!$B$19:$B$25</c:f>
              <c:numCache>
                <c:formatCode>0%</c:formatCode>
                <c:ptCount val="7"/>
                <c:pt idx="0">
                  <c:v>0.92156862745099999</c:v>
                </c:pt>
                <c:pt idx="1">
                  <c:v>0.90425531914890001</c:v>
                </c:pt>
                <c:pt idx="2">
                  <c:v>0.83050847457629995</c:v>
                </c:pt>
                <c:pt idx="3">
                  <c:v>0.83653846153849998</c:v>
                </c:pt>
                <c:pt idx="4">
                  <c:v>0.83105022831050002</c:v>
                </c:pt>
                <c:pt idx="5">
                  <c:v>0.82499999999999996</c:v>
                </c:pt>
                <c:pt idx="6">
                  <c:v>0.82524271844660002</c:v>
                </c:pt>
              </c:numCache>
            </c:numRef>
          </c:val>
          <c:smooth val="0"/>
          <c:extLst>
            <c:ext xmlns:c16="http://schemas.microsoft.com/office/drawing/2014/chart" uri="{C3380CC4-5D6E-409C-BE32-E72D297353CC}">
              <c16:uniqueId val="{00000000-40E8-4226-9E11-5D73F2C5031B}"/>
            </c:ext>
          </c:extLst>
        </c:ser>
        <c:ser>
          <c:idx val="1"/>
          <c:order val="1"/>
          <c:tx>
            <c:strRef>
              <c:f>'RW vs GBEM Averages'!$C$18</c:f>
              <c:strCache>
                <c:ptCount val="1"/>
                <c:pt idx="0">
                  <c:v>Control Sample</c:v>
                </c:pt>
              </c:strCache>
            </c:strRef>
          </c:tx>
          <c:spPr>
            <a:ln w="44450" cap="rnd">
              <a:solidFill>
                <a:schemeClr val="bg2">
                  <a:lumMod val="40000"/>
                  <a:lumOff val="60000"/>
                </a:schemeClr>
              </a:solidFill>
              <a:round/>
            </a:ln>
            <a:effectLst/>
          </c:spPr>
          <c:marker>
            <c:symbol val="circle"/>
            <c:size val="12"/>
            <c:spPr>
              <a:solidFill>
                <a:schemeClr val="bg1"/>
              </a:solidFill>
              <a:ln w="44450">
                <a:solidFill>
                  <a:schemeClr val="bg2">
                    <a:lumMod val="40000"/>
                    <a:lumOff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'RW vs GBEM Averages'!$A$19:$A$25</c:f>
              <c:strCache>
                <c:ptCount val="7"/>
                <c:pt idx="0">
                  <c:v>Moet &amp; Chandon</c:v>
                </c:pt>
                <c:pt idx="1">
                  <c:v>Tanqueray</c:v>
                </c:pt>
                <c:pt idx="2">
                  <c:v>Bacardi</c:v>
                </c:pt>
                <c:pt idx="3">
                  <c:v>Johnnie Walker</c:v>
                </c:pt>
                <c:pt idx="4">
                  <c:v>The Famous Grouse</c:v>
                </c:pt>
                <c:pt idx="5">
                  <c:v>J&amp;B</c:v>
                </c:pt>
                <c:pt idx="6">
                  <c:v>Dewar's</c:v>
                </c:pt>
              </c:strCache>
            </c:strRef>
          </c:cat>
          <c:val>
            <c:numRef>
              <c:f>'RW vs GBEM Averages'!$C$19:$C$25</c:f>
              <c:numCache>
                <c:formatCode>0%</c:formatCode>
                <c:ptCount val="7"/>
                <c:pt idx="0">
                  <c:v>0.8105</c:v>
                </c:pt>
                <c:pt idx="1">
                  <c:v>0.80310000000000004</c:v>
                </c:pt>
                <c:pt idx="2">
                  <c:v>0.75790000000000002</c:v>
                </c:pt>
                <c:pt idx="3">
                  <c:v>0.68889999999999996</c:v>
                </c:pt>
                <c:pt idx="4">
                  <c:v>0.63519999999999999</c:v>
                </c:pt>
                <c:pt idx="5">
                  <c:v>0.62760000000000005</c:v>
                </c:pt>
                <c:pt idx="6">
                  <c:v>0.61470000000000002</c:v>
                </c:pt>
              </c:numCache>
            </c:numRef>
          </c:val>
          <c:smooth val="0"/>
          <c:extLst>
            <c:ext xmlns:c16="http://schemas.microsoft.com/office/drawing/2014/chart" uri="{C3380CC4-5D6E-409C-BE32-E72D297353CC}">
              <c16:uniqueId val="{00000001-40E8-4226-9E11-5D73F2C5031B}"/>
            </c:ext>
          </c:extLst>
        </c:ser>
        <c:dLbls>
          <c:showLegendKey val="0"/>
          <c:showVal val="0"/>
          <c:showCatName val="0"/>
          <c:showSerName val="0"/>
          <c:showPercent val="0"/>
          <c:showBubbleSize val="0"/>
        </c:dLbls>
        <c:marker val="1"/>
        <c:smooth val="0"/>
        <c:axId val="1108759552"/>
        <c:axId val="1108753792"/>
      </c:lineChart>
      <c:catAx>
        <c:axId val="110875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108753792"/>
        <c:crosses val="autoZero"/>
        <c:auto val="1"/>
        <c:lblAlgn val="ctr"/>
        <c:lblOffset val="100"/>
        <c:noMultiLvlLbl val="0"/>
      </c:catAx>
      <c:valAx>
        <c:axId val="1108753792"/>
        <c:scaling>
          <c:orientation val="minMax"/>
          <c:min val="0.4"/>
        </c:scaling>
        <c:delete val="1"/>
        <c:axPos val="l"/>
        <c:numFmt formatCode="0%" sourceLinked="1"/>
        <c:majorTickMark val="out"/>
        <c:minorTickMark val="none"/>
        <c:tickLblPos val="nextTo"/>
        <c:crossAx val="1108759552"/>
        <c:crosses val="autoZero"/>
        <c:crossBetween val="between"/>
      </c:valAx>
      <c:spPr>
        <a:noFill/>
        <a:ln>
          <a:noFill/>
        </a:ln>
        <a:effectLst/>
      </c:spPr>
    </c:plotArea>
    <c:legend>
      <c:legendPos val="b"/>
      <c:layout>
        <c:manualLayout>
          <c:xMode val="edge"/>
          <c:yMode val="edge"/>
          <c:x val="1.1165333333333333E-2"/>
          <c:y val="0.7370944444444445"/>
          <c:w val="0.29328033333333331"/>
          <c:h val="0.13245534188034189"/>
        </c:manualLayout>
      </c:layout>
      <c:overlay val="1"/>
      <c:spPr>
        <a:noFill/>
        <a:ln>
          <a:noFill/>
        </a:ln>
        <a:effectLst/>
      </c:spPr>
      <c:txPr>
        <a:bodyPr rot="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82962962962976E-2"/>
          <c:y val="2.7718253968253968E-2"/>
          <c:w val="0.91231703703703704"/>
          <c:h val="0.74063392857142862"/>
        </c:manualLayout>
      </c:layout>
      <c:barChart>
        <c:barDir val="col"/>
        <c:grouping val="stacked"/>
        <c:varyColors val="0"/>
        <c:ser>
          <c:idx val="0"/>
          <c:order val="0"/>
          <c:tx>
            <c:strRef>
              <c:f>'Pay More'!$B$4</c:f>
              <c:strCache>
                <c:ptCount val="1"/>
                <c:pt idx="0">
                  <c:v>Yes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2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'Pay More'!$A$5:$A$7</c:f>
              <c:strCache>
                <c:ptCount val="3"/>
                <c:pt idx="0">
                  <c:v>Autos</c:v>
                </c:pt>
                <c:pt idx="1">
                  <c:v>Apparel</c:v>
                </c:pt>
                <c:pt idx="2">
                  <c:v>Alcohol</c:v>
                </c:pt>
              </c:strCache>
            </c:strRef>
          </c:cat>
          <c:val>
            <c:numRef>
              <c:f>'Pay More'!$B$5:$B$7</c:f>
              <c:numCache>
                <c:formatCode>0%</c:formatCode>
                <c:ptCount val="3"/>
                <c:pt idx="0">
                  <c:v>0.1229235880399</c:v>
                </c:pt>
                <c:pt idx="1">
                  <c:v>0.1395348837209</c:v>
                </c:pt>
                <c:pt idx="2">
                  <c:v>0.24252491694350001</c:v>
                </c:pt>
              </c:numCache>
            </c:numRef>
          </c:val>
          <c:extLst>
            <c:ext xmlns:c16="http://schemas.microsoft.com/office/drawing/2014/chart" uri="{C3380CC4-5D6E-409C-BE32-E72D297353CC}">
              <c16:uniqueId val="{00000000-C2D5-4221-AA56-ED0003C0F53F}"/>
            </c:ext>
          </c:extLst>
        </c:ser>
        <c:dLbls>
          <c:showLegendKey val="0"/>
          <c:showVal val="0"/>
          <c:showCatName val="0"/>
          <c:showSerName val="0"/>
          <c:showPercent val="0"/>
          <c:showBubbleSize val="0"/>
        </c:dLbls>
        <c:gapWidth val="150"/>
        <c:overlap val="100"/>
        <c:axId val="1691257119"/>
        <c:axId val="1691257599"/>
      </c:barChart>
      <c:catAx>
        <c:axId val="169125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bg1"/>
                </a:solidFill>
                <a:latin typeface="+mn-lt"/>
                <a:ea typeface="+mn-ea"/>
                <a:cs typeface="+mn-cs"/>
              </a:defRPr>
            </a:pPr>
            <a:endParaRPr lang="en-US"/>
          </a:p>
        </c:txPr>
        <c:crossAx val="1691257599"/>
        <c:crosses val="autoZero"/>
        <c:auto val="1"/>
        <c:lblAlgn val="ctr"/>
        <c:lblOffset val="100"/>
        <c:noMultiLvlLbl val="0"/>
      </c:catAx>
      <c:valAx>
        <c:axId val="1691257599"/>
        <c:scaling>
          <c:orientation val="minMax"/>
          <c:max val="0.25"/>
        </c:scaling>
        <c:delete val="1"/>
        <c:axPos val="l"/>
        <c:numFmt formatCode="0%" sourceLinked="1"/>
        <c:majorTickMark val="out"/>
        <c:minorTickMark val="none"/>
        <c:tickLblPos val="nextTo"/>
        <c:crossAx val="1691257119"/>
        <c:crosses val="autoZero"/>
        <c:crossBetween val="between"/>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4A7B9E-3D02-43AC-99CC-4F7849FCD8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80C815E-2D51-0AE6-5BA7-9C1CE31EB6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7E8C7F-CEEE-4095-8AEB-7AEFB762C907}" type="datetimeFigureOut">
              <a:rPr lang="en-GB" smtClean="0"/>
              <a:t>06/05/2023</a:t>
            </a:fld>
            <a:endParaRPr lang="en-GB"/>
          </a:p>
        </p:txBody>
      </p:sp>
      <p:sp>
        <p:nvSpPr>
          <p:cNvPr id="4" name="Footer Placeholder 3">
            <a:extLst>
              <a:ext uri="{FF2B5EF4-FFF2-40B4-BE49-F238E27FC236}">
                <a16:creationId xmlns:a16="http://schemas.microsoft.com/office/drawing/2014/main" id="{226B5470-FB83-B453-E98B-AAFD429F7A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889FF18-E574-8620-7A11-5ABF8B95A7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2C82B5-B4FA-4D6D-8F3D-A95A4DBD45EA}" type="slidenum">
              <a:rPr lang="en-GB" smtClean="0"/>
              <a:t>‹#›</a:t>
            </a:fld>
            <a:endParaRPr lang="en-GB"/>
          </a:p>
        </p:txBody>
      </p:sp>
    </p:spTree>
    <p:extLst>
      <p:ext uri="{BB962C8B-B14F-4D97-AF65-F5344CB8AC3E}">
        <p14:creationId xmlns:p14="http://schemas.microsoft.com/office/powerpoint/2010/main" val="1115836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FFDF6-0C32-48A2-B00E-422326AE3CD7}" type="datetimeFigureOut">
              <a:rPr lang="en-GB" smtClean="0"/>
              <a:t>06/05/2023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39824-744B-4E7B-A5CC-5C66CC55D4AB}" type="slidenum">
              <a:rPr lang="en-GB" smtClean="0"/>
              <a:t>‹#›</a:t>
            </a:fld>
            <a:endParaRPr lang="en-GB"/>
          </a:p>
        </p:txBody>
      </p:sp>
    </p:spTree>
    <p:extLst>
      <p:ext uri="{BB962C8B-B14F-4D97-AF65-F5344CB8AC3E}">
        <p14:creationId xmlns:p14="http://schemas.microsoft.com/office/powerpoint/2010/main" val="123111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chemeClr val="bg1">
                    <a:lumMod val="50000"/>
                  </a:schemeClr>
                </a:solidFill>
              </a:rPr>
              <a:t>In terms of spontaneous brand recall, no brand is distinguished as a royal warrant holder.</a:t>
            </a:r>
          </a:p>
          <a:p>
            <a:endParaRPr lang="en-GB" sz="1200">
              <a:solidFill>
                <a:schemeClr val="bg1">
                  <a:lumMod val="50000"/>
                </a:schemeClr>
              </a:solidFill>
            </a:endParaRPr>
          </a:p>
          <a:p>
            <a:r>
              <a:rPr lang="en-GB" sz="1200">
                <a:solidFill>
                  <a:schemeClr val="bg1">
                    <a:lumMod val="50000"/>
                  </a:schemeClr>
                </a:solidFill>
              </a:rPr>
              <a:t>Cadbury, Fortnum &amp; Mason, and Heinz had the most mentions as Royal Warrant Holders.</a:t>
            </a:r>
          </a:p>
          <a:p>
            <a:endParaRPr lang="en-GB" sz="1200">
              <a:solidFill>
                <a:schemeClr val="bg1">
                  <a:lumMod val="50000"/>
                </a:schemeClr>
              </a:solidFill>
            </a:endParaRPr>
          </a:p>
          <a:p>
            <a:r>
              <a:rPr lang="en-GB" sz="1200">
                <a:solidFill>
                  <a:schemeClr val="bg1">
                    <a:lumMod val="50000"/>
                  </a:schemeClr>
                </a:solidFill>
              </a:rPr>
              <a:t>The FMCG brands are dominating the list of the 10 most recalled royal warrant holders.</a:t>
            </a:r>
          </a:p>
          <a:p>
            <a:endParaRPr lang="en-GB"/>
          </a:p>
        </p:txBody>
      </p:sp>
      <p:sp>
        <p:nvSpPr>
          <p:cNvPr id="4" name="Slide Number Placeholder 3"/>
          <p:cNvSpPr>
            <a:spLocks noGrp="1"/>
          </p:cNvSpPr>
          <p:nvPr>
            <p:ph type="sldNum" sz="quarter" idx="5"/>
          </p:nvPr>
        </p:nvSpPr>
        <p:spPr/>
        <p:txBody>
          <a:bodyPr/>
          <a:lstStyle/>
          <a:p>
            <a:fld id="{A2B39824-744B-4E7B-A5CC-5C66CC55D4AB}" type="slidenum">
              <a:rPr lang="en-GB" smtClean="0"/>
              <a:t>6</a:t>
            </a:fld>
            <a:endParaRPr lang="en-GB"/>
          </a:p>
        </p:txBody>
      </p:sp>
    </p:spTree>
    <p:extLst>
      <p:ext uri="{BB962C8B-B14F-4D97-AF65-F5344CB8AC3E}">
        <p14:creationId xmlns:p14="http://schemas.microsoft.com/office/powerpoint/2010/main" val="4161226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9" name="Picture 8" descr="BF_PPT_COVER1.jpg"/>
          <p:cNvPicPr>
            <a:picLocks noChangeAspect="1"/>
          </p:cNvPicPr>
          <p:nvPr/>
        </p:nvPicPr>
        <p:blipFill>
          <a:blip r:embed="rId2"/>
          <a:stretch>
            <a:fillRect/>
          </a:stretch>
        </p:blipFill>
        <p:spPr>
          <a:xfrm>
            <a:off x="468925" y="1107832"/>
            <a:ext cx="11254153" cy="1972866"/>
          </a:xfrm>
          <a:prstGeom prst="rect">
            <a:avLst/>
          </a:prstGeom>
        </p:spPr>
      </p:pic>
      <p:sp>
        <p:nvSpPr>
          <p:cNvPr id="19" name="Content Placeholder 18"/>
          <p:cNvSpPr>
            <a:spLocks noGrp="1"/>
          </p:cNvSpPr>
          <p:nvPr>
            <p:ph sz="quarter" idx="12" hasCustomPrompt="1"/>
          </p:nvPr>
        </p:nvSpPr>
        <p:spPr>
          <a:xfrm>
            <a:off x="468923" y="4416852"/>
            <a:ext cx="11254155" cy="269448"/>
          </a:xfrm>
          <a:prstGeom prst="rect">
            <a:avLst/>
          </a:prstGeom>
        </p:spPr>
        <p:txBody>
          <a:bodyPr lIns="0">
            <a:noAutofit/>
          </a:bodyPr>
          <a:lstStyle>
            <a:lvl1pPr marL="0" indent="0">
              <a:spcBef>
                <a:spcPts val="0"/>
              </a:spcBef>
              <a:buNone/>
              <a:defRPr sz="1400" b="1">
                <a:solidFill>
                  <a:srgbClr val="6D6E71"/>
                </a:solidFill>
              </a:defRPr>
            </a:lvl1pPr>
            <a:lvl2pPr marL="422041" indent="0">
              <a:spcBef>
                <a:spcPts val="0"/>
              </a:spcBef>
              <a:buNone/>
              <a:defRPr sz="1400" b="1">
                <a:solidFill>
                  <a:srgbClr val="6D6E71"/>
                </a:solidFill>
              </a:defRPr>
            </a:lvl2pPr>
            <a:lvl3pPr marL="844082" indent="0">
              <a:spcBef>
                <a:spcPts val="0"/>
              </a:spcBef>
              <a:buNone/>
              <a:defRPr sz="1400" b="1">
                <a:solidFill>
                  <a:srgbClr val="6D6E71"/>
                </a:solidFill>
              </a:defRPr>
            </a:lvl3pPr>
            <a:lvl4pPr marL="1266124" indent="0">
              <a:spcBef>
                <a:spcPts val="0"/>
              </a:spcBef>
              <a:buNone/>
              <a:defRPr sz="1400" b="1">
                <a:solidFill>
                  <a:srgbClr val="6D6E71"/>
                </a:solidFill>
              </a:defRPr>
            </a:lvl4pPr>
            <a:lvl5pPr marL="1688165" indent="0">
              <a:spcBef>
                <a:spcPts val="0"/>
              </a:spcBef>
              <a:buNone/>
              <a:defRPr sz="1400" b="1">
                <a:solidFill>
                  <a:srgbClr val="6D6E71"/>
                </a:solidFill>
              </a:defRPr>
            </a:lvl5pPr>
          </a:lstStyle>
          <a:p>
            <a:pPr lvl="0"/>
            <a:r>
              <a:rPr lang="en-US"/>
              <a:t>Prepared for</a:t>
            </a:r>
          </a:p>
        </p:txBody>
      </p:sp>
      <p:sp>
        <p:nvSpPr>
          <p:cNvPr id="21" name="Content Placeholder 20"/>
          <p:cNvSpPr>
            <a:spLocks noGrp="1"/>
          </p:cNvSpPr>
          <p:nvPr>
            <p:ph sz="quarter" idx="13"/>
          </p:nvPr>
        </p:nvSpPr>
        <p:spPr>
          <a:xfrm>
            <a:off x="469900" y="3251200"/>
            <a:ext cx="11252200" cy="812800"/>
          </a:xfrm>
          <a:prstGeom prst="rect">
            <a:avLst/>
          </a:prstGeom>
        </p:spPr>
        <p:txBody>
          <a:bodyPr lIns="0">
            <a:noAutofit/>
          </a:bodyPr>
          <a:lstStyle>
            <a:lvl1pPr marL="0" indent="0">
              <a:lnSpc>
                <a:spcPct val="80000"/>
              </a:lnSpc>
              <a:spcBef>
                <a:spcPts val="0"/>
              </a:spcBef>
              <a:buNone/>
              <a:defRPr sz="4400" b="1">
                <a:solidFill>
                  <a:srgbClr val="1C478A"/>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
        <p:nvSpPr>
          <p:cNvPr id="22" name="Content Placeholder 18"/>
          <p:cNvSpPr>
            <a:spLocks noGrp="1"/>
          </p:cNvSpPr>
          <p:nvPr>
            <p:ph sz="quarter" idx="14" hasCustomPrompt="1"/>
          </p:nvPr>
        </p:nvSpPr>
        <p:spPr>
          <a:xfrm>
            <a:off x="467945" y="4686300"/>
            <a:ext cx="11254155" cy="352852"/>
          </a:xfrm>
          <a:prstGeom prst="rect">
            <a:avLst/>
          </a:prstGeom>
        </p:spPr>
        <p:txBody>
          <a:bodyPr lIns="0">
            <a:noAutofit/>
          </a:bodyPr>
          <a:lstStyle>
            <a:lvl1pPr marL="0" indent="0">
              <a:spcBef>
                <a:spcPts val="0"/>
              </a:spcBef>
              <a:buNone/>
              <a:defRPr sz="1400" b="0">
                <a:solidFill>
                  <a:srgbClr val="6D6E71"/>
                </a:solidFill>
              </a:defRPr>
            </a:lvl1pPr>
            <a:lvl2pPr marL="422041" indent="0">
              <a:spcBef>
                <a:spcPts val="0"/>
              </a:spcBef>
              <a:buNone/>
              <a:defRPr sz="1400" b="0">
                <a:solidFill>
                  <a:srgbClr val="6D6E71"/>
                </a:solidFill>
              </a:defRPr>
            </a:lvl2pPr>
            <a:lvl3pPr marL="844082" indent="0">
              <a:spcBef>
                <a:spcPts val="0"/>
              </a:spcBef>
              <a:buNone/>
              <a:defRPr sz="1400" b="0">
                <a:solidFill>
                  <a:srgbClr val="6D6E71"/>
                </a:solidFill>
              </a:defRPr>
            </a:lvl3pPr>
            <a:lvl4pPr marL="1266124" indent="0">
              <a:spcBef>
                <a:spcPts val="0"/>
              </a:spcBef>
              <a:buNone/>
              <a:defRPr sz="1400" b="0">
                <a:solidFill>
                  <a:srgbClr val="6D6E71"/>
                </a:solidFill>
              </a:defRPr>
            </a:lvl4pPr>
            <a:lvl5pPr marL="1688165" indent="0">
              <a:spcBef>
                <a:spcPts val="0"/>
              </a:spcBef>
              <a:buNone/>
              <a:defRPr sz="1400" b="0">
                <a:solidFill>
                  <a:srgbClr val="6D6E71"/>
                </a:solidFill>
              </a:defRPr>
            </a:lvl5pPr>
          </a:lstStyle>
          <a:p>
            <a:pPr lvl="0"/>
            <a:r>
              <a:rPr lang="en-US"/>
              <a:t>Date</a:t>
            </a:r>
          </a:p>
        </p:txBody>
      </p:sp>
      <p:sp>
        <p:nvSpPr>
          <p:cNvPr id="2" name="Rectangle 1"/>
          <p:cNvSpPr/>
          <p:nvPr/>
        </p:nvSpPr>
        <p:spPr>
          <a:xfrm>
            <a:off x="0" y="5740400"/>
            <a:ext cx="12192000" cy="1117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46" y="527754"/>
            <a:ext cx="2613922" cy="290298"/>
          </a:xfrm>
          <a:prstGeom prst="rect">
            <a:avLst/>
          </a:prstGeom>
        </p:spPr>
      </p:pic>
    </p:spTree>
    <p:extLst>
      <p:ext uri="{BB962C8B-B14F-4D97-AF65-F5344CB8AC3E}">
        <p14:creationId xmlns:p14="http://schemas.microsoft.com/office/powerpoint/2010/main" val="406454335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pic>
        <p:nvPicPr>
          <p:cNvPr id="6" name="Picture 5" descr="BF_PPT_PLUS_AQUA_1.jpg"/>
          <p:cNvPicPr>
            <a:picLocks noChangeAspect="1"/>
          </p:cNvPicPr>
          <p:nvPr/>
        </p:nvPicPr>
        <p:blipFill>
          <a:blip r:embed="rId2"/>
          <a:stretch>
            <a:fillRect/>
          </a:stretch>
        </p:blipFill>
        <p:spPr>
          <a:xfrm>
            <a:off x="468925" y="3346754"/>
            <a:ext cx="11254153" cy="1281954"/>
          </a:xfrm>
          <a:prstGeom prst="rect">
            <a:avLst/>
          </a:prstGeom>
        </p:spPr>
      </p:pic>
      <p:sp>
        <p:nvSpPr>
          <p:cNvPr id="7" name="Rectangle 6"/>
          <p:cNvSpPr/>
          <p:nvPr/>
        </p:nvSpPr>
        <p:spPr>
          <a:xfrm>
            <a:off x="0" y="6172200"/>
            <a:ext cx="12192000" cy="685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Text Placeholder 9"/>
          <p:cNvSpPr>
            <a:spLocks noGrp="1"/>
          </p:cNvSpPr>
          <p:nvPr>
            <p:ph type="body" sz="quarter" idx="10" hasCustomPrompt="1"/>
          </p:nvPr>
        </p:nvSpPr>
        <p:spPr>
          <a:xfrm>
            <a:off x="468924" y="4800633"/>
            <a:ext cx="11316115" cy="914400"/>
          </a:xfrm>
          <a:prstGeom prst="rect">
            <a:avLst/>
          </a:prstGeom>
        </p:spPr>
        <p:txBody>
          <a:bodyPr lIns="0">
            <a:noAutofit/>
          </a:bodyPr>
          <a:lstStyle>
            <a:lvl1pPr marL="0" indent="0">
              <a:lnSpc>
                <a:spcPct val="80000"/>
              </a:lnSpc>
              <a:spcBef>
                <a:spcPts val="0"/>
              </a:spcBef>
              <a:buNone/>
              <a:defRPr sz="4000" b="1" baseline="0">
                <a:solidFill>
                  <a:srgbClr val="1C478A"/>
                </a:solidFill>
                <a:latin typeface="Arial" panose="020B0604020202020204" pitchFamily="34" charset="0"/>
                <a:cs typeface="Arial" panose="020B0604020202020204" pitchFamily="34" charset="0"/>
              </a:defRPr>
            </a:lvl1pPr>
            <a:lvl2pPr marL="422041" indent="0">
              <a:lnSpc>
                <a:spcPct val="80000"/>
              </a:lnSpc>
              <a:spcBef>
                <a:spcPts val="0"/>
              </a:spcBef>
              <a:buNone/>
              <a:defRPr sz="4000" b="1">
                <a:solidFill>
                  <a:srgbClr val="1C478A"/>
                </a:solidFill>
              </a:defRPr>
            </a:lvl2pPr>
            <a:lvl3pPr marL="844082" indent="0">
              <a:lnSpc>
                <a:spcPct val="80000"/>
              </a:lnSpc>
              <a:spcBef>
                <a:spcPts val="0"/>
              </a:spcBef>
              <a:buNone/>
              <a:defRPr sz="4000" b="1">
                <a:solidFill>
                  <a:srgbClr val="1C478A"/>
                </a:solidFill>
              </a:defRPr>
            </a:lvl3pPr>
            <a:lvl4pPr marL="1266124" indent="0">
              <a:lnSpc>
                <a:spcPct val="80000"/>
              </a:lnSpc>
              <a:spcBef>
                <a:spcPts val="0"/>
              </a:spcBef>
              <a:buNone/>
              <a:defRPr sz="4000" b="1">
                <a:solidFill>
                  <a:srgbClr val="1C478A"/>
                </a:solidFill>
              </a:defRPr>
            </a:lvl4pPr>
            <a:lvl5pPr marL="1688165" indent="0">
              <a:lnSpc>
                <a:spcPct val="80000"/>
              </a:lnSpc>
              <a:spcBef>
                <a:spcPts val="0"/>
              </a:spcBef>
              <a:buNone/>
              <a:defRPr sz="4000" b="1">
                <a:solidFill>
                  <a:srgbClr val="1C478A"/>
                </a:solidFill>
              </a:defRPr>
            </a:lvl5pPr>
          </a:lstStyle>
          <a:p>
            <a:pPr lvl="0"/>
            <a:r>
              <a:rPr lang="en-US"/>
              <a:t>01. [Divider Slide option 1]</a:t>
            </a:r>
          </a:p>
        </p:txBody>
      </p:sp>
    </p:spTree>
    <p:extLst>
      <p:ext uri="{BB962C8B-B14F-4D97-AF65-F5344CB8AC3E}">
        <p14:creationId xmlns:p14="http://schemas.microsoft.com/office/powerpoint/2010/main" val="371931272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Divider 2">
    <p:bg>
      <p:bgPr>
        <a:solidFill>
          <a:schemeClr val="accent1"/>
        </a:solidFill>
        <a:effectLst/>
      </p:bgPr>
    </p:bg>
    <p:spTree>
      <p:nvGrpSpPr>
        <p:cNvPr id="1" name=""/>
        <p:cNvGrpSpPr/>
        <p:nvPr/>
      </p:nvGrpSpPr>
      <p:grpSpPr>
        <a:xfrm>
          <a:off x="0" y="0"/>
          <a:ext cx="0" cy="0"/>
          <a:chOff x="0" y="0"/>
          <a:chExt cx="0" cy="0"/>
        </a:xfrm>
      </p:grpSpPr>
      <p:sp>
        <p:nvSpPr>
          <p:cNvPr id="5704" name="Rectangle 5703"/>
          <p:cNvSpPr/>
          <p:nvPr/>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Text Placeholder 9"/>
          <p:cNvSpPr>
            <a:spLocks noGrp="1"/>
          </p:cNvSpPr>
          <p:nvPr>
            <p:ph type="body" sz="quarter" idx="10" hasCustomPrompt="1"/>
          </p:nvPr>
        </p:nvSpPr>
        <p:spPr>
          <a:xfrm>
            <a:off x="468924" y="4800633"/>
            <a:ext cx="11316115" cy="914400"/>
          </a:xfrm>
          <a:prstGeom prst="rect">
            <a:avLst/>
          </a:prstGeom>
        </p:spPr>
        <p:txBody>
          <a:bodyPr lIns="0">
            <a:noAutofit/>
          </a:bodyPr>
          <a:lstStyle>
            <a:lvl1pPr marL="0" indent="0" defTabSz="490538">
              <a:lnSpc>
                <a:spcPct val="80000"/>
              </a:lnSpc>
              <a:spcBef>
                <a:spcPts val="0"/>
              </a:spcBef>
              <a:buNone/>
              <a:defRPr sz="4000" b="1" baseline="0">
                <a:solidFill>
                  <a:schemeClr val="bg1"/>
                </a:solidFill>
                <a:latin typeface="Arial" panose="020B0604020202020204" pitchFamily="34" charset="0"/>
                <a:cs typeface="Arial" panose="020B0604020202020204" pitchFamily="34" charset="0"/>
              </a:defRPr>
            </a:lvl1pPr>
            <a:lvl2pPr marL="422041" indent="0">
              <a:lnSpc>
                <a:spcPct val="80000"/>
              </a:lnSpc>
              <a:spcBef>
                <a:spcPts val="0"/>
              </a:spcBef>
              <a:buNone/>
              <a:defRPr sz="4000" b="1">
                <a:solidFill>
                  <a:srgbClr val="1C478A"/>
                </a:solidFill>
              </a:defRPr>
            </a:lvl2pPr>
            <a:lvl3pPr marL="844082" indent="0">
              <a:lnSpc>
                <a:spcPct val="80000"/>
              </a:lnSpc>
              <a:spcBef>
                <a:spcPts val="0"/>
              </a:spcBef>
              <a:buNone/>
              <a:defRPr sz="4000" b="1">
                <a:solidFill>
                  <a:srgbClr val="1C478A"/>
                </a:solidFill>
              </a:defRPr>
            </a:lvl3pPr>
            <a:lvl4pPr marL="1266124" indent="0">
              <a:lnSpc>
                <a:spcPct val="80000"/>
              </a:lnSpc>
              <a:spcBef>
                <a:spcPts val="0"/>
              </a:spcBef>
              <a:buNone/>
              <a:defRPr sz="4000" b="1">
                <a:solidFill>
                  <a:srgbClr val="1C478A"/>
                </a:solidFill>
              </a:defRPr>
            </a:lvl4pPr>
            <a:lvl5pPr marL="1688165" indent="0">
              <a:lnSpc>
                <a:spcPct val="80000"/>
              </a:lnSpc>
              <a:spcBef>
                <a:spcPts val="0"/>
              </a:spcBef>
              <a:buNone/>
              <a:defRPr sz="4000" b="1">
                <a:solidFill>
                  <a:srgbClr val="1C478A"/>
                </a:solidFill>
              </a:defRPr>
            </a:lvl5pPr>
          </a:lstStyle>
          <a:p>
            <a:pPr lvl="0"/>
            <a:r>
              <a:rPr lang="en-US"/>
              <a:t>03. 	[Divider Slide option 3]</a:t>
            </a:r>
          </a:p>
        </p:txBody>
      </p:sp>
      <p:grpSp>
        <p:nvGrpSpPr>
          <p:cNvPr id="11169" name="Group 11168"/>
          <p:cNvGrpSpPr/>
          <p:nvPr/>
        </p:nvGrpSpPr>
        <p:grpSpPr>
          <a:xfrm>
            <a:off x="468924" y="434576"/>
            <a:ext cx="11280435" cy="64800"/>
            <a:chOff x="351693" y="349909"/>
            <a:chExt cx="8460326" cy="64800"/>
          </a:xfrm>
        </p:grpSpPr>
        <p:grpSp>
          <p:nvGrpSpPr>
            <p:cNvPr id="11170" name="Group 11169"/>
            <p:cNvGrpSpPr/>
            <p:nvPr/>
          </p:nvGrpSpPr>
          <p:grpSpPr>
            <a:xfrm>
              <a:off x="351693" y="349909"/>
              <a:ext cx="64800" cy="64800"/>
              <a:chOff x="4180032" y="3419476"/>
              <a:chExt cx="64800" cy="64800"/>
            </a:xfrm>
          </p:grpSpPr>
          <p:cxnSp>
            <p:nvCxnSpPr>
              <p:cNvPr id="11357" name="Straight Connector 113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8" name="Straight Connector 113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1" name="Group 11170"/>
            <p:cNvGrpSpPr/>
            <p:nvPr/>
          </p:nvGrpSpPr>
          <p:grpSpPr>
            <a:xfrm>
              <a:off x="487105" y="349909"/>
              <a:ext cx="64800" cy="64800"/>
              <a:chOff x="4180032" y="3419476"/>
              <a:chExt cx="64800" cy="64800"/>
            </a:xfrm>
          </p:grpSpPr>
          <p:cxnSp>
            <p:nvCxnSpPr>
              <p:cNvPr id="11355" name="Straight Connector 113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6" name="Straight Connector 113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2" name="Group 11171"/>
            <p:cNvGrpSpPr/>
            <p:nvPr/>
          </p:nvGrpSpPr>
          <p:grpSpPr>
            <a:xfrm>
              <a:off x="622517" y="349909"/>
              <a:ext cx="64800" cy="64800"/>
              <a:chOff x="4180032" y="3419476"/>
              <a:chExt cx="64800" cy="64800"/>
            </a:xfrm>
          </p:grpSpPr>
          <p:cxnSp>
            <p:nvCxnSpPr>
              <p:cNvPr id="11353" name="Straight Connector 113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4" name="Straight Connector 113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3" name="Group 11172"/>
            <p:cNvGrpSpPr/>
            <p:nvPr/>
          </p:nvGrpSpPr>
          <p:grpSpPr>
            <a:xfrm>
              <a:off x="1164165" y="349909"/>
              <a:ext cx="64800" cy="64800"/>
              <a:chOff x="4180032" y="3419476"/>
              <a:chExt cx="64800" cy="64800"/>
            </a:xfrm>
          </p:grpSpPr>
          <p:cxnSp>
            <p:nvCxnSpPr>
              <p:cNvPr id="11351" name="Straight Connector 113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2" name="Straight Connector 113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4" name="Group 11173"/>
            <p:cNvGrpSpPr/>
            <p:nvPr/>
          </p:nvGrpSpPr>
          <p:grpSpPr>
            <a:xfrm>
              <a:off x="2112049" y="349909"/>
              <a:ext cx="64800" cy="64800"/>
              <a:chOff x="4180032" y="3419476"/>
              <a:chExt cx="64800" cy="64800"/>
            </a:xfrm>
          </p:grpSpPr>
          <p:cxnSp>
            <p:nvCxnSpPr>
              <p:cNvPr id="11349" name="Straight Connector 113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0" name="Straight Connector 113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5" name="Group 11174"/>
            <p:cNvGrpSpPr/>
            <p:nvPr/>
          </p:nvGrpSpPr>
          <p:grpSpPr>
            <a:xfrm>
              <a:off x="3195345" y="349909"/>
              <a:ext cx="64800" cy="64800"/>
              <a:chOff x="4180032" y="3419476"/>
              <a:chExt cx="64800" cy="64800"/>
            </a:xfrm>
          </p:grpSpPr>
          <p:cxnSp>
            <p:nvCxnSpPr>
              <p:cNvPr id="11347" name="Straight Connector 113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8" name="Straight Connector 113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6" name="Group 11175"/>
            <p:cNvGrpSpPr/>
            <p:nvPr/>
          </p:nvGrpSpPr>
          <p:grpSpPr>
            <a:xfrm>
              <a:off x="3872405" y="349909"/>
              <a:ext cx="64800" cy="64800"/>
              <a:chOff x="4180032" y="3419476"/>
              <a:chExt cx="64800" cy="64800"/>
            </a:xfrm>
          </p:grpSpPr>
          <p:cxnSp>
            <p:nvCxnSpPr>
              <p:cNvPr id="11345" name="Straight Connector 113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6" name="Straight Connector 113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7" name="Group 11176"/>
            <p:cNvGrpSpPr/>
            <p:nvPr/>
          </p:nvGrpSpPr>
          <p:grpSpPr>
            <a:xfrm>
              <a:off x="4955701" y="349909"/>
              <a:ext cx="64800" cy="64800"/>
              <a:chOff x="4180032" y="3419476"/>
              <a:chExt cx="64800" cy="64800"/>
            </a:xfrm>
          </p:grpSpPr>
          <p:cxnSp>
            <p:nvCxnSpPr>
              <p:cNvPr id="11343" name="Straight Connector 113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4" name="Straight Connector 113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8" name="Group 11177"/>
            <p:cNvGrpSpPr/>
            <p:nvPr/>
          </p:nvGrpSpPr>
          <p:grpSpPr>
            <a:xfrm>
              <a:off x="5632761" y="349909"/>
              <a:ext cx="64800" cy="64800"/>
              <a:chOff x="4180032" y="3419476"/>
              <a:chExt cx="64800" cy="64800"/>
            </a:xfrm>
          </p:grpSpPr>
          <p:cxnSp>
            <p:nvCxnSpPr>
              <p:cNvPr id="11341" name="Straight Connector 113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2" name="Straight Connector 113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9" name="Group 11178"/>
            <p:cNvGrpSpPr/>
            <p:nvPr/>
          </p:nvGrpSpPr>
          <p:grpSpPr>
            <a:xfrm>
              <a:off x="6038997" y="349909"/>
              <a:ext cx="64800" cy="64800"/>
              <a:chOff x="4180032" y="3419476"/>
              <a:chExt cx="64800" cy="64800"/>
            </a:xfrm>
          </p:grpSpPr>
          <p:cxnSp>
            <p:nvCxnSpPr>
              <p:cNvPr id="11339" name="Straight Connector 113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0" name="Straight Connector 113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0" name="Group 11179"/>
            <p:cNvGrpSpPr/>
            <p:nvPr/>
          </p:nvGrpSpPr>
          <p:grpSpPr>
            <a:xfrm>
              <a:off x="6716057" y="349909"/>
              <a:ext cx="64800" cy="64800"/>
              <a:chOff x="4180032" y="3419476"/>
              <a:chExt cx="64800" cy="64800"/>
            </a:xfrm>
          </p:grpSpPr>
          <p:cxnSp>
            <p:nvCxnSpPr>
              <p:cNvPr id="11337" name="Straight Connector 113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8" name="Straight Connector 113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1" name="Group 11180"/>
            <p:cNvGrpSpPr/>
            <p:nvPr/>
          </p:nvGrpSpPr>
          <p:grpSpPr>
            <a:xfrm>
              <a:off x="7393117" y="349909"/>
              <a:ext cx="64800" cy="64800"/>
              <a:chOff x="4180032" y="3419476"/>
              <a:chExt cx="64800" cy="64800"/>
            </a:xfrm>
          </p:grpSpPr>
          <p:cxnSp>
            <p:nvCxnSpPr>
              <p:cNvPr id="11335" name="Straight Connector 113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6" name="Straight Connector 113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2" name="Group 11181"/>
            <p:cNvGrpSpPr/>
            <p:nvPr/>
          </p:nvGrpSpPr>
          <p:grpSpPr>
            <a:xfrm>
              <a:off x="8070177" y="349909"/>
              <a:ext cx="64800" cy="64800"/>
              <a:chOff x="4180032" y="3419476"/>
              <a:chExt cx="64800" cy="64800"/>
            </a:xfrm>
          </p:grpSpPr>
          <p:cxnSp>
            <p:nvCxnSpPr>
              <p:cNvPr id="11333" name="Straight Connector 113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4" name="Straight Connector 113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3" name="Group 11182"/>
            <p:cNvGrpSpPr/>
            <p:nvPr/>
          </p:nvGrpSpPr>
          <p:grpSpPr>
            <a:xfrm>
              <a:off x="8747219" y="349909"/>
              <a:ext cx="64800" cy="64800"/>
              <a:chOff x="4180032" y="3419476"/>
              <a:chExt cx="64800" cy="64800"/>
            </a:xfrm>
          </p:grpSpPr>
          <p:cxnSp>
            <p:nvCxnSpPr>
              <p:cNvPr id="11331" name="Straight Connector 113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2" name="Straight Connector 113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4" name="Group 11183"/>
            <p:cNvGrpSpPr/>
            <p:nvPr/>
          </p:nvGrpSpPr>
          <p:grpSpPr>
            <a:xfrm>
              <a:off x="1299577" y="349909"/>
              <a:ext cx="64800" cy="64800"/>
              <a:chOff x="4180032" y="3419476"/>
              <a:chExt cx="64800" cy="64800"/>
            </a:xfrm>
          </p:grpSpPr>
          <p:cxnSp>
            <p:nvCxnSpPr>
              <p:cNvPr id="11329" name="Straight Connector 113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0" name="Straight Connector 113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5" name="Group 11184"/>
            <p:cNvGrpSpPr/>
            <p:nvPr/>
          </p:nvGrpSpPr>
          <p:grpSpPr>
            <a:xfrm>
              <a:off x="2247461" y="349909"/>
              <a:ext cx="64800" cy="64800"/>
              <a:chOff x="4180032" y="3419476"/>
              <a:chExt cx="64800" cy="64800"/>
            </a:xfrm>
          </p:grpSpPr>
          <p:cxnSp>
            <p:nvCxnSpPr>
              <p:cNvPr id="11327" name="Straight Connector 113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8" name="Straight Connector 113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6" name="Group 11185"/>
            <p:cNvGrpSpPr/>
            <p:nvPr/>
          </p:nvGrpSpPr>
          <p:grpSpPr>
            <a:xfrm>
              <a:off x="3330757" y="349909"/>
              <a:ext cx="64800" cy="64800"/>
              <a:chOff x="4180032" y="3419476"/>
              <a:chExt cx="64800" cy="64800"/>
            </a:xfrm>
          </p:grpSpPr>
          <p:cxnSp>
            <p:nvCxnSpPr>
              <p:cNvPr id="11325" name="Straight Connector 113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6" name="Straight Connector 113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7" name="Group 11186"/>
            <p:cNvGrpSpPr/>
            <p:nvPr/>
          </p:nvGrpSpPr>
          <p:grpSpPr>
            <a:xfrm>
              <a:off x="4007817" y="349909"/>
              <a:ext cx="64800" cy="64800"/>
              <a:chOff x="4180032" y="3419476"/>
              <a:chExt cx="64800" cy="64800"/>
            </a:xfrm>
          </p:grpSpPr>
          <p:cxnSp>
            <p:nvCxnSpPr>
              <p:cNvPr id="11323" name="Straight Connector 113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4" name="Straight Connector 113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8" name="Group 11187"/>
            <p:cNvGrpSpPr/>
            <p:nvPr/>
          </p:nvGrpSpPr>
          <p:grpSpPr>
            <a:xfrm>
              <a:off x="4414053" y="349909"/>
              <a:ext cx="64800" cy="64800"/>
              <a:chOff x="4180032" y="3419476"/>
              <a:chExt cx="64800" cy="64800"/>
            </a:xfrm>
          </p:grpSpPr>
          <p:cxnSp>
            <p:nvCxnSpPr>
              <p:cNvPr id="11321" name="Straight Connector 113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2" name="Straight Connector 113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9" name="Group 11188"/>
            <p:cNvGrpSpPr/>
            <p:nvPr/>
          </p:nvGrpSpPr>
          <p:grpSpPr>
            <a:xfrm>
              <a:off x="5091113" y="349909"/>
              <a:ext cx="64800" cy="64800"/>
              <a:chOff x="4180032" y="3419476"/>
              <a:chExt cx="64800" cy="64800"/>
            </a:xfrm>
          </p:grpSpPr>
          <p:cxnSp>
            <p:nvCxnSpPr>
              <p:cNvPr id="11319" name="Straight Connector 113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0" name="Straight Connector 113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0" name="Group 11189"/>
            <p:cNvGrpSpPr/>
            <p:nvPr/>
          </p:nvGrpSpPr>
          <p:grpSpPr>
            <a:xfrm>
              <a:off x="6174409" y="349909"/>
              <a:ext cx="64800" cy="64800"/>
              <a:chOff x="4180032" y="3419476"/>
              <a:chExt cx="64800" cy="64800"/>
            </a:xfrm>
          </p:grpSpPr>
          <p:cxnSp>
            <p:nvCxnSpPr>
              <p:cNvPr id="11317" name="Straight Connector 113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8" name="Straight Connector 113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1" name="Group 11190"/>
            <p:cNvGrpSpPr/>
            <p:nvPr/>
          </p:nvGrpSpPr>
          <p:grpSpPr>
            <a:xfrm>
              <a:off x="6851469" y="349909"/>
              <a:ext cx="64800" cy="64800"/>
              <a:chOff x="4180032" y="3419476"/>
              <a:chExt cx="64800" cy="64800"/>
            </a:xfrm>
          </p:grpSpPr>
          <p:cxnSp>
            <p:nvCxnSpPr>
              <p:cNvPr id="11315" name="Straight Connector 113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6" name="Straight Connector 113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2" name="Group 11191"/>
            <p:cNvGrpSpPr/>
            <p:nvPr/>
          </p:nvGrpSpPr>
          <p:grpSpPr>
            <a:xfrm>
              <a:off x="7528529" y="349909"/>
              <a:ext cx="64800" cy="64800"/>
              <a:chOff x="4180032" y="3419476"/>
              <a:chExt cx="64800" cy="64800"/>
            </a:xfrm>
          </p:grpSpPr>
          <p:cxnSp>
            <p:nvCxnSpPr>
              <p:cNvPr id="11313" name="Straight Connector 113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4" name="Straight Connector 113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3" name="Group 11192"/>
            <p:cNvGrpSpPr/>
            <p:nvPr/>
          </p:nvGrpSpPr>
          <p:grpSpPr>
            <a:xfrm>
              <a:off x="8205589" y="349909"/>
              <a:ext cx="64800" cy="64800"/>
              <a:chOff x="4180032" y="3419476"/>
              <a:chExt cx="64800" cy="64800"/>
            </a:xfrm>
          </p:grpSpPr>
          <p:cxnSp>
            <p:nvCxnSpPr>
              <p:cNvPr id="11311" name="Straight Connector 113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2" name="Straight Connector 113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4" name="Group 11193"/>
            <p:cNvGrpSpPr/>
            <p:nvPr/>
          </p:nvGrpSpPr>
          <p:grpSpPr>
            <a:xfrm>
              <a:off x="757929" y="349909"/>
              <a:ext cx="64800" cy="64800"/>
              <a:chOff x="4180032" y="3419476"/>
              <a:chExt cx="64800" cy="64800"/>
            </a:xfrm>
          </p:grpSpPr>
          <p:cxnSp>
            <p:nvCxnSpPr>
              <p:cNvPr id="11309" name="Straight Connector 113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0" name="Straight Connector 113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5" name="Group 11194"/>
            <p:cNvGrpSpPr/>
            <p:nvPr/>
          </p:nvGrpSpPr>
          <p:grpSpPr>
            <a:xfrm>
              <a:off x="1434989" y="349909"/>
              <a:ext cx="64800" cy="64800"/>
              <a:chOff x="4180032" y="3419476"/>
              <a:chExt cx="64800" cy="64800"/>
            </a:xfrm>
          </p:grpSpPr>
          <p:cxnSp>
            <p:nvCxnSpPr>
              <p:cNvPr id="11307" name="Straight Connector 113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8" name="Straight Connector 113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6" name="Group 11195"/>
            <p:cNvGrpSpPr/>
            <p:nvPr/>
          </p:nvGrpSpPr>
          <p:grpSpPr>
            <a:xfrm>
              <a:off x="2382873" y="349909"/>
              <a:ext cx="64800" cy="64800"/>
              <a:chOff x="4180032" y="3419476"/>
              <a:chExt cx="64800" cy="64800"/>
            </a:xfrm>
          </p:grpSpPr>
          <p:cxnSp>
            <p:nvCxnSpPr>
              <p:cNvPr id="11305" name="Straight Connector 113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6" name="Straight Connector 113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7" name="Group 11196"/>
            <p:cNvGrpSpPr/>
            <p:nvPr/>
          </p:nvGrpSpPr>
          <p:grpSpPr>
            <a:xfrm>
              <a:off x="3466169" y="349909"/>
              <a:ext cx="64800" cy="64800"/>
              <a:chOff x="4180032" y="3419476"/>
              <a:chExt cx="64800" cy="64800"/>
            </a:xfrm>
          </p:grpSpPr>
          <p:cxnSp>
            <p:nvCxnSpPr>
              <p:cNvPr id="11303" name="Straight Connector 113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4" name="Straight Connector 113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8" name="Group 11197"/>
            <p:cNvGrpSpPr/>
            <p:nvPr/>
          </p:nvGrpSpPr>
          <p:grpSpPr>
            <a:xfrm>
              <a:off x="4143229" y="349909"/>
              <a:ext cx="64800" cy="64800"/>
              <a:chOff x="4180032" y="3419476"/>
              <a:chExt cx="64800" cy="64800"/>
            </a:xfrm>
          </p:grpSpPr>
          <p:cxnSp>
            <p:nvCxnSpPr>
              <p:cNvPr id="11301" name="Straight Connector 113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2" name="Straight Connector 113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9" name="Group 11198"/>
            <p:cNvGrpSpPr/>
            <p:nvPr/>
          </p:nvGrpSpPr>
          <p:grpSpPr>
            <a:xfrm>
              <a:off x="4549465" y="349909"/>
              <a:ext cx="64800" cy="64800"/>
              <a:chOff x="4180032" y="3419476"/>
              <a:chExt cx="64800" cy="64800"/>
            </a:xfrm>
          </p:grpSpPr>
          <p:cxnSp>
            <p:nvCxnSpPr>
              <p:cNvPr id="11299" name="Straight Connector 112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0" name="Straight Connector 112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0" name="Group 11199"/>
            <p:cNvGrpSpPr/>
            <p:nvPr/>
          </p:nvGrpSpPr>
          <p:grpSpPr>
            <a:xfrm>
              <a:off x="5226525" y="349909"/>
              <a:ext cx="64800" cy="64800"/>
              <a:chOff x="4180032" y="3419476"/>
              <a:chExt cx="64800" cy="64800"/>
            </a:xfrm>
          </p:grpSpPr>
          <p:cxnSp>
            <p:nvCxnSpPr>
              <p:cNvPr id="11297" name="Straight Connector 11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8" name="Straight Connector 11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1" name="Group 11200"/>
            <p:cNvGrpSpPr/>
            <p:nvPr/>
          </p:nvGrpSpPr>
          <p:grpSpPr>
            <a:xfrm>
              <a:off x="6309821" y="349909"/>
              <a:ext cx="64800" cy="64800"/>
              <a:chOff x="4180032" y="3419476"/>
              <a:chExt cx="64800" cy="64800"/>
            </a:xfrm>
          </p:grpSpPr>
          <p:cxnSp>
            <p:nvCxnSpPr>
              <p:cNvPr id="11295" name="Straight Connector 11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6" name="Straight Connector 11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2" name="Group 11201"/>
            <p:cNvGrpSpPr/>
            <p:nvPr/>
          </p:nvGrpSpPr>
          <p:grpSpPr>
            <a:xfrm>
              <a:off x="6986881" y="349909"/>
              <a:ext cx="64800" cy="64800"/>
              <a:chOff x="4180032" y="3419476"/>
              <a:chExt cx="64800" cy="64800"/>
            </a:xfrm>
          </p:grpSpPr>
          <p:cxnSp>
            <p:nvCxnSpPr>
              <p:cNvPr id="11293" name="Straight Connector 11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4" name="Straight Connector 11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3" name="Group 11202"/>
            <p:cNvGrpSpPr/>
            <p:nvPr/>
          </p:nvGrpSpPr>
          <p:grpSpPr>
            <a:xfrm>
              <a:off x="7663941" y="349909"/>
              <a:ext cx="64800" cy="64800"/>
              <a:chOff x="4180032" y="3419476"/>
              <a:chExt cx="64800" cy="64800"/>
            </a:xfrm>
          </p:grpSpPr>
          <p:cxnSp>
            <p:nvCxnSpPr>
              <p:cNvPr id="11291" name="Straight Connector 11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2" name="Straight Connector 11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4" name="Group 11203"/>
            <p:cNvGrpSpPr/>
            <p:nvPr/>
          </p:nvGrpSpPr>
          <p:grpSpPr>
            <a:xfrm>
              <a:off x="8341001" y="349909"/>
              <a:ext cx="64800" cy="64800"/>
              <a:chOff x="4180032" y="3419476"/>
              <a:chExt cx="64800" cy="64800"/>
            </a:xfrm>
          </p:grpSpPr>
          <p:cxnSp>
            <p:nvCxnSpPr>
              <p:cNvPr id="11289" name="Straight Connector 11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0" name="Straight Connector 11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5" name="Group 11204"/>
            <p:cNvGrpSpPr/>
            <p:nvPr/>
          </p:nvGrpSpPr>
          <p:grpSpPr>
            <a:xfrm>
              <a:off x="893341" y="349909"/>
              <a:ext cx="64800" cy="64800"/>
              <a:chOff x="4180032" y="3419476"/>
              <a:chExt cx="64800" cy="64800"/>
            </a:xfrm>
          </p:grpSpPr>
          <p:cxnSp>
            <p:nvCxnSpPr>
              <p:cNvPr id="11287" name="Straight Connector 11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8" name="Straight Connector 11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6" name="Group 11205"/>
            <p:cNvGrpSpPr/>
            <p:nvPr/>
          </p:nvGrpSpPr>
          <p:grpSpPr>
            <a:xfrm>
              <a:off x="1570401" y="349909"/>
              <a:ext cx="64800" cy="64800"/>
              <a:chOff x="4180032" y="3419476"/>
              <a:chExt cx="64800" cy="64800"/>
            </a:xfrm>
          </p:grpSpPr>
          <p:cxnSp>
            <p:nvCxnSpPr>
              <p:cNvPr id="11285" name="Straight Connector 11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6" name="Straight Connector 11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7" name="Group 11206"/>
            <p:cNvGrpSpPr/>
            <p:nvPr/>
          </p:nvGrpSpPr>
          <p:grpSpPr>
            <a:xfrm>
              <a:off x="2518285" y="349909"/>
              <a:ext cx="64800" cy="64800"/>
              <a:chOff x="4180032" y="3419476"/>
              <a:chExt cx="64800" cy="64800"/>
            </a:xfrm>
          </p:grpSpPr>
          <p:cxnSp>
            <p:nvCxnSpPr>
              <p:cNvPr id="11283" name="Straight Connector 11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4" name="Straight Connector 11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8" name="Group 11207"/>
            <p:cNvGrpSpPr/>
            <p:nvPr/>
          </p:nvGrpSpPr>
          <p:grpSpPr>
            <a:xfrm>
              <a:off x="3601581" y="349909"/>
              <a:ext cx="64800" cy="64800"/>
              <a:chOff x="4180032" y="3419476"/>
              <a:chExt cx="64800" cy="64800"/>
            </a:xfrm>
          </p:grpSpPr>
          <p:cxnSp>
            <p:nvCxnSpPr>
              <p:cNvPr id="11281" name="Straight Connector 11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2" name="Straight Connector 11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9" name="Group 11208"/>
            <p:cNvGrpSpPr/>
            <p:nvPr/>
          </p:nvGrpSpPr>
          <p:grpSpPr>
            <a:xfrm>
              <a:off x="4684877" y="349909"/>
              <a:ext cx="64800" cy="64800"/>
              <a:chOff x="4180032" y="3419476"/>
              <a:chExt cx="64800" cy="64800"/>
            </a:xfrm>
          </p:grpSpPr>
          <p:cxnSp>
            <p:nvCxnSpPr>
              <p:cNvPr id="11279" name="Straight Connector 11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0" name="Straight Connector 11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0" name="Group 11209"/>
            <p:cNvGrpSpPr/>
            <p:nvPr/>
          </p:nvGrpSpPr>
          <p:grpSpPr>
            <a:xfrm>
              <a:off x="5361937" y="349909"/>
              <a:ext cx="64800" cy="64800"/>
              <a:chOff x="4180032" y="3419476"/>
              <a:chExt cx="64800" cy="64800"/>
            </a:xfrm>
          </p:grpSpPr>
          <p:cxnSp>
            <p:nvCxnSpPr>
              <p:cNvPr id="11277" name="Straight Connector 11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8" name="Straight Connector 11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1" name="Group 11210"/>
            <p:cNvGrpSpPr/>
            <p:nvPr/>
          </p:nvGrpSpPr>
          <p:grpSpPr>
            <a:xfrm>
              <a:off x="5768173" y="349909"/>
              <a:ext cx="64800" cy="64800"/>
              <a:chOff x="4180032" y="3419476"/>
              <a:chExt cx="64800" cy="64800"/>
            </a:xfrm>
          </p:grpSpPr>
          <p:cxnSp>
            <p:nvCxnSpPr>
              <p:cNvPr id="11275" name="Straight Connector 11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6" name="Straight Connector 11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2" name="Group 11211"/>
            <p:cNvGrpSpPr/>
            <p:nvPr/>
          </p:nvGrpSpPr>
          <p:grpSpPr>
            <a:xfrm>
              <a:off x="6445233" y="349909"/>
              <a:ext cx="64800" cy="64800"/>
              <a:chOff x="4180032" y="3419476"/>
              <a:chExt cx="64800" cy="64800"/>
            </a:xfrm>
          </p:grpSpPr>
          <p:cxnSp>
            <p:nvCxnSpPr>
              <p:cNvPr id="11273" name="Straight Connector 11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4" name="Straight Connector 11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3" name="Group 11212"/>
            <p:cNvGrpSpPr/>
            <p:nvPr/>
          </p:nvGrpSpPr>
          <p:grpSpPr>
            <a:xfrm>
              <a:off x="7122293" y="349909"/>
              <a:ext cx="64800" cy="64800"/>
              <a:chOff x="4180032" y="3419476"/>
              <a:chExt cx="64800" cy="64800"/>
            </a:xfrm>
          </p:grpSpPr>
          <p:cxnSp>
            <p:nvCxnSpPr>
              <p:cNvPr id="11271" name="Straight Connector 112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2" name="Straight Connector 112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4" name="Group 11213"/>
            <p:cNvGrpSpPr/>
            <p:nvPr/>
          </p:nvGrpSpPr>
          <p:grpSpPr>
            <a:xfrm>
              <a:off x="7799353" y="349909"/>
              <a:ext cx="64800" cy="64800"/>
              <a:chOff x="4180032" y="3419476"/>
              <a:chExt cx="64800" cy="64800"/>
            </a:xfrm>
          </p:grpSpPr>
          <p:cxnSp>
            <p:nvCxnSpPr>
              <p:cNvPr id="11269" name="Straight Connector 112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0" name="Straight Connector 112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5" name="Group 11214"/>
            <p:cNvGrpSpPr/>
            <p:nvPr/>
          </p:nvGrpSpPr>
          <p:grpSpPr>
            <a:xfrm>
              <a:off x="8476413" y="349909"/>
              <a:ext cx="64800" cy="64800"/>
              <a:chOff x="4180032" y="3419476"/>
              <a:chExt cx="64800" cy="64800"/>
            </a:xfrm>
          </p:grpSpPr>
          <p:cxnSp>
            <p:nvCxnSpPr>
              <p:cNvPr id="11267" name="Straight Connector 112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8" name="Straight Connector 112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6" name="Group 11215"/>
            <p:cNvGrpSpPr/>
            <p:nvPr/>
          </p:nvGrpSpPr>
          <p:grpSpPr>
            <a:xfrm>
              <a:off x="1705813" y="349909"/>
              <a:ext cx="64800" cy="64800"/>
              <a:chOff x="4180032" y="3419476"/>
              <a:chExt cx="64800" cy="64800"/>
            </a:xfrm>
          </p:grpSpPr>
          <p:cxnSp>
            <p:nvCxnSpPr>
              <p:cNvPr id="11265" name="Straight Connector 112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6" name="Straight Connector 112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7" name="Group 11216"/>
            <p:cNvGrpSpPr/>
            <p:nvPr/>
          </p:nvGrpSpPr>
          <p:grpSpPr>
            <a:xfrm>
              <a:off x="2653697" y="349909"/>
              <a:ext cx="64800" cy="64800"/>
              <a:chOff x="4180032" y="3419476"/>
              <a:chExt cx="64800" cy="64800"/>
            </a:xfrm>
          </p:grpSpPr>
          <p:cxnSp>
            <p:nvCxnSpPr>
              <p:cNvPr id="11263" name="Straight Connector 112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4" name="Straight Connector 112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8" name="Group 11217"/>
            <p:cNvGrpSpPr/>
            <p:nvPr/>
          </p:nvGrpSpPr>
          <p:grpSpPr>
            <a:xfrm>
              <a:off x="3736993" y="349909"/>
              <a:ext cx="64800" cy="64800"/>
              <a:chOff x="4180032" y="3419476"/>
              <a:chExt cx="64800" cy="64800"/>
            </a:xfrm>
          </p:grpSpPr>
          <p:cxnSp>
            <p:nvCxnSpPr>
              <p:cNvPr id="11261" name="Straight Connector 112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2" name="Straight Connector 112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9" name="Group 11218"/>
            <p:cNvGrpSpPr/>
            <p:nvPr/>
          </p:nvGrpSpPr>
          <p:grpSpPr>
            <a:xfrm>
              <a:off x="4278641" y="349909"/>
              <a:ext cx="64800" cy="64800"/>
              <a:chOff x="4180032" y="3419476"/>
              <a:chExt cx="64800" cy="64800"/>
            </a:xfrm>
          </p:grpSpPr>
          <p:cxnSp>
            <p:nvCxnSpPr>
              <p:cNvPr id="11259" name="Straight Connector 112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0" name="Straight Connector 112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0" name="Group 11219"/>
            <p:cNvGrpSpPr/>
            <p:nvPr/>
          </p:nvGrpSpPr>
          <p:grpSpPr>
            <a:xfrm>
              <a:off x="4820289" y="349909"/>
              <a:ext cx="64800" cy="64800"/>
              <a:chOff x="4180032" y="3419476"/>
              <a:chExt cx="64800" cy="64800"/>
            </a:xfrm>
          </p:grpSpPr>
          <p:cxnSp>
            <p:nvCxnSpPr>
              <p:cNvPr id="11257" name="Straight Connector 11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8" name="Straight Connector 11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1" name="Group 11220"/>
            <p:cNvGrpSpPr/>
            <p:nvPr/>
          </p:nvGrpSpPr>
          <p:grpSpPr>
            <a:xfrm>
              <a:off x="5497349" y="349909"/>
              <a:ext cx="64800" cy="64800"/>
              <a:chOff x="4180032" y="3419476"/>
              <a:chExt cx="64800" cy="64800"/>
            </a:xfrm>
          </p:grpSpPr>
          <p:cxnSp>
            <p:nvCxnSpPr>
              <p:cNvPr id="11255" name="Straight Connector 11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6" name="Straight Connector 11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2" name="Group 11221"/>
            <p:cNvGrpSpPr/>
            <p:nvPr/>
          </p:nvGrpSpPr>
          <p:grpSpPr>
            <a:xfrm>
              <a:off x="5903585" y="349909"/>
              <a:ext cx="64800" cy="64800"/>
              <a:chOff x="4180032" y="3419476"/>
              <a:chExt cx="64800" cy="64800"/>
            </a:xfrm>
          </p:grpSpPr>
          <p:cxnSp>
            <p:nvCxnSpPr>
              <p:cNvPr id="11253" name="Straight Connector 11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4" name="Straight Connector 11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3" name="Group 11222"/>
            <p:cNvGrpSpPr/>
            <p:nvPr/>
          </p:nvGrpSpPr>
          <p:grpSpPr>
            <a:xfrm>
              <a:off x="6580645" y="349909"/>
              <a:ext cx="64800" cy="64800"/>
              <a:chOff x="4180032" y="3419476"/>
              <a:chExt cx="64800" cy="64800"/>
            </a:xfrm>
          </p:grpSpPr>
          <p:cxnSp>
            <p:nvCxnSpPr>
              <p:cNvPr id="11251" name="Straight Connector 11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2" name="Straight Connector 11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4" name="Group 11223"/>
            <p:cNvGrpSpPr/>
            <p:nvPr/>
          </p:nvGrpSpPr>
          <p:grpSpPr>
            <a:xfrm>
              <a:off x="7257705" y="349909"/>
              <a:ext cx="64800" cy="64800"/>
              <a:chOff x="4180032" y="3419476"/>
              <a:chExt cx="64800" cy="64800"/>
            </a:xfrm>
          </p:grpSpPr>
          <p:cxnSp>
            <p:nvCxnSpPr>
              <p:cNvPr id="11249" name="Straight Connector 11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0" name="Straight Connector 11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5" name="Group 11224"/>
            <p:cNvGrpSpPr/>
            <p:nvPr/>
          </p:nvGrpSpPr>
          <p:grpSpPr>
            <a:xfrm>
              <a:off x="7934765" y="349909"/>
              <a:ext cx="64800" cy="64800"/>
              <a:chOff x="4180032" y="3419476"/>
              <a:chExt cx="64800" cy="64800"/>
            </a:xfrm>
          </p:grpSpPr>
          <p:cxnSp>
            <p:nvCxnSpPr>
              <p:cNvPr id="11247" name="Straight Connector 11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8" name="Straight Connector 11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6" name="Group 11225"/>
            <p:cNvGrpSpPr/>
            <p:nvPr/>
          </p:nvGrpSpPr>
          <p:grpSpPr>
            <a:xfrm>
              <a:off x="8611825" y="349909"/>
              <a:ext cx="64800" cy="64800"/>
              <a:chOff x="4180032" y="3419476"/>
              <a:chExt cx="64800" cy="64800"/>
            </a:xfrm>
          </p:grpSpPr>
          <p:cxnSp>
            <p:nvCxnSpPr>
              <p:cNvPr id="11245" name="Straight Connector 11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6" name="Straight Connector 11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7" name="Group 11226"/>
            <p:cNvGrpSpPr/>
            <p:nvPr/>
          </p:nvGrpSpPr>
          <p:grpSpPr>
            <a:xfrm>
              <a:off x="1028753" y="349909"/>
              <a:ext cx="64800" cy="64800"/>
              <a:chOff x="4180032" y="3419476"/>
              <a:chExt cx="64800" cy="64800"/>
            </a:xfrm>
          </p:grpSpPr>
          <p:cxnSp>
            <p:nvCxnSpPr>
              <p:cNvPr id="11243" name="Straight Connector 11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4" name="Straight Connector 11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8" name="Group 11227"/>
            <p:cNvGrpSpPr/>
            <p:nvPr/>
          </p:nvGrpSpPr>
          <p:grpSpPr>
            <a:xfrm>
              <a:off x="1841225" y="349909"/>
              <a:ext cx="64800" cy="64800"/>
              <a:chOff x="4180032" y="3419476"/>
              <a:chExt cx="64800" cy="64800"/>
            </a:xfrm>
          </p:grpSpPr>
          <p:cxnSp>
            <p:nvCxnSpPr>
              <p:cNvPr id="11241" name="Straight Connector 11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2" name="Straight Connector 11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9" name="Group 11228"/>
            <p:cNvGrpSpPr/>
            <p:nvPr/>
          </p:nvGrpSpPr>
          <p:grpSpPr>
            <a:xfrm>
              <a:off x="2789109" y="349909"/>
              <a:ext cx="64800" cy="64800"/>
              <a:chOff x="4180032" y="3419476"/>
              <a:chExt cx="64800" cy="64800"/>
            </a:xfrm>
          </p:grpSpPr>
          <p:cxnSp>
            <p:nvCxnSpPr>
              <p:cNvPr id="11239" name="Straight Connector 11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0" name="Straight Connector 11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30" name="Group 11229"/>
            <p:cNvGrpSpPr/>
            <p:nvPr/>
          </p:nvGrpSpPr>
          <p:grpSpPr>
            <a:xfrm>
              <a:off x="1976637" y="349909"/>
              <a:ext cx="64800" cy="64800"/>
              <a:chOff x="4180032" y="3419476"/>
              <a:chExt cx="64800" cy="64800"/>
            </a:xfrm>
          </p:grpSpPr>
          <p:cxnSp>
            <p:nvCxnSpPr>
              <p:cNvPr id="11237" name="Straight Connector 11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38" name="Straight Connector 11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31" name="Group 11230"/>
            <p:cNvGrpSpPr/>
            <p:nvPr/>
          </p:nvGrpSpPr>
          <p:grpSpPr>
            <a:xfrm>
              <a:off x="2924521" y="349909"/>
              <a:ext cx="64800" cy="64800"/>
              <a:chOff x="4180032" y="3419476"/>
              <a:chExt cx="64800" cy="64800"/>
            </a:xfrm>
          </p:grpSpPr>
          <p:cxnSp>
            <p:nvCxnSpPr>
              <p:cNvPr id="11235" name="Straight Connector 11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36" name="Straight Connector 11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32" name="Group 11231"/>
            <p:cNvGrpSpPr/>
            <p:nvPr/>
          </p:nvGrpSpPr>
          <p:grpSpPr>
            <a:xfrm>
              <a:off x="3059933" y="349909"/>
              <a:ext cx="64800" cy="64800"/>
              <a:chOff x="4180032" y="3419476"/>
              <a:chExt cx="64800" cy="64800"/>
            </a:xfrm>
          </p:grpSpPr>
          <p:cxnSp>
            <p:nvCxnSpPr>
              <p:cNvPr id="11233" name="Straight Connector 11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34" name="Straight Connector 11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1359" name="Group 11358"/>
          <p:cNvGrpSpPr/>
          <p:nvPr/>
        </p:nvGrpSpPr>
        <p:grpSpPr>
          <a:xfrm>
            <a:off x="468924" y="578417"/>
            <a:ext cx="11280435" cy="64800"/>
            <a:chOff x="351693" y="349909"/>
            <a:chExt cx="8460326" cy="64800"/>
          </a:xfrm>
        </p:grpSpPr>
        <p:grpSp>
          <p:nvGrpSpPr>
            <p:cNvPr id="11360" name="Group 11359"/>
            <p:cNvGrpSpPr/>
            <p:nvPr/>
          </p:nvGrpSpPr>
          <p:grpSpPr>
            <a:xfrm>
              <a:off x="351693" y="349909"/>
              <a:ext cx="64800" cy="64800"/>
              <a:chOff x="4180032" y="3419476"/>
              <a:chExt cx="64800" cy="64800"/>
            </a:xfrm>
          </p:grpSpPr>
          <p:cxnSp>
            <p:nvCxnSpPr>
              <p:cNvPr id="11547" name="Straight Connector 115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8" name="Straight Connector 115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1" name="Group 11360"/>
            <p:cNvGrpSpPr/>
            <p:nvPr/>
          </p:nvGrpSpPr>
          <p:grpSpPr>
            <a:xfrm>
              <a:off x="487105" y="349909"/>
              <a:ext cx="64800" cy="64800"/>
              <a:chOff x="4180032" y="3419476"/>
              <a:chExt cx="64800" cy="64800"/>
            </a:xfrm>
          </p:grpSpPr>
          <p:cxnSp>
            <p:nvCxnSpPr>
              <p:cNvPr id="11545" name="Straight Connector 115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6" name="Straight Connector 115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2" name="Group 11361"/>
            <p:cNvGrpSpPr/>
            <p:nvPr/>
          </p:nvGrpSpPr>
          <p:grpSpPr>
            <a:xfrm>
              <a:off x="622517" y="349909"/>
              <a:ext cx="64800" cy="64800"/>
              <a:chOff x="4180032" y="3419476"/>
              <a:chExt cx="64800" cy="64800"/>
            </a:xfrm>
          </p:grpSpPr>
          <p:cxnSp>
            <p:nvCxnSpPr>
              <p:cNvPr id="11543" name="Straight Connector 115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4" name="Straight Connector 115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3" name="Group 11362"/>
            <p:cNvGrpSpPr/>
            <p:nvPr/>
          </p:nvGrpSpPr>
          <p:grpSpPr>
            <a:xfrm>
              <a:off x="1164165" y="349909"/>
              <a:ext cx="64800" cy="64800"/>
              <a:chOff x="4180032" y="3419476"/>
              <a:chExt cx="64800" cy="64800"/>
            </a:xfrm>
          </p:grpSpPr>
          <p:cxnSp>
            <p:nvCxnSpPr>
              <p:cNvPr id="11541" name="Straight Connector 115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2" name="Straight Connector 115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4" name="Group 11363"/>
            <p:cNvGrpSpPr/>
            <p:nvPr/>
          </p:nvGrpSpPr>
          <p:grpSpPr>
            <a:xfrm>
              <a:off x="2112049" y="349909"/>
              <a:ext cx="64800" cy="64800"/>
              <a:chOff x="4180032" y="3419476"/>
              <a:chExt cx="64800" cy="64800"/>
            </a:xfrm>
          </p:grpSpPr>
          <p:cxnSp>
            <p:nvCxnSpPr>
              <p:cNvPr id="11539" name="Straight Connector 115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0" name="Straight Connector 115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5" name="Group 11364"/>
            <p:cNvGrpSpPr/>
            <p:nvPr/>
          </p:nvGrpSpPr>
          <p:grpSpPr>
            <a:xfrm>
              <a:off x="3195345" y="349909"/>
              <a:ext cx="64800" cy="64800"/>
              <a:chOff x="4180032" y="3419476"/>
              <a:chExt cx="64800" cy="64800"/>
            </a:xfrm>
          </p:grpSpPr>
          <p:cxnSp>
            <p:nvCxnSpPr>
              <p:cNvPr id="11537" name="Straight Connector 115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8" name="Straight Connector 115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6" name="Group 11365"/>
            <p:cNvGrpSpPr/>
            <p:nvPr/>
          </p:nvGrpSpPr>
          <p:grpSpPr>
            <a:xfrm>
              <a:off x="3872405" y="349909"/>
              <a:ext cx="64800" cy="64800"/>
              <a:chOff x="4180032" y="3419476"/>
              <a:chExt cx="64800" cy="64800"/>
            </a:xfrm>
          </p:grpSpPr>
          <p:cxnSp>
            <p:nvCxnSpPr>
              <p:cNvPr id="11535" name="Straight Connector 115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6" name="Straight Connector 115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7" name="Group 11366"/>
            <p:cNvGrpSpPr/>
            <p:nvPr/>
          </p:nvGrpSpPr>
          <p:grpSpPr>
            <a:xfrm>
              <a:off x="4955701" y="349909"/>
              <a:ext cx="64800" cy="64800"/>
              <a:chOff x="4180032" y="3419476"/>
              <a:chExt cx="64800" cy="64800"/>
            </a:xfrm>
          </p:grpSpPr>
          <p:cxnSp>
            <p:nvCxnSpPr>
              <p:cNvPr id="11533" name="Straight Connector 115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4" name="Straight Connector 115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8" name="Group 11367"/>
            <p:cNvGrpSpPr/>
            <p:nvPr/>
          </p:nvGrpSpPr>
          <p:grpSpPr>
            <a:xfrm>
              <a:off x="5632761" y="349909"/>
              <a:ext cx="64800" cy="64800"/>
              <a:chOff x="4180032" y="3419476"/>
              <a:chExt cx="64800" cy="64800"/>
            </a:xfrm>
          </p:grpSpPr>
          <p:cxnSp>
            <p:nvCxnSpPr>
              <p:cNvPr id="11531" name="Straight Connector 115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2" name="Straight Connector 115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9" name="Group 11368"/>
            <p:cNvGrpSpPr/>
            <p:nvPr/>
          </p:nvGrpSpPr>
          <p:grpSpPr>
            <a:xfrm>
              <a:off x="6038997" y="349909"/>
              <a:ext cx="64800" cy="64800"/>
              <a:chOff x="4180032" y="3419476"/>
              <a:chExt cx="64800" cy="64800"/>
            </a:xfrm>
          </p:grpSpPr>
          <p:cxnSp>
            <p:nvCxnSpPr>
              <p:cNvPr id="11529" name="Straight Connector 115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0" name="Straight Connector 115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0" name="Group 11369"/>
            <p:cNvGrpSpPr/>
            <p:nvPr/>
          </p:nvGrpSpPr>
          <p:grpSpPr>
            <a:xfrm>
              <a:off x="6716057" y="349909"/>
              <a:ext cx="64800" cy="64800"/>
              <a:chOff x="4180032" y="3419476"/>
              <a:chExt cx="64800" cy="64800"/>
            </a:xfrm>
          </p:grpSpPr>
          <p:cxnSp>
            <p:nvCxnSpPr>
              <p:cNvPr id="11527" name="Straight Connector 115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8" name="Straight Connector 115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1" name="Group 11370"/>
            <p:cNvGrpSpPr/>
            <p:nvPr/>
          </p:nvGrpSpPr>
          <p:grpSpPr>
            <a:xfrm>
              <a:off x="7393117" y="349909"/>
              <a:ext cx="64800" cy="64800"/>
              <a:chOff x="4180032" y="3419476"/>
              <a:chExt cx="64800" cy="64800"/>
            </a:xfrm>
          </p:grpSpPr>
          <p:cxnSp>
            <p:nvCxnSpPr>
              <p:cNvPr id="11525" name="Straight Connector 115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6" name="Straight Connector 115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2" name="Group 11371"/>
            <p:cNvGrpSpPr/>
            <p:nvPr/>
          </p:nvGrpSpPr>
          <p:grpSpPr>
            <a:xfrm>
              <a:off x="8070177" y="349909"/>
              <a:ext cx="64800" cy="64800"/>
              <a:chOff x="4180032" y="3419476"/>
              <a:chExt cx="64800" cy="64800"/>
            </a:xfrm>
          </p:grpSpPr>
          <p:cxnSp>
            <p:nvCxnSpPr>
              <p:cNvPr id="11523" name="Straight Connector 115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4" name="Straight Connector 115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3" name="Group 11372"/>
            <p:cNvGrpSpPr/>
            <p:nvPr/>
          </p:nvGrpSpPr>
          <p:grpSpPr>
            <a:xfrm>
              <a:off x="8747219" y="349909"/>
              <a:ext cx="64800" cy="64800"/>
              <a:chOff x="4180032" y="3419476"/>
              <a:chExt cx="64800" cy="64800"/>
            </a:xfrm>
          </p:grpSpPr>
          <p:cxnSp>
            <p:nvCxnSpPr>
              <p:cNvPr id="11521" name="Straight Connector 115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2" name="Straight Connector 115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4" name="Group 11373"/>
            <p:cNvGrpSpPr/>
            <p:nvPr/>
          </p:nvGrpSpPr>
          <p:grpSpPr>
            <a:xfrm>
              <a:off x="1299577" y="349909"/>
              <a:ext cx="64800" cy="64800"/>
              <a:chOff x="4180032" y="3419476"/>
              <a:chExt cx="64800" cy="64800"/>
            </a:xfrm>
          </p:grpSpPr>
          <p:cxnSp>
            <p:nvCxnSpPr>
              <p:cNvPr id="11519" name="Straight Connector 115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0" name="Straight Connector 115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5" name="Group 11374"/>
            <p:cNvGrpSpPr/>
            <p:nvPr/>
          </p:nvGrpSpPr>
          <p:grpSpPr>
            <a:xfrm>
              <a:off x="2247461" y="349909"/>
              <a:ext cx="64800" cy="64800"/>
              <a:chOff x="4180032" y="3419476"/>
              <a:chExt cx="64800" cy="64800"/>
            </a:xfrm>
          </p:grpSpPr>
          <p:cxnSp>
            <p:nvCxnSpPr>
              <p:cNvPr id="11517" name="Straight Connector 115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8" name="Straight Connector 115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6" name="Group 11375"/>
            <p:cNvGrpSpPr/>
            <p:nvPr/>
          </p:nvGrpSpPr>
          <p:grpSpPr>
            <a:xfrm>
              <a:off x="3330757" y="349909"/>
              <a:ext cx="64800" cy="64800"/>
              <a:chOff x="4180032" y="3419476"/>
              <a:chExt cx="64800" cy="64800"/>
            </a:xfrm>
          </p:grpSpPr>
          <p:cxnSp>
            <p:nvCxnSpPr>
              <p:cNvPr id="11515" name="Straight Connector 115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6" name="Straight Connector 115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7" name="Group 11376"/>
            <p:cNvGrpSpPr/>
            <p:nvPr/>
          </p:nvGrpSpPr>
          <p:grpSpPr>
            <a:xfrm>
              <a:off x="4007817" y="349909"/>
              <a:ext cx="64800" cy="64800"/>
              <a:chOff x="4180032" y="3419476"/>
              <a:chExt cx="64800" cy="64800"/>
            </a:xfrm>
          </p:grpSpPr>
          <p:cxnSp>
            <p:nvCxnSpPr>
              <p:cNvPr id="11513" name="Straight Connector 115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4" name="Straight Connector 115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8" name="Group 11377"/>
            <p:cNvGrpSpPr/>
            <p:nvPr/>
          </p:nvGrpSpPr>
          <p:grpSpPr>
            <a:xfrm>
              <a:off x="4414053" y="349909"/>
              <a:ext cx="64800" cy="64800"/>
              <a:chOff x="4180032" y="3419476"/>
              <a:chExt cx="64800" cy="64800"/>
            </a:xfrm>
          </p:grpSpPr>
          <p:cxnSp>
            <p:nvCxnSpPr>
              <p:cNvPr id="11511" name="Straight Connector 115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2" name="Straight Connector 115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9" name="Group 11378"/>
            <p:cNvGrpSpPr/>
            <p:nvPr/>
          </p:nvGrpSpPr>
          <p:grpSpPr>
            <a:xfrm>
              <a:off x="5091113" y="349909"/>
              <a:ext cx="64800" cy="64800"/>
              <a:chOff x="4180032" y="3419476"/>
              <a:chExt cx="64800" cy="64800"/>
            </a:xfrm>
          </p:grpSpPr>
          <p:cxnSp>
            <p:nvCxnSpPr>
              <p:cNvPr id="11509" name="Straight Connector 115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0" name="Straight Connector 115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0" name="Group 11379"/>
            <p:cNvGrpSpPr/>
            <p:nvPr/>
          </p:nvGrpSpPr>
          <p:grpSpPr>
            <a:xfrm>
              <a:off x="6174409" y="349909"/>
              <a:ext cx="64800" cy="64800"/>
              <a:chOff x="4180032" y="3419476"/>
              <a:chExt cx="64800" cy="64800"/>
            </a:xfrm>
          </p:grpSpPr>
          <p:cxnSp>
            <p:nvCxnSpPr>
              <p:cNvPr id="11507" name="Straight Connector 115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8" name="Straight Connector 115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1" name="Group 11380"/>
            <p:cNvGrpSpPr/>
            <p:nvPr/>
          </p:nvGrpSpPr>
          <p:grpSpPr>
            <a:xfrm>
              <a:off x="6851469" y="349909"/>
              <a:ext cx="64800" cy="64800"/>
              <a:chOff x="4180032" y="3419476"/>
              <a:chExt cx="64800" cy="64800"/>
            </a:xfrm>
          </p:grpSpPr>
          <p:cxnSp>
            <p:nvCxnSpPr>
              <p:cNvPr id="11505" name="Straight Connector 115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6" name="Straight Connector 115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2" name="Group 11381"/>
            <p:cNvGrpSpPr/>
            <p:nvPr/>
          </p:nvGrpSpPr>
          <p:grpSpPr>
            <a:xfrm>
              <a:off x="7528529" y="349909"/>
              <a:ext cx="64800" cy="64800"/>
              <a:chOff x="4180032" y="3419476"/>
              <a:chExt cx="64800" cy="64800"/>
            </a:xfrm>
          </p:grpSpPr>
          <p:cxnSp>
            <p:nvCxnSpPr>
              <p:cNvPr id="11503" name="Straight Connector 115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4" name="Straight Connector 115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3" name="Group 11382"/>
            <p:cNvGrpSpPr/>
            <p:nvPr/>
          </p:nvGrpSpPr>
          <p:grpSpPr>
            <a:xfrm>
              <a:off x="8205589" y="349909"/>
              <a:ext cx="64800" cy="64800"/>
              <a:chOff x="4180032" y="3419476"/>
              <a:chExt cx="64800" cy="64800"/>
            </a:xfrm>
          </p:grpSpPr>
          <p:cxnSp>
            <p:nvCxnSpPr>
              <p:cNvPr id="11501" name="Straight Connector 115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2" name="Straight Connector 115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4" name="Group 11383"/>
            <p:cNvGrpSpPr/>
            <p:nvPr/>
          </p:nvGrpSpPr>
          <p:grpSpPr>
            <a:xfrm>
              <a:off x="757929" y="349909"/>
              <a:ext cx="64800" cy="64800"/>
              <a:chOff x="4180032" y="3419476"/>
              <a:chExt cx="64800" cy="64800"/>
            </a:xfrm>
          </p:grpSpPr>
          <p:cxnSp>
            <p:nvCxnSpPr>
              <p:cNvPr id="11499" name="Straight Connector 114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0" name="Straight Connector 114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5" name="Group 11384"/>
            <p:cNvGrpSpPr/>
            <p:nvPr/>
          </p:nvGrpSpPr>
          <p:grpSpPr>
            <a:xfrm>
              <a:off x="1434989" y="349909"/>
              <a:ext cx="64800" cy="64800"/>
              <a:chOff x="4180032" y="3419476"/>
              <a:chExt cx="64800" cy="64800"/>
            </a:xfrm>
          </p:grpSpPr>
          <p:cxnSp>
            <p:nvCxnSpPr>
              <p:cNvPr id="11497" name="Straight Connector 114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8" name="Straight Connector 114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6" name="Group 11385"/>
            <p:cNvGrpSpPr/>
            <p:nvPr/>
          </p:nvGrpSpPr>
          <p:grpSpPr>
            <a:xfrm>
              <a:off x="2382873" y="349909"/>
              <a:ext cx="64800" cy="64800"/>
              <a:chOff x="4180032" y="3419476"/>
              <a:chExt cx="64800" cy="64800"/>
            </a:xfrm>
          </p:grpSpPr>
          <p:cxnSp>
            <p:nvCxnSpPr>
              <p:cNvPr id="11495" name="Straight Connector 114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6" name="Straight Connector 114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7" name="Group 11386"/>
            <p:cNvGrpSpPr/>
            <p:nvPr/>
          </p:nvGrpSpPr>
          <p:grpSpPr>
            <a:xfrm>
              <a:off x="3466169" y="349909"/>
              <a:ext cx="64800" cy="64800"/>
              <a:chOff x="4180032" y="3419476"/>
              <a:chExt cx="64800" cy="64800"/>
            </a:xfrm>
          </p:grpSpPr>
          <p:cxnSp>
            <p:nvCxnSpPr>
              <p:cNvPr id="11493" name="Straight Connector 114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4" name="Straight Connector 114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8" name="Group 11387"/>
            <p:cNvGrpSpPr/>
            <p:nvPr/>
          </p:nvGrpSpPr>
          <p:grpSpPr>
            <a:xfrm>
              <a:off x="4143229" y="349909"/>
              <a:ext cx="64800" cy="64800"/>
              <a:chOff x="4180032" y="3419476"/>
              <a:chExt cx="64800" cy="64800"/>
            </a:xfrm>
          </p:grpSpPr>
          <p:cxnSp>
            <p:nvCxnSpPr>
              <p:cNvPr id="11491" name="Straight Connector 114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2" name="Straight Connector 114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9" name="Group 11388"/>
            <p:cNvGrpSpPr/>
            <p:nvPr/>
          </p:nvGrpSpPr>
          <p:grpSpPr>
            <a:xfrm>
              <a:off x="4549465" y="349909"/>
              <a:ext cx="64800" cy="64800"/>
              <a:chOff x="4180032" y="3419476"/>
              <a:chExt cx="64800" cy="64800"/>
            </a:xfrm>
          </p:grpSpPr>
          <p:cxnSp>
            <p:nvCxnSpPr>
              <p:cNvPr id="11489" name="Straight Connector 114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0" name="Straight Connector 114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0" name="Group 11389"/>
            <p:cNvGrpSpPr/>
            <p:nvPr/>
          </p:nvGrpSpPr>
          <p:grpSpPr>
            <a:xfrm>
              <a:off x="5226525" y="349909"/>
              <a:ext cx="64800" cy="64800"/>
              <a:chOff x="4180032" y="3419476"/>
              <a:chExt cx="64800" cy="64800"/>
            </a:xfrm>
          </p:grpSpPr>
          <p:cxnSp>
            <p:nvCxnSpPr>
              <p:cNvPr id="11487" name="Straight Connector 11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8" name="Straight Connector 11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1" name="Group 11390"/>
            <p:cNvGrpSpPr/>
            <p:nvPr/>
          </p:nvGrpSpPr>
          <p:grpSpPr>
            <a:xfrm>
              <a:off x="6309821" y="349909"/>
              <a:ext cx="64800" cy="64800"/>
              <a:chOff x="4180032" y="3419476"/>
              <a:chExt cx="64800" cy="64800"/>
            </a:xfrm>
          </p:grpSpPr>
          <p:cxnSp>
            <p:nvCxnSpPr>
              <p:cNvPr id="11485" name="Straight Connector 11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6" name="Straight Connector 11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2" name="Group 11391"/>
            <p:cNvGrpSpPr/>
            <p:nvPr/>
          </p:nvGrpSpPr>
          <p:grpSpPr>
            <a:xfrm>
              <a:off x="6986881" y="349909"/>
              <a:ext cx="64800" cy="64800"/>
              <a:chOff x="4180032" y="3419476"/>
              <a:chExt cx="64800" cy="64800"/>
            </a:xfrm>
          </p:grpSpPr>
          <p:cxnSp>
            <p:nvCxnSpPr>
              <p:cNvPr id="11483" name="Straight Connector 11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4" name="Straight Connector 11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3" name="Group 11392"/>
            <p:cNvGrpSpPr/>
            <p:nvPr/>
          </p:nvGrpSpPr>
          <p:grpSpPr>
            <a:xfrm>
              <a:off x="7663941" y="349909"/>
              <a:ext cx="64800" cy="64800"/>
              <a:chOff x="4180032" y="3419476"/>
              <a:chExt cx="64800" cy="64800"/>
            </a:xfrm>
          </p:grpSpPr>
          <p:cxnSp>
            <p:nvCxnSpPr>
              <p:cNvPr id="11481" name="Straight Connector 11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2" name="Straight Connector 11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4" name="Group 11393"/>
            <p:cNvGrpSpPr/>
            <p:nvPr/>
          </p:nvGrpSpPr>
          <p:grpSpPr>
            <a:xfrm>
              <a:off x="8341001" y="349909"/>
              <a:ext cx="64800" cy="64800"/>
              <a:chOff x="4180032" y="3419476"/>
              <a:chExt cx="64800" cy="64800"/>
            </a:xfrm>
          </p:grpSpPr>
          <p:cxnSp>
            <p:nvCxnSpPr>
              <p:cNvPr id="11479" name="Straight Connector 11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0" name="Straight Connector 11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5" name="Group 11394"/>
            <p:cNvGrpSpPr/>
            <p:nvPr/>
          </p:nvGrpSpPr>
          <p:grpSpPr>
            <a:xfrm>
              <a:off x="893341" y="349909"/>
              <a:ext cx="64800" cy="64800"/>
              <a:chOff x="4180032" y="3419476"/>
              <a:chExt cx="64800" cy="64800"/>
            </a:xfrm>
          </p:grpSpPr>
          <p:cxnSp>
            <p:nvCxnSpPr>
              <p:cNvPr id="11477" name="Straight Connector 11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8" name="Straight Connector 11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6" name="Group 11395"/>
            <p:cNvGrpSpPr/>
            <p:nvPr/>
          </p:nvGrpSpPr>
          <p:grpSpPr>
            <a:xfrm>
              <a:off x="1570401" y="349909"/>
              <a:ext cx="64800" cy="64800"/>
              <a:chOff x="4180032" y="3419476"/>
              <a:chExt cx="64800" cy="64800"/>
            </a:xfrm>
          </p:grpSpPr>
          <p:cxnSp>
            <p:nvCxnSpPr>
              <p:cNvPr id="11475" name="Straight Connector 11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6" name="Straight Connector 11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7" name="Group 11396"/>
            <p:cNvGrpSpPr/>
            <p:nvPr/>
          </p:nvGrpSpPr>
          <p:grpSpPr>
            <a:xfrm>
              <a:off x="2518285" y="349909"/>
              <a:ext cx="64800" cy="64800"/>
              <a:chOff x="4180032" y="3419476"/>
              <a:chExt cx="64800" cy="64800"/>
            </a:xfrm>
          </p:grpSpPr>
          <p:cxnSp>
            <p:nvCxnSpPr>
              <p:cNvPr id="11473" name="Straight Connector 11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4" name="Straight Connector 11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8" name="Group 11397"/>
            <p:cNvGrpSpPr/>
            <p:nvPr/>
          </p:nvGrpSpPr>
          <p:grpSpPr>
            <a:xfrm>
              <a:off x="3601581" y="349909"/>
              <a:ext cx="64800" cy="64800"/>
              <a:chOff x="4180032" y="3419476"/>
              <a:chExt cx="64800" cy="64800"/>
            </a:xfrm>
          </p:grpSpPr>
          <p:cxnSp>
            <p:nvCxnSpPr>
              <p:cNvPr id="11471" name="Straight Connector 11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2" name="Straight Connector 11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9" name="Group 11398"/>
            <p:cNvGrpSpPr/>
            <p:nvPr/>
          </p:nvGrpSpPr>
          <p:grpSpPr>
            <a:xfrm>
              <a:off x="4684877" y="349909"/>
              <a:ext cx="64800" cy="64800"/>
              <a:chOff x="4180032" y="3419476"/>
              <a:chExt cx="64800" cy="64800"/>
            </a:xfrm>
          </p:grpSpPr>
          <p:cxnSp>
            <p:nvCxnSpPr>
              <p:cNvPr id="11469" name="Straight Connector 11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0" name="Straight Connector 11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0" name="Group 11399"/>
            <p:cNvGrpSpPr/>
            <p:nvPr/>
          </p:nvGrpSpPr>
          <p:grpSpPr>
            <a:xfrm>
              <a:off x="5361937" y="349909"/>
              <a:ext cx="64800" cy="64800"/>
              <a:chOff x="4180032" y="3419476"/>
              <a:chExt cx="64800" cy="64800"/>
            </a:xfrm>
          </p:grpSpPr>
          <p:cxnSp>
            <p:nvCxnSpPr>
              <p:cNvPr id="11467" name="Straight Connector 11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8" name="Straight Connector 11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1" name="Group 11400"/>
            <p:cNvGrpSpPr/>
            <p:nvPr/>
          </p:nvGrpSpPr>
          <p:grpSpPr>
            <a:xfrm>
              <a:off x="5768173" y="349909"/>
              <a:ext cx="64800" cy="64800"/>
              <a:chOff x="4180032" y="3419476"/>
              <a:chExt cx="64800" cy="64800"/>
            </a:xfrm>
          </p:grpSpPr>
          <p:cxnSp>
            <p:nvCxnSpPr>
              <p:cNvPr id="11465" name="Straight Connector 11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6" name="Straight Connector 11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2" name="Group 11401"/>
            <p:cNvGrpSpPr/>
            <p:nvPr/>
          </p:nvGrpSpPr>
          <p:grpSpPr>
            <a:xfrm>
              <a:off x="6445233" y="349909"/>
              <a:ext cx="64800" cy="64800"/>
              <a:chOff x="4180032" y="3419476"/>
              <a:chExt cx="64800" cy="64800"/>
            </a:xfrm>
          </p:grpSpPr>
          <p:cxnSp>
            <p:nvCxnSpPr>
              <p:cNvPr id="11463" name="Straight Connector 11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4" name="Straight Connector 11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3" name="Group 11402"/>
            <p:cNvGrpSpPr/>
            <p:nvPr/>
          </p:nvGrpSpPr>
          <p:grpSpPr>
            <a:xfrm>
              <a:off x="7122293" y="349909"/>
              <a:ext cx="64800" cy="64800"/>
              <a:chOff x="4180032" y="3419476"/>
              <a:chExt cx="64800" cy="64800"/>
            </a:xfrm>
          </p:grpSpPr>
          <p:cxnSp>
            <p:nvCxnSpPr>
              <p:cNvPr id="11461" name="Straight Connector 114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2" name="Straight Connector 114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4" name="Group 11403"/>
            <p:cNvGrpSpPr/>
            <p:nvPr/>
          </p:nvGrpSpPr>
          <p:grpSpPr>
            <a:xfrm>
              <a:off x="7799353" y="349909"/>
              <a:ext cx="64800" cy="64800"/>
              <a:chOff x="4180032" y="3419476"/>
              <a:chExt cx="64800" cy="64800"/>
            </a:xfrm>
          </p:grpSpPr>
          <p:cxnSp>
            <p:nvCxnSpPr>
              <p:cNvPr id="11459" name="Straight Connector 114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0" name="Straight Connector 114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5" name="Group 11404"/>
            <p:cNvGrpSpPr/>
            <p:nvPr/>
          </p:nvGrpSpPr>
          <p:grpSpPr>
            <a:xfrm>
              <a:off x="8476413" y="349909"/>
              <a:ext cx="64800" cy="64800"/>
              <a:chOff x="4180032" y="3419476"/>
              <a:chExt cx="64800" cy="64800"/>
            </a:xfrm>
          </p:grpSpPr>
          <p:cxnSp>
            <p:nvCxnSpPr>
              <p:cNvPr id="11457" name="Straight Connector 114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8" name="Straight Connector 114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6" name="Group 11405"/>
            <p:cNvGrpSpPr/>
            <p:nvPr/>
          </p:nvGrpSpPr>
          <p:grpSpPr>
            <a:xfrm>
              <a:off x="1705813" y="349909"/>
              <a:ext cx="64800" cy="64800"/>
              <a:chOff x="4180032" y="3419476"/>
              <a:chExt cx="64800" cy="64800"/>
            </a:xfrm>
          </p:grpSpPr>
          <p:cxnSp>
            <p:nvCxnSpPr>
              <p:cNvPr id="11455" name="Straight Connector 114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6" name="Straight Connector 114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7" name="Group 11406"/>
            <p:cNvGrpSpPr/>
            <p:nvPr/>
          </p:nvGrpSpPr>
          <p:grpSpPr>
            <a:xfrm>
              <a:off x="2653697" y="349909"/>
              <a:ext cx="64800" cy="64800"/>
              <a:chOff x="4180032" y="3419476"/>
              <a:chExt cx="64800" cy="64800"/>
            </a:xfrm>
          </p:grpSpPr>
          <p:cxnSp>
            <p:nvCxnSpPr>
              <p:cNvPr id="11453" name="Straight Connector 114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4" name="Straight Connector 114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8" name="Group 11407"/>
            <p:cNvGrpSpPr/>
            <p:nvPr/>
          </p:nvGrpSpPr>
          <p:grpSpPr>
            <a:xfrm>
              <a:off x="3736993" y="349909"/>
              <a:ext cx="64800" cy="64800"/>
              <a:chOff x="4180032" y="3419476"/>
              <a:chExt cx="64800" cy="64800"/>
            </a:xfrm>
          </p:grpSpPr>
          <p:cxnSp>
            <p:nvCxnSpPr>
              <p:cNvPr id="11451" name="Straight Connector 114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2" name="Straight Connector 114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9" name="Group 11408"/>
            <p:cNvGrpSpPr/>
            <p:nvPr/>
          </p:nvGrpSpPr>
          <p:grpSpPr>
            <a:xfrm>
              <a:off x="4278641" y="349909"/>
              <a:ext cx="64800" cy="64800"/>
              <a:chOff x="4180032" y="3419476"/>
              <a:chExt cx="64800" cy="64800"/>
            </a:xfrm>
          </p:grpSpPr>
          <p:cxnSp>
            <p:nvCxnSpPr>
              <p:cNvPr id="11449" name="Straight Connector 114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0" name="Straight Connector 114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0" name="Group 11409"/>
            <p:cNvGrpSpPr/>
            <p:nvPr/>
          </p:nvGrpSpPr>
          <p:grpSpPr>
            <a:xfrm>
              <a:off x="4820289" y="349909"/>
              <a:ext cx="64800" cy="64800"/>
              <a:chOff x="4180032" y="3419476"/>
              <a:chExt cx="64800" cy="64800"/>
            </a:xfrm>
          </p:grpSpPr>
          <p:cxnSp>
            <p:nvCxnSpPr>
              <p:cNvPr id="11447" name="Straight Connector 11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8" name="Straight Connector 11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1" name="Group 11410"/>
            <p:cNvGrpSpPr/>
            <p:nvPr/>
          </p:nvGrpSpPr>
          <p:grpSpPr>
            <a:xfrm>
              <a:off x="5497349" y="349909"/>
              <a:ext cx="64800" cy="64800"/>
              <a:chOff x="4180032" y="3419476"/>
              <a:chExt cx="64800" cy="64800"/>
            </a:xfrm>
          </p:grpSpPr>
          <p:cxnSp>
            <p:nvCxnSpPr>
              <p:cNvPr id="11445" name="Straight Connector 11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6" name="Straight Connector 11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2" name="Group 11411"/>
            <p:cNvGrpSpPr/>
            <p:nvPr/>
          </p:nvGrpSpPr>
          <p:grpSpPr>
            <a:xfrm>
              <a:off x="5903585" y="349909"/>
              <a:ext cx="64800" cy="64800"/>
              <a:chOff x="4180032" y="3419476"/>
              <a:chExt cx="64800" cy="64800"/>
            </a:xfrm>
          </p:grpSpPr>
          <p:cxnSp>
            <p:nvCxnSpPr>
              <p:cNvPr id="11443" name="Straight Connector 11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4" name="Straight Connector 11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3" name="Group 11412"/>
            <p:cNvGrpSpPr/>
            <p:nvPr/>
          </p:nvGrpSpPr>
          <p:grpSpPr>
            <a:xfrm>
              <a:off x="6580645" y="349909"/>
              <a:ext cx="64800" cy="64800"/>
              <a:chOff x="4180032" y="3419476"/>
              <a:chExt cx="64800" cy="64800"/>
            </a:xfrm>
          </p:grpSpPr>
          <p:cxnSp>
            <p:nvCxnSpPr>
              <p:cNvPr id="11441" name="Straight Connector 11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2" name="Straight Connector 11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4" name="Group 11413"/>
            <p:cNvGrpSpPr/>
            <p:nvPr/>
          </p:nvGrpSpPr>
          <p:grpSpPr>
            <a:xfrm>
              <a:off x="7257705" y="349909"/>
              <a:ext cx="64800" cy="64800"/>
              <a:chOff x="4180032" y="3419476"/>
              <a:chExt cx="64800" cy="64800"/>
            </a:xfrm>
          </p:grpSpPr>
          <p:cxnSp>
            <p:nvCxnSpPr>
              <p:cNvPr id="11439" name="Straight Connector 11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0" name="Straight Connector 11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5" name="Group 11414"/>
            <p:cNvGrpSpPr/>
            <p:nvPr/>
          </p:nvGrpSpPr>
          <p:grpSpPr>
            <a:xfrm>
              <a:off x="7934765" y="349909"/>
              <a:ext cx="64800" cy="64800"/>
              <a:chOff x="4180032" y="3419476"/>
              <a:chExt cx="64800" cy="64800"/>
            </a:xfrm>
          </p:grpSpPr>
          <p:cxnSp>
            <p:nvCxnSpPr>
              <p:cNvPr id="11437" name="Straight Connector 11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8" name="Straight Connector 11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6" name="Group 11415"/>
            <p:cNvGrpSpPr/>
            <p:nvPr/>
          </p:nvGrpSpPr>
          <p:grpSpPr>
            <a:xfrm>
              <a:off x="8611825" y="349909"/>
              <a:ext cx="64800" cy="64800"/>
              <a:chOff x="4180032" y="3419476"/>
              <a:chExt cx="64800" cy="64800"/>
            </a:xfrm>
          </p:grpSpPr>
          <p:cxnSp>
            <p:nvCxnSpPr>
              <p:cNvPr id="11435" name="Straight Connector 11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6" name="Straight Connector 11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7" name="Group 11416"/>
            <p:cNvGrpSpPr/>
            <p:nvPr/>
          </p:nvGrpSpPr>
          <p:grpSpPr>
            <a:xfrm>
              <a:off x="1028753" y="349909"/>
              <a:ext cx="64800" cy="64800"/>
              <a:chOff x="4180032" y="3419476"/>
              <a:chExt cx="64800" cy="64800"/>
            </a:xfrm>
          </p:grpSpPr>
          <p:cxnSp>
            <p:nvCxnSpPr>
              <p:cNvPr id="11433" name="Straight Connector 11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4" name="Straight Connector 11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8" name="Group 11417"/>
            <p:cNvGrpSpPr/>
            <p:nvPr/>
          </p:nvGrpSpPr>
          <p:grpSpPr>
            <a:xfrm>
              <a:off x="1841225" y="349909"/>
              <a:ext cx="64800" cy="64800"/>
              <a:chOff x="4180032" y="3419476"/>
              <a:chExt cx="64800" cy="64800"/>
            </a:xfrm>
          </p:grpSpPr>
          <p:cxnSp>
            <p:nvCxnSpPr>
              <p:cNvPr id="11431" name="Straight Connector 11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2" name="Straight Connector 11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9" name="Group 11418"/>
            <p:cNvGrpSpPr/>
            <p:nvPr/>
          </p:nvGrpSpPr>
          <p:grpSpPr>
            <a:xfrm>
              <a:off x="2789109" y="349909"/>
              <a:ext cx="64800" cy="64800"/>
              <a:chOff x="4180032" y="3419476"/>
              <a:chExt cx="64800" cy="64800"/>
            </a:xfrm>
          </p:grpSpPr>
          <p:cxnSp>
            <p:nvCxnSpPr>
              <p:cNvPr id="11429" name="Straight Connector 11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0" name="Straight Connector 11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20" name="Group 11419"/>
            <p:cNvGrpSpPr/>
            <p:nvPr/>
          </p:nvGrpSpPr>
          <p:grpSpPr>
            <a:xfrm>
              <a:off x="1976637" y="349909"/>
              <a:ext cx="64800" cy="64800"/>
              <a:chOff x="4180032" y="3419476"/>
              <a:chExt cx="64800" cy="64800"/>
            </a:xfrm>
          </p:grpSpPr>
          <p:cxnSp>
            <p:nvCxnSpPr>
              <p:cNvPr id="11427" name="Straight Connector 11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28" name="Straight Connector 11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21" name="Group 11420"/>
            <p:cNvGrpSpPr/>
            <p:nvPr/>
          </p:nvGrpSpPr>
          <p:grpSpPr>
            <a:xfrm>
              <a:off x="2924521" y="349909"/>
              <a:ext cx="64800" cy="64800"/>
              <a:chOff x="4180032" y="3419476"/>
              <a:chExt cx="64800" cy="64800"/>
            </a:xfrm>
          </p:grpSpPr>
          <p:cxnSp>
            <p:nvCxnSpPr>
              <p:cNvPr id="11425" name="Straight Connector 11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26" name="Straight Connector 11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22" name="Group 11421"/>
            <p:cNvGrpSpPr/>
            <p:nvPr/>
          </p:nvGrpSpPr>
          <p:grpSpPr>
            <a:xfrm>
              <a:off x="3059933" y="349909"/>
              <a:ext cx="64800" cy="64800"/>
              <a:chOff x="4180032" y="3419476"/>
              <a:chExt cx="64800" cy="64800"/>
            </a:xfrm>
          </p:grpSpPr>
          <p:cxnSp>
            <p:nvCxnSpPr>
              <p:cNvPr id="11423" name="Straight Connector 11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24" name="Straight Connector 11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1549" name="Group 11548"/>
          <p:cNvGrpSpPr/>
          <p:nvPr/>
        </p:nvGrpSpPr>
        <p:grpSpPr>
          <a:xfrm>
            <a:off x="468924" y="722258"/>
            <a:ext cx="11280435" cy="64800"/>
            <a:chOff x="351693" y="349909"/>
            <a:chExt cx="8460326" cy="64800"/>
          </a:xfrm>
        </p:grpSpPr>
        <p:grpSp>
          <p:nvGrpSpPr>
            <p:cNvPr id="11550" name="Group 11549"/>
            <p:cNvGrpSpPr/>
            <p:nvPr/>
          </p:nvGrpSpPr>
          <p:grpSpPr>
            <a:xfrm>
              <a:off x="351693" y="349909"/>
              <a:ext cx="64800" cy="64800"/>
              <a:chOff x="4180032" y="3419476"/>
              <a:chExt cx="64800" cy="64800"/>
            </a:xfrm>
          </p:grpSpPr>
          <p:cxnSp>
            <p:nvCxnSpPr>
              <p:cNvPr id="11737" name="Straight Connector 117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8" name="Straight Connector 117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1" name="Group 11550"/>
            <p:cNvGrpSpPr/>
            <p:nvPr/>
          </p:nvGrpSpPr>
          <p:grpSpPr>
            <a:xfrm>
              <a:off x="487105" y="349909"/>
              <a:ext cx="64800" cy="64800"/>
              <a:chOff x="4180032" y="3419476"/>
              <a:chExt cx="64800" cy="64800"/>
            </a:xfrm>
          </p:grpSpPr>
          <p:cxnSp>
            <p:nvCxnSpPr>
              <p:cNvPr id="11735" name="Straight Connector 117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6" name="Straight Connector 117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2" name="Group 11551"/>
            <p:cNvGrpSpPr/>
            <p:nvPr/>
          </p:nvGrpSpPr>
          <p:grpSpPr>
            <a:xfrm>
              <a:off x="622517" y="349909"/>
              <a:ext cx="64800" cy="64800"/>
              <a:chOff x="4180032" y="3419476"/>
              <a:chExt cx="64800" cy="64800"/>
            </a:xfrm>
          </p:grpSpPr>
          <p:cxnSp>
            <p:nvCxnSpPr>
              <p:cNvPr id="11733" name="Straight Connector 117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4" name="Straight Connector 117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3" name="Group 11552"/>
            <p:cNvGrpSpPr/>
            <p:nvPr/>
          </p:nvGrpSpPr>
          <p:grpSpPr>
            <a:xfrm>
              <a:off x="1164165" y="349909"/>
              <a:ext cx="64800" cy="64800"/>
              <a:chOff x="4180032" y="3419476"/>
              <a:chExt cx="64800" cy="64800"/>
            </a:xfrm>
          </p:grpSpPr>
          <p:cxnSp>
            <p:nvCxnSpPr>
              <p:cNvPr id="11731" name="Straight Connector 117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2" name="Straight Connector 117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4" name="Group 11553"/>
            <p:cNvGrpSpPr/>
            <p:nvPr/>
          </p:nvGrpSpPr>
          <p:grpSpPr>
            <a:xfrm>
              <a:off x="2112049" y="349909"/>
              <a:ext cx="64800" cy="64800"/>
              <a:chOff x="4180032" y="3419476"/>
              <a:chExt cx="64800" cy="64800"/>
            </a:xfrm>
          </p:grpSpPr>
          <p:cxnSp>
            <p:nvCxnSpPr>
              <p:cNvPr id="11729" name="Straight Connector 117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0" name="Straight Connector 117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5" name="Group 11554"/>
            <p:cNvGrpSpPr/>
            <p:nvPr/>
          </p:nvGrpSpPr>
          <p:grpSpPr>
            <a:xfrm>
              <a:off x="3195345" y="349909"/>
              <a:ext cx="64800" cy="64800"/>
              <a:chOff x="4180032" y="3419476"/>
              <a:chExt cx="64800" cy="64800"/>
            </a:xfrm>
          </p:grpSpPr>
          <p:cxnSp>
            <p:nvCxnSpPr>
              <p:cNvPr id="11727" name="Straight Connector 117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8" name="Straight Connector 117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6" name="Group 11555"/>
            <p:cNvGrpSpPr/>
            <p:nvPr/>
          </p:nvGrpSpPr>
          <p:grpSpPr>
            <a:xfrm>
              <a:off x="3872405" y="349909"/>
              <a:ext cx="64800" cy="64800"/>
              <a:chOff x="4180032" y="3419476"/>
              <a:chExt cx="64800" cy="64800"/>
            </a:xfrm>
          </p:grpSpPr>
          <p:cxnSp>
            <p:nvCxnSpPr>
              <p:cNvPr id="11725" name="Straight Connector 117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6" name="Straight Connector 117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7" name="Group 11556"/>
            <p:cNvGrpSpPr/>
            <p:nvPr/>
          </p:nvGrpSpPr>
          <p:grpSpPr>
            <a:xfrm>
              <a:off x="4955701" y="349909"/>
              <a:ext cx="64800" cy="64800"/>
              <a:chOff x="4180032" y="3419476"/>
              <a:chExt cx="64800" cy="64800"/>
            </a:xfrm>
          </p:grpSpPr>
          <p:cxnSp>
            <p:nvCxnSpPr>
              <p:cNvPr id="11723" name="Straight Connector 117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4" name="Straight Connector 117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8" name="Group 11557"/>
            <p:cNvGrpSpPr/>
            <p:nvPr/>
          </p:nvGrpSpPr>
          <p:grpSpPr>
            <a:xfrm>
              <a:off x="5632761" y="349909"/>
              <a:ext cx="64800" cy="64800"/>
              <a:chOff x="4180032" y="3419476"/>
              <a:chExt cx="64800" cy="64800"/>
            </a:xfrm>
          </p:grpSpPr>
          <p:cxnSp>
            <p:nvCxnSpPr>
              <p:cNvPr id="11721" name="Straight Connector 117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2" name="Straight Connector 117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9" name="Group 11558"/>
            <p:cNvGrpSpPr/>
            <p:nvPr/>
          </p:nvGrpSpPr>
          <p:grpSpPr>
            <a:xfrm>
              <a:off x="6038997" y="349909"/>
              <a:ext cx="64800" cy="64800"/>
              <a:chOff x="4180032" y="3419476"/>
              <a:chExt cx="64800" cy="64800"/>
            </a:xfrm>
          </p:grpSpPr>
          <p:cxnSp>
            <p:nvCxnSpPr>
              <p:cNvPr id="11719" name="Straight Connector 117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0" name="Straight Connector 117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0" name="Group 11559"/>
            <p:cNvGrpSpPr/>
            <p:nvPr/>
          </p:nvGrpSpPr>
          <p:grpSpPr>
            <a:xfrm>
              <a:off x="6716057" y="349909"/>
              <a:ext cx="64800" cy="64800"/>
              <a:chOff x="4180032" y="3419476"/>
              <a:chExt cx="64800" cy="64800"/>
            </a:xfrm>
          </p:grpSpPr>
          <p:cxnSp>
            <p:nvCxnSpPr>
              <p:cNvPr id="11717" name="Straight Connector 117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8" name="Straight Connector 117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1" name="Group 11560"/>
            <p:cNvGrpSpPr/>
            <p:nvPr/>
          </p:nvGrpSpPr>
          <p:grpSpPr>
            <a:xfrm>
              <a:off x="7393117" y="349909"/>
              <a:ext cx="64800" cy="64800"/>
              <a:chOff x="4180032" y="3419476"/>
              <a:chExt cx="64800" cy="64800"/>
            </a:xfrm>
          </p:grpSpPr>
          <p:cxnSp>
            <p:nvCxnSpPr>
              <p:cNvPr id="11715" name="Straight Connector 117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6" name="Straight Connector 117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2" name="Group 11561"/>
            <p:cNvGrpSpPr/>
            <p:nvPr/>
          </p:nvGrpSpPr>
          <p:grpSpPr>
            <a:xfrm>
              <a:off x="8070177" y="349909"/>
              <a:ext cx="64800" cy="64800"/>
              <a:chOff x="4180032" y="3419476"/>
              <a:chExt cx="64800" cy="64800"/>
            </a:xfrm>
          </p:grpSpPr>
          <p:cxnSp>
            <p:nvCxnSpPr>
              <p:cNvPr id="11713" name="Straight Connector 117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4" name="Straight Connector 117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3" name="Group 11562"/>
            <p:cNvGrpSpPr/>
            <p:nvPr/>
          </p:nvGrpSpPr>
          <p:grpSpPr>
            <a:xfrm>
              <a:off x="8747219" y="349909"/>
              <a:ext cx="64800" cy="64800"/>
              <a:chOff x="4180032" y="3419476"/>
              <a:chExt cx="64800" cy="64800"/>
            </a:xfrm>
          </p:grpSpPr>
          <p:cxnSp>
            <p:nvCxnSpPr>
              <p:cNvPr id="11711" name="Straight Connector 117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2" name="Straight Connector 117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4" name="Group 11563"/>
            <p:cNvGrpSpPr/>
            <p:nvPr/>
          </p:nvGrpSpPr>
          <p:grpSpPr>
            <a:xfrm>
              <a:off x="1299577" y="349909"/>
              <a:ext cx="64800" cy="64800"/>
              <a:chOff x="4180032" y="3419476"/>
              <a:chExt cx="64800" cy="64800"/>
            </a:xfrm>
          </p:grpSpPr>
          <p:cxnSp>
            <p:nvCxnSpPr>
              <p:cNvPr id="11709" name="Straight Connector 117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0" name="Straight Connector 117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5" name="Group 11564"/>
            <p:cNvGrpSpPr/>
            <p:nvPr/>
          </p:nvGrpSpPr>
          <p:grpSpPr>
            <a:xfrm>
              <a:off x="2247461" y="349909"/>
              <a:ext cx="64800" cy="64800"/>
              <a:chOff x="4180032" y="3419476"/>
              <a:chExt cx="64800" cy="64800"/>
            </a:xfrm>
          </p:grpSpPr>
          <p:cxnSp>
            <p:nvCxnSpPr>
              <p:cNvPr id="11707" name="Straight Connector 117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8" name="Straight Connector 117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6" name="Group 11565"/>
            <p:cNvGrpSpPr/>
            <p:nvPr/>
          </p:nvGrpSpPr>
          <p:grpSpPr>
            <a:xfrm>
              <a:off x="3330757" y="349909"/>
              <a:ext cx="64800" cy="64800"/>
              <a:chOff x="4180032" y="3419476"/>
              <a:chExt cx="64800" cy="64800"/>
            </a:xfrm>
          </p:grpSpPr>
          <p:cxnSp>
            <p:nvCxnSpPr>
              <p:cNvPr id="11705" name="Straight Connector 117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6" name="Straight Connector 117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7" name="Group 11566"/>
            <p:cNvGrpSpPr/>
            <p:nvPr/>
          </p:nvGrpSpPr>
          <p:grpSpPr>
            <a:xfrm>
              <a:off x="4007817" y="349909"/>
              <a:ext cx="64800" cy="64800"/>
              <a:chOff x="4180032" y="3419476"/>
              <a:chExt cx="64800" cy="64800"/>
            </a:xfrm>
          </p:grpSpPr>
          <p:cxnSp>
            <p:nvCxnSpPr>
              <p:cNvPr id="11703" name="Straight Connector 117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4" name="Straight Connector 117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8" name="Group 11567"/>
            <p:cNvGrpSpPr/>
            <p:nvPr/>
          </p:nvGrpSpPr>
          <p:grpSpPr>
            <a:xfrm>
              <a:off x="4414053" y="349909"/>
              <a:ext cx="64800" cy="64800"/>
              <a:chOff x="4180032" y="3419476"/>
              <a:chExt cx="64800" cy="64800"/>
            </a:xfrm>
          </p:grpSpPr>
          <p:cxnSp>
            <p:nvCxnSpPr>
              <p:cNvPr id="11701" name="Straight Connector 117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2" name="Straight Connector 117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9" name="Group 11568"/>
            <p:cNvGrpSpPr/>
            <p:nvPr/>
          </p:nvGrpSpPr>
          <p:grpSpPr>
            <a:xfrm>
              <a:off x="5091113" y="349909"/>
              <a:ext cx="64800" cy="64800"/>
              <a:chOff x="4180032" y="3419476"/>
              <a:chExt cx="64800" cy="64800"/>
            </a:xfrm>
          </p:grpSpPr>
          <p:cxnSp>
            <p:nvCxnSpPr>
              <p:cNvPr id="11699" name="Straight Connector 116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0" name="Straight Connector 116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0" name="Group 11569"/>
            <p:cNvGrpSpPr/>
            <p:nvPr/>
          </p:nvGrpSpPr>
          <p:grpSpPr>
            <a:xfrm>
              <a:off x="6174409" y="349909"/>
              <a:ext cx="64800" cy="64800"/>
              <a:chOff x="4180032" y="3419476"/>
              <a:chExt cx="64800" cy="64800"/>
            </a:xfrm>
          </p:grpSpPr>
          <p:cxnSp>
            <p:nvCxnSpPr>
              <p:cNvPr id="11697" name="Straight Connector 116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8" name="Straight Connector 116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1" name="Group 11570"/>
            <p:cNvGrpSpPr/>
            <p:nvPr/>
          </p:nvGrpSpPr>
          <p:grpSpPr>
            <a:xfrm>
              <a:off x="6851469" y="349909"/>
              <a:ext cx="64800" cy="64800"/>
              <a:chOff x="4180032" y="3419476"/>
              <a:chExt cx="64800" cy="64800"/>
            </a:xfrm>
          </p:grpSpPr>
          <p:cxnSp>
            <p:nvCxnSpPr>
              <p:cNvPr id="11695" name="Straight Connector 116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6" name="Straight Connector 116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2" name="Group 11571"/>
            <p:cNvGrpSpPr/>
            <p:nvPr/>
          </p:nvGrpSpPr>
          <p:grpSpPr>
            <a:xfrm>
              <a:off x="7528529" y="349909"/>
              <a:ext cx="64800" cy="64800"/>
              <a:chOff x="4180032" y="3419476"/>
              <a:chExt cx="64800" cy="64800"/>
            </a:xfrm>
          </p:grpSpPr>
          <p:cxnSp>
            <p:nvCxnSpPr>
              <p:cNvPr id="11693" name="Straight Connector 116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4" name="Straight Connector 116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3" name="Group 11572"/>
            <p:cNvGrpSpPr/>
            <p:nvPr/>
          </p:nvGrpSpPr>
          <p:grpSpPr>
            <a:xfrm>
              <a:off x="8205589" y="349909"/>
              <a:ext cx="64800" cy="64800"/>
              <a:chOff x="4180032" y="3419476"/>
              <a:chExt cx="64800" cy="64800"/>
            </a:xfrm>
          </p:grpSpPr>
          <p:cxnSp>
            <p:nvCxnSpPr>
              <p:cNvPr id="11691" name="Straight Connector 116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2" name="Straight Connector 116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4" name="Group 11573"/>
            <p:cNvGrpSpPr/>
            <p:nvPr/>
          </p:nvGrpSpPr>
          <p:grpSpPr>
            <a:xfrm>
              <a:off x="757929" y="349909"/>
              <a:ext cx="64800" cy="64800"/>
              <a:chOff x="4180032" y="3419476"/>
              <a:chExt cx="64800" cy="64800"/>
            </a:xfrm>
          </p:grpSpPr>
          <p:cxnSp>
            <p:nvCxnSpPr>
              <p:cNvPr id="11689" name="Straight Connector 116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0" name="Straight Connector 116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5" name="Group 11574"/>
            <p:cNvGrpSpPr/>
            <p:nvPr/>
          </p:nvGrpSpPr>
          <p:grpSpPr>
            <a:xfrm>
              <a:off x="1434989" y="349909"/>
              <a:ext cx="64800" cy="64800"/>
              <a:chOff x="4180032" y="3419476"/>
              <a:chExt cx="64800" cy="64800"/>
            </a:xfrm>
          </p:grpSpPr>
          <p:cxnSp>
            <p:nvCxnSpPr>
              <p:cNvPr id="11687" name="Straight Connector 116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8" name="Straight Connector 116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6" name="Group 11575"/>
            <p:cNvGrpSpPr/>
            <p:nvPr/>
          </p:nvGrpSpPr>
          <p:grpSpPr>
            <a:xfrm>
              <a:off x="2382873" y="349909"/>
              <a:ext cx="64800" cy="64800"/>
              <a:chOff x="4180032" y="3419476"/>
              <a:chExt cx="64800" cy="64800"/>
            </a:xfrm>
          </p:grpSpPr>
          <p:cxnSp>
            <p:nvCxnSpPr>
              <p:cNvPr id="11685" name="Straight Connector 116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6" name="Straight Connector 116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7" name="Group 11576"/>
            <p:cNvGrpSpPr/>
            <p:nvPr/>
          </p:nvGrpSpPr>
          <p:grpSpPr>
            <a:xfrm>
              <a:off x="3466169" y="349909"/>
              <a:ext cx="64800" cy="64800"/>
              <a:chOff x="4180032" y="3419476"/>
              <a:chExt cx="64800" cy="64800"/>
            </a:xfrm>
          </p:grpSpPr>
          <p:cxnSp>
            <p:nvCxnSpPr>
              <p:cNvPr id="11683" name="Straight Connector 116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4" name="Straight Connector 116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8" name="Group 11577"/>
            <p:cNvGrpSpPr/>
            <p:nvPr/>
          </p:nvGrpSpPr>
          <p:grpSpPr>
            <a:xfrm>
              <a:off x="4143229" y="349909"/>
              <a:ext cx="64800" cy="64800"/>
              <a:chOff x="4180032" y="3419476"/>
              <a:chExt cx="64800" cy="64800"/>
            </a:xfrm>
          </p:grpSpPr>
          <p:cxnSp>
            <p:nvCxnSpPr>
              <p:cNvPr id="11681" name="Straight Connector 116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2" name="Straight Connector 116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9" name="Group 11578"/>
            <p:cNvGrpSpPr/>
            <p:nvPr/>
          </p:nvGrpSpPr>
          <p:grpSpPr>
            <a:xfrm>
              <a:off x="4549465" y="349909"/>
              <a:ext cx="64800" cy="64800"/>
              <a:chOff x="4180032" y="3419476"/>
              <a:chExt cx="64800" cy="64800"/>
            </a:xfrm>
          </p:grpSpPr>
          <p:cxnSp>
            <p:nvCxnSpPr>
              <p:cNvPr id="11679" name="Straight Connector 116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0" name="Straight Connector 116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0" name="Group 11579"/>
            <p:cNvGrpSpPr/>
            <p:nvPr/>
          </p:nvGrpSpPr>
          <p:grpSpPr>
            <a:xfrm>
              <a:off x="5226525" y="349909"/>
              <a:ext cx="64800" cy="64800"/>
              <a:chOff x="4180032" y="3419476"/>
              <a:chExt cx="64800" cy="64800"/>
            </a:xfrm>
          </p:grpSpPr>
          <p:cxnSp>
            <p:nvCxnSpPr>
              <p:cNvPr id="11677" name="Straight Connector 11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8" name="Straight Connector 11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1" name="Group 11580"/>
            <p:cNvGrpSpPr/>
            <p:nvPr/>
          </p:nvGrpSpPr>
          <p:grpSpPr>
            <a:xfrm>
              <a:off x="6309821" y="349909"/>
              <a:ext cx="64800" cy="64800"/>
              <a:chOff x="4180032" y="3419476"/>
              <a:chExt cx="64800" cy="64800"/>
            </a:xfrm>
          </p:grpSpPr>
          <p:cxnSp>
            <p:nvCxnSpPr>
              <p:cNvPr id="11675" name="Straight Connector 11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6" name="Straight Connector 11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2" name="Group 11581"/>
            <p:cNvGrpSpPr/>
            <p:nvPr/>
          </p:nvGrpSpPr>
          <p:grpSpPr>
            <a:xfrm>
              <a:off x="6986881" y="349909"/>
              <a:ext cx="64800" cy="64800"/>
              <a:chOff x="4180032" y="3419476"/>
              <a:chExt cx="64800" cy="64800"/>
            </a:xfrm>
          </p:grpSpPr>
          <p:cxnSp>
            <p:nvCxnSpPr>
              <p:cNvPr id="11673" name="Straight Connector 11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4" name="Straight Connector 11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3" name="Group 11582"/>
            <p:cNvGrpSpPr/>
            <p:nvPr/>
          </p:nvGrpSpPr>
          <p:grpSpPr>
            <a:xfrm>
              <a:off x="7663941" y="349909"/>
              <a:ext cx="64800" cy="64800"/>
              <a:chOff x="4180032" y="3419476"/>
              <a:chExt cx="64800" cy="64800"/>
            </a:xfrm>
          </p:grpSpPr>
          <p:cxnSp>
            <p:nvCxnSpPr>
              <p:cNvPr id="11671" name="Straight Connector 11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2" name="Straight Connector 11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4" name="Group 11583"/>
            <p:cNvGrpSpPr/>
            <p:nvPr/>
          </p:nvGrpSpPr>
          <p:grpSpPr>
            <a:xfrm>
              <a:off x="8341001" y="349909"/>
              <a:ext cx="64800" cy="64800"/>
              <a:chOff x="4180032" y="3419476"/>
              <a:chExt cx="64800" cy="64800"/>
            </a:xfrm>
          </p:grpSpPr>
          <p:cxnSp>
            <p:nvCxnSpPr>
              <p:cNvPr id="11669" name="Straight Connector 11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0" name="Straight Connector 11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5" name="Group 11584"/>
            <p:cNvGrpSpPr/>
            <p:nvPr/>
          </p:nvGrpSpPr>
          <p:grpSpPr>
            <a:xfrm>
              <a:off x="893341" y="349909"/>
              <a:ext cx="64800" cy="64800"/>
              <a:chOff x="4180032" y="3419476"/>
              <a:chExt cx="64800" cy="64800"/>
            </a:xfrm>
          </p:grpSpPr>
          <p:cxnSp>
            <p:nvCxnSpPr>
              <p:cNvPr id="11667" name="Straight Connector 11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8" name="Straight Connector 11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6" name="Group 11585"/>
            <p:cNvGrpSpPr/>
            <p:nvPr/>
          </p:nvGrpSpPr>
          <p:grpSpPr>
            <a:xfrm>
              <a:off x="1570401" y="349909"/>
              <a:ext cx="64800" cy="64800"/>
              <a:chOff x="4180032" y="3419476"/>
              <a:chExt cx="64800" cy="64800"/>
            </a:xfrm>
          </p:grpSpPr>
          <p:cxnSp>
            <p:nvCxnSpPr>
              <p:cNvPr id="11665" name="Straight Connector 11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6" name="Straight Connector 11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7" name="Group 11586"/>
            <p:cNvGrpSpPr/>
            <p:nvPr/>
          </p:nvGrpSpPr>
          <p:grpSpPr>
            <a:xfrm>
              <a:off x="2518285" y="349909"/>
              <a:ext cx="64800" cy="64800"/>
              <a:chOff x="4180032" y="3419476"/>
              <a:chExt cx="64800" cy="64800"/>
            </a:xfrm>
          </p:grpSpPr>
          <p:cxnSp>
            <p:nvCxnSpPr>
              <p:cNvPr id="11663" name="Straight Connector 11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4" name="Straight Connector 11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8" name="Group 11587"/>
            <p:cNvGrpSpPr/>
            <p:nvPr/>
          </p:nvGrpSpPr>
          <p:grpSpPr>
            <a:xfrm>
              <a:off x="3601581" y="349909"/>
              <a:ext cx="64800" cy="64800"/>
              <a:chOff x="4180032" y="3419476"/>
              <a:chExt cx="64800" cy="64800"/>
            </a:xfrm>
          </p:grpSpPr>
          <p:cxnSp>
            <p:nvCxnSpPr>
              <p:cNvPr id="11661" name="Straight Connector 11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2" name="Straight Connector 11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9" name="Group 11588"/>
            <p:cNvGrpSpPr/>
            <p:nvPr/>
          </p:nvGrpSpPr>
          <p:grpSpPr>
            <a:xfrm>
              <a:off x="4684877" y="349909"/>
              <a:ext cx="64800" cy="64800"/>
              <a:chOff x="4180032" y="3419476"/>
              <a:chExt cx="64800" cy="64800"/>
            </a:xfrm>
          </p:grpSpPr>
          <p:cxnSp>
            <p:nvCxnSpPr>
              <p:cNvPr id="11659" name="Straight Connector 11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0" name="Straight Connector 11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0" name="Group 11589"/>
            <p:cNvGrpSpPr/>
            <p:nvPr/>
          </p:nvGrpSpPr>
          <p:grpSpPr>
            <a:xfrm>
              <a:off x="5361937" y="349909"/>
              <a:ext cx="64800" cy="64800"/>
              <a:chOff x="4180032" y="3419476"/>
              <a:chExt cx="64800" cy="64800"/>
            </a:xfrm>
          </p:grpSpPr>
          <p:cxnSp>
            <p:nvCxnSpPr>
              <p:cNvPr id="11657" name="Straight Connector 11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8" name="Straight Connector 11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1" name="Group 11590"/>
            <p:cNvGrpSpPr/>
            <p:nvPr/>
          </p:nvGrpSpPr>
          <p:grpSpPr>
            <a:xfrm>
              <a:off x="5768173" y="349909"/>
              <a:ext cx="64800" cy="64800"/>
              <a:chOff x="4180032" y="3419476"/>
              <a:chExt cx="64800" cy="64800"/>
            </a:xfrm>
          </p:grpSpPr>
          <p:cxnSp>
            <p:nvCxnSpPr>
              <p:cNvPr id="11655" name="Straight Connector 11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6" name="Straight Connector 11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2" name="Group 11591"/>
            <p:cNvGrpSpPr/>
            <p:nvPr/>
          </p:nvGrpSpPr>
          <p:grpSpPr>
            <a:xfrm>
              <a:off x="6445233" y="349909"/>
              <a:ext cx="64800" cy="64800"/>
              <a:chOff x="4180032" y="3419476"/>
              <a:chExt cx="64800" cy="64800"/>
            </a:xfrm>
          </p:grpSpPr>
          <p:cxnSp>
            <p:nvCxnSpPr>
              <p:cNvPr id="11653" name="Straight Connector 11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4" name="Straight Connector 11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3" name="Group 11592"/>
            <p:cNvGrpSpPr/>
            <p:nvPr/>
          </p:nvGrpSpPr>
          <p:grpSpPr>
            <a:xfrm>
              <a:off x="7122293" y="349909"/>
              <a:ext cx="64800" cy="64800"/>
              <a:chOff x="4180032" y="3419476"/>
              <a:chExt cx="64800" cy="64800"/>
            </a:xfrm>
          </p:grpSpPr>
          <p:cxnSp>
            <p:nvCxnSpPr>
              <p:cNvPr id="11651" name="Straight Connector 116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2" name="Straight Connector 116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4" name="Group 11593"/>
            <p:cNvGrpSpPr/>
            <p:nvPr/>
          </p:nvGrpSpPr>
          <p:grpSpPr>
            <a:xfrm>
              <a:off x="7799353" y="349909"/>
              <a:ext cx="64800" cy="64800"/>
              <a:chOff x="4180032" y="3419476"/>
              <a:chExt cx="64800" cy="64800"/>
            </a:xfrm>
          </p:grpSpPr>
          <p:cxnSp>
            <p:nvCxnSpPr>
              <p:cNvPr id="11649" name="Straight Connector 116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0" name="Straight Connector 116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5" name="Group 11594"/>
            <p:cNvGrpSpPr/>
            <p:nvPr/>
          </p:nvGrpSpPr>
          <p:grpSpPr>
            <a:xfrm>
              <a:off x="8476413" y="349909"/>
              <a:ext cx="64800" cy="64800"/>
              <a:chOff x="4180032" y="3419476"/>
              <a:chExt cx="64800" cy="64800"/>
            </a:xfrm>
          </p:grpSpPr>
          <p:cxnSp>
            <p:nvCxnSpPr>
              <p:cNvPr id="11647" name="Straight Connector 116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8" name="Straight Connector 116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6" name="Group 11595"/>
            <p:cNvGrpSpPr/>
            <p:nvPr/>
          </p:nvGrpSpPr>
          <p:grpSpPr>
            <a:xfrm>
              <a:off x="1705813" y="349909"/>
              <a:ext cx="64800" cy="64800"/>
              <a:chOff x="4180032" y="3419476"/>
              <a:chExt cx="64800" cy="64800"/>
            </a:xfrm>
          </p:grpSpPr>
          <p:cxnSp>
            <p:nvCxnSpPr>
              <p:cNvPr id="11645" name="Straight Connector 116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6" name="Straight Connector 116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7" name="Group 11596"/>
            <p:cNvGrpSpPr/>
            <p:nvPr/>
          </p:nvGrpSpPr>
          <p:grpSpPr>
            <a:xfrm>
              <a:off x="2653697" y="349909"/>
              <a:ext cx="64800" cy="64800"/>
              <a:chOff x="4180032" y="3419476"/>
              <a:chExt cx="64800" cy="64800"/>
            </a:xfrm>
          </p:grpSpPr>
          <p:cxnSp>
            <p:nvCxnSpPr>
              <p:cNvPr id="11643" name="Straight Connector 116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4" name="Straight Connector 116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8" name="Group 11597"/>
            <p:cNvGrpSpPr/>
            <p:nvPr/>
          </p:nvGrpSpPr>
          <p:grpSpPr>
            <a:xfrm>
              <a:off x="3736993" y="349909"/>
              <a:ext cx="64800" cy="64800"/>
              <a:chOff x="4180032" y="3419476"/>
              <a:chExt cx="64800" cy="64800"/>
            </a:xfrm>
          </p:grpSpPr>
          <p:cxnSp>
            <p:nvCxnSpPr>
              <p:cNvPr id="11641" name="Straight Connector 116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2" name="Straight Connector 116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9" name="Group 11598"/>
            <p:cNvGrpSpPr/>
            <p:nvPr/>
          </p:nvGrpSpPr>
          <p:grpSpPr>
            <a:xfrm>
              <a:off x="4278641" y="349909"/>
              <a:ext cx="64800" cy="64800"/>
              <a:chOff x="4180032" y="3419476"/>
              <a:chExt cx="64800" cy="64800"/>
            </a:xfrm>
          </p:grpSpPr>
          <p:cxnSp>
            <p:nvCxnSpPr>
              <p:cNvPr id="11639" name="Straight Connector 116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0" name="Straight Connector 116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0" name="Group 11599"/>
            <p:cNvGrpSpPr/>
            <p:nvPr/>
          </p:nvGrpSpPr>
          <p:grpSpPr>
            <a:xfrm>
              <a:off x="4820289" y="349909"/>
              <a:ext cx="64800" cy="64800"/>
              <a:chOff x="4180032" y="3419476"/>
              <a:chExt cx="64800" cy="64800"/>
            </a:xfrm>
          </p:grpSpPr>
          <p:cxnSp>
            <p:nvCxnSpPr>
              <p:cNvPr id="11637" name="Straight Connector 11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8" name="Straight Connector 11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1" name="Group 11600"/>
            <p:cNvGrpSpPr/>
            <p:nvPr/>
          </p:nvGrpSpPr>
          <p:grpSpPr>
            <a:xfrm>
              <a:off x="5497349" y="349909"/>
              <a:ext cx="64800" cy="64800"/>
              <a:chOff x="4180032" y="3419476"/>
              <a:chExt cx="64800" cy="64800"/>
            </a:xfrm>
          </p:grpSpPr>
          <p:cxnSp>
            <p:nvCxnSpPr>
              <p:cNvPr id="11635" name="Straight Connector 11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6" name="Straight Connector 11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2" name="Group 11601"/>
            <p:cNvGrpSpPr/>
            <p:nvPr/>
          </p:nvGrpSpPr>
          <p:grpSpPr>
            <a:xfrm>
              <a:off x="5903585" y="349909"/>
              <a:ext cx="64800" cy="64800"/>
              <a:chOff x="4180032" y="3419476"/>
              <a:chExt cx="64800" cy="64800"/>
            </a:xfrm>
          </p:grpSpPr>
          <p:cxnSp>
            <p:nvCxnSpPr>
              <p:cNvPr id="11633" name="Straight Connector 11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4" name="Straight Connector 11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3" name="Group 11602"/>
            <p:cNvGrpSpPr/>
            <p:nvPr/>
          </p:nvGrpSpPr>
          <p:grpSpPr>
            <a:xfrm>
              <a:off x="6580645" y="349909"/>
              <a:ext cx="64800" cy="64800"/>
              <a:chOff x="4180032" y="3419476"/>
              <a:chExt cx="64800" cy="64800"/>
            </a:xfrm>
          </p:grpSpPr>
          <p:cxnSp>
            <p:nvCxnSpPr>
              <p:cNvPr id="11631" name="Straight Connector 11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2" name="Straight Connector 11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4" name="Group 11603"/>
            <p:cNvGrpSpPr/>
            <p:nvPr/>
          </p:nvGrpSpPr>
          <p:grpSpPr>
            <a:xfrm>
              <a:off x="7257705" y="349909"/>
              <a:ext cx="64800" cy="64800"/>
              <a:chOff x="4180032" y="3419476"/>
              <a:chExt cx="64800" cy="64800"/>
            </a:xfrm>
          </p:grpSpPr>
          <p:cxnSp>
            <p:nvCxnSpPr>
              <p:cNvPr id="11629" name="Straight Connector 11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0" name="Straight Connector 11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5" name="Group 11604"/>
            <p:cNvGrpSpPr/>
            <p:nvPr/>
          </p:nvGrpSpPr>
          <p:grpSpPr>
            <a:xfrm>
              <a:off x="7934765" y="349909"/>
              <a:ext cx="64800" cy="64800"/>
              <a:chOff x="4180032" y="3419476"/>
              <a:chExt cx="64800" cy="64800"/>
            </a:xfrm>
          </p:grpSpPr>
          <p:cxnSp>
            <p:nvCxnSpPr>
              <p:cNvPr id="11627" name="Straight Connector 11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8" name="Straight Connector 11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6" name="Group 11605"/>
            <p:cNvGrpSpPr/>
            <p:nvPr/>
          </p:nvGrpSpPr>
          <p:grpSpPr>
            <a:xfrm>
              <a:off x="8611825" y="349909"/>
              <a:ext cx="64800" cy="64800"/>
              <a:chOff x="4180032" y="3419476"/>
              <a:chExt cx="64800" cy="64800"/>
            </a:xfrm>
          </p:grpSpPr>
          <p:cxnSp>
            <p:nvCxnSpPr>
              <p:cNvPr id="11625" name="Straight Connector 11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6" name="Straight Connector 11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7" name="Group 11606"/>
            <p:cNvGrpSpPr/>
            <p:nvPr/>
          </p:nvGrpSpPr>
          <p:grpSpPr>
            <a:xfrm>
              <a:off x="1028753" y="349909"/>
              <a:ext cx="64800" cy="64800"/>
              <a:chOff x="4180032" y="3419476"/>
              <a:chExt cx="64800" cy="64800"/>
            </a:xfrm>
          </p:grpSpPr>
          <p:cxnSp>
            <p:nvCxnSpPr>
              <p:cNvPr id="11623" name="Straight Connector 11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4" name="Straight Connector 11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8" name="Group 11607"/>
            <p:cNvGrpSpPr/>
            <p:nvPr/>
          </p:nvGrpSpPr>
          <p:grpSpPr>
            <a:xfrm>
              <a:off x="1841225" y="349909"/>
              <a:ext cx="64800" cy="64800"/>
              <a:chOff x="4180032" y="3419476"/>
              <a:chExt cx="64800" cy="64800"/>
            </a:xfrm>
          </p:grpSpPr>
          <p:cxnSp>
            <p:nvCxnSpPr>
              <p:cNvPr id="11621" name="Straight Connector 11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2" name="Straight Connector 11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9" name="Group 11608"/>
            <p:cNvGrpSpPr/>
            <p:nvPr/>
          </p:nvGrpSpPr>
          <p:grpSpPr>
            <a:xfrm>
              <a:off x="2789109" y="349909"/>
              <a:ext cx="64800" cy="64800"/>
              <a:chOff x="4180032" y="3419476"/>
              <a:chExt cx="64800" cy="64800"/>
            </a:xfrm>
          </p:grpSpPr>
          <p:cxnSp>
            <p:nvCxnSpPr>
              <p:cNvPr id="11619" name="Straight Connector 11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0" name="Straight Connector 11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10" name="Group 11609"/>
            <p:cNvGrpSpPr/>
            <p:nvPr/>
          </p:nvGrpSpPr>
          <p:grpSpPr>
            <a:xfrm>
              <a:off x="1976637" y="349909"/>
              <a:ext cx="64800" cy="64800"/>
              <a:chOff x="4180032" y="3419476"/>
              <a:chExt cx="64800" cy="64800"/>
            </a:xfrm>
          </p:grpSpPr>
          <p:cxnSp>
            <p:nvCxnSpPr>
              <p:cNvPr id="11617" name="Straight Connector 11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18" name="Straight Connector 11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11" name="Group 11610"/>
            <p:cNvGrpSpPr/>
            <p:nvPr/>
          </p:nvGrpSpPr>
          <p:grpSpPr>
            <a:xfrm>
              <a:off x="2924521" y="349909"/>
              <a:ext cx="64800" cy="64800"/>
              <a:chOff x="4180032" y="3419476"/>
              <a:chExt cx="64800" cy="64800"/>
            </a:xfrm>
          </p:grpSpPr>
          <p:cxnSp>
            <p:nvCxnSpPr>
              <p:cNvPr id="11615" name="Straight Connector 11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16" name="Straight Connector 11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12" name="Group 11611"/>
            <p:cNvGrpSpPr/>
            <p:nvPr/>
          </p:nvGrpSpPr>
          <p:grpSpPr>
            <a:xfrm>
              <a:off x="3059933" y="349909"/>
              <a:ext cx="64800" cy="64800"/>
              <a:chOff x="4180032" y="3419476"/>
              <a:chExt cx="64800" cy="64800"/>
            </a:xfrm>
          </p:grpSpPr>
          <p:cxnSp>
            <p:nvCxnSpPr>
              <p:cNvPr id="11613" name="Straight Connector 11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14" name="Straight Connector 11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1739" name="Group 11738"/>
          <p:cNvGrpSpPr/>
          <p:nvPr/>
        </p:nvGrpSpPr>
        <p:grpSpPr>
          <a:xfrm>
            <a:off x="468924" y="866099"/>
            <a:ext cx="11280435" cy="64800"/>
            <a:chOff x="351693" y="349909"/>
            <a:chExt cx="8460326" cy="64800"/>
          </a:xfrm>
        </p:grpSpPr>
        <p:grpSp>
          <p:nvGrpSpPr>
            <p:cNvPr id="11740" name="Group 11739"/>
            <p:cNvGrpSpPr/>
            <p:nvPr/>
          </p:nvGrpSpPr>
          <p:grpSpPr>
            <a:xfrm>
              <a:off x="351693" y="349909"/>
              <a:ext cx="64800" cy="64800"/>
              <a:chOff x="4180032" y="3419476"/>
              <a:chExt cx="64800" cy="64800"/>
            </a:xfrm>
          </p:grpSpPr>
          <p:cxnSp>
            <p:nvCxnSpPr>
              <p:cNvPr id="11927" name="Straight Connector 119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8" name="Straight Connector 119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1" name="Group 11740"/>
            <p:cNvGrpSpPr/>
            <p:nvPr/>
          </p:nvGrpSpPr>
          <p:grpSpPr>
            <a:xfrm>
              <a:off x="487105" y="349909"/>
              <a:ext cx="64800" cy="64800"/>
              <a:chOff x="4180032" y="3419476"/>
              <a:chExt cx="64800" cy="64800"/>
            </a:xfrm>
          </p:grpSpPr>
          <p:cxnSp>
            <p:nvCxnSpPr>
              <p:cNvPr id="11925" name="Straight Connector 119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6" name="Straight Connector 119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2" name="Group 11741"/>
            <p:cNvGrpSpPr/>
            <p:nvPr/>
          </p:nvGrpSpPr>
          <p:grpSpPr>
            <a:xfrm>
              <a:off x="622517" y="349909"/>
              <a:ext cx="64800" cy="64800"/>
              <a:chOff x="4180032" y="3419476"/>
              <a:chExt cx="64800" cy="64800"/>
            </a:xfrm>
          </p:grpSpPr>
          <p:cxnSp>
            <p:nvCxnSpPr>
              <p:cNvPr id="11923" name="Straight Connector 119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4" name="Straight Connector 119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3" name="Group 11742"/>
            <p:cNvGrpSpPr/>
            <p:nvPr/>
          </p:nvGrpSpPr>
          <p:grpSpPr>
            <a:xfrm>
              <a:off x="1164165" y="349909"/>
              <a:ext cx="64800" cy="64800"/>
              <a:chOff x="4180032" y="3419476"/>
              <a:chExt cx="64800" cy="64800"/>
            </a:xfrm>
          </p:grpSpPr>
          <p:cxnSp>
            <p:nvCxnSpPr>
              <p:cNvPr id="11921" name="Straight Connector 119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2" name="Straight Connector 119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4" name="Group 11743"/>
            <p:cNvGrpSpPr/>
            <p:nvPr/>
          </p:nvGrpSpPr>
          <p:grpSpPr>
            <a:xfrm>
              <a:off x="2112049" y="349909"/>
              <a:ext cx="64800" cy="64800"/>
              <a:chOff x="4180032" y="3419476"/>
              <a:chExt cx="64800" cy="64800"/>
            </a:xfrm>
          </p:grpSpPr>
          <p:cxnSp>
            <p:nvCxnSpPr>
              <p:cNvPr id="11919" name="Straight Connector 119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0" name="Straight Connector 119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5" name="Group 11744"/>
            <p:cNvGrpSpPr/>
            <p:nvPr/>
          </p:nvGrpSpPr>
          <p:grpSpPr>
            <a:xfrm>
              <a:off x="3195345" y="349909"/>
              <a:ext cx="64800" cy="64800"/>
              <a:chOff x="4180032" y="3419476"/>
              <a:chExt cx="64800" cy="64800"/>
            </a:xfrm>
          </p:grpSpPr>
          <p:cxnSp>
            <p:nvCxnSpPr>
              <p:cNvPr id="11917" name="Straight Connector 119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8" name="Straight Connector 119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6" name="Group 11745"/>
            <p:cNvGrpSpPr/>
            <p:nvPr/>
          </p:nvGrpSpPr>
          <p:grpSpPr>
            <a:xfrm>
              <a:off x="3872405" y="349909"/>
              <a:ext cx="64800" cy="64800"/>
              <a:chOff x="4180032" y="3419476"/>
              <a:chExt cx="64800" cy="64800"/>
            </a:xfrm>
          </p:grpSpPr>
          <p:cxnSp>
            <p:nvCxnSpPr>
              <p:cNvPr id="11915" name="Straight Connector 119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6" name="Straight Connector 119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7" name="Group 11746"/>
            <p:cNvGrpSpPr/>
            <p:nvPr/>
          </p:nvGrpSpPr>
          <p:grpSpPr>
            <a:xfrm>
              <a:off x="4955701" y="349909"/>
              <a:ext cx="64800" cy="64800"/>
              <a:chOff x="4180032" y="3419476"/>
              <a:chExt cx="64800" cy="64800"/>
            </a:xfrm>
          </p:grpSpPr>
          <p:cxnSp>
            <p:nvCxnSpPr>
              <p:cNvPr id="11913" name="Straight Connector 119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4" name="Straight Connector 119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8" name="Group 11747"/>
            <p:cNvGrpSpPr/>
            <p:nvPr/>
          </p:nvGrpSpPr>
          <p:grpSpPr>
            <a:xfrm>
              <a:off x="5632761" y="349909"/>
              <a:ext cx="64800" cy="64800"/>
              <a:chOff x="4180032" y="3419476"/>
              <a:chExt cx="64800" cy="64800"/>
            </a:xfrm>
          </p:grpSpPr>
          <p:cxnSp>
            <p:nvCxnSpPr>
              <p:cNvPr id="11911" name="Straight Connector 119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2" name="Straight Connector 119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9" name="Group 11748"/>
            <p:cNvGrpSpPr/>
            <p:nvPr/>
          </p:nvGrpSpPr>
          <p:grpSpPr>
            <a:xfrm>
              <a:off x="6038997" y="349909"/>
              <a:ext cx="64800" cy="64800"/>
              <a:chOff x="4180032" y="3419476"/>
              <a:chExt cx="64800" cy="64800"/>
            </a:xfrm>
          </p:grpSpPr>
          <p:cxnSp>
            <p:nvCxnSpPr>
              <p:cNvPr id="11909" name="Straight Connector 119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0" name="Straight Connector 119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0" name="Group 11749"/>
            <p:cNvGrpSpPr/>
            <p:nvPr/>
          </p:nvGrpSpPr>
          <p:grpSpPr>
            <a:xfrm>
              <a:off x="6716057" y="349909"/>
              <a:ext cx="64800" cy="64800"/>
              <a:chOff x="4180032" y="3419476"/>
              <a:chExt cx="64800" cy="64800"/>
            </a:xfrm>
          </p:grpSpPr>
          <p:cxnSp>
            <p:nvCxnSpPr>
              <p:cNvPr id="11907" name="Straight Connector 119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8" name="Straight Connector 119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1" name="Group 11750"/>
            <p:cNvGrpSpPr/>
            <p:nvPr/>
          </p:nvGrpSpPr>
          <p:grpSpPr>
            <a:xfrm>
              <a:off x="7393117" y="349909"/>
              <a:ext cx="64800" cy="64800"/>
              <a:chOff x="4180032" y="3419476"/>
              <a:chExt cx="64800" cy="64800"/>
            </a:xfrm>
          </p:grpSpPr>
          <p:cxnSp>
            <p:nvCxnSpPr>
              <p:cNvPr id="11905" name="Straight Connector 119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6" name="Straight Connector 119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2" name="Group 11751"/>
            <p:cNvGrpSpPr/>
            <p:nvPr/>
          </p:nvGrpSpPr>
          <p:grpSpPr>
            <a:xfrm>
              <a:off x="8070177" y="349909"/>
              <a:ext cx="64800" cy="64800"/>
              <a:chOff x="4180032" y="3419476"/>
              <a:chExt cx="64800" cy="64800"/>
            </a:xfrm>
          </p:grpSpPr>
          <p:cxnSp>
            <p:nvCxnSpPr>
              <p:cNvPr id="11903" name="Straight Connector 119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4" name="Straight Connector 119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3" name="Group 11752"/>
            <p:cNvGrpSpPr/>
            <p:nvPr/>
          </p:nvGrpSpPr>
          <p:grpSpPr>
            <a:xfrm>
              <a:off x="8747219" y="349909"/>
              <a:ext cx="64800" cy="64800"/>
              <a:chOff x="4180032" y="3419476"/>
              <a:chExt cx="64800" cy="64800"/>
            </a:xfrm>
          </p:grpSpPr>
          <p:cxnSp>
            <p:nvCxnSpPr>
              <p:cNvPr id="11901" name="Straight Connector 119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2" name="Straight Connector 119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4" name="Group 11753"/>
            <p:cNvGrpSpPr/>
            <p:nvPr/>
          </p:nvGrpSpPr>
          <p:grpSpPr>
            <a:xfrm>
              <a:off x="1299577" y="349909"/>
              <a:ext cx="64800" cy="64800"/>
              <a:chOff x="4180032" y="3419476"/>
              <a:chExt cx="64800" cy="64800"/>
            </a:xfrm>
          </p:grpSpPr>
          <p:cxnSp>
            <p:nvCxnSpPr>
              <p:cNvPr id="11899" name="Straight Connector 118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0" name="Straight Connector 118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5" name="Group 11754"/>
            <p:cNvGrpSpPr/>
            <p:nvPr/>
          </p:nvGrpSpPr>
          <p:grpSpPr>
            <a:xfrm>
              <a:off x="2247461" y="349909"/>
              <a:ext cx="64800" cy="64800"/>
              <a:chOff x="4180032" y="3419476"/>
              <a:chExt cx="64800" cy="64800"/>
            </a:xfrm>
          </p:grpSpPr>
          <p:cxnSp>
            <p:nvCxnSpPr>
              <p:cNvPr id="11897" name="Straight Connector 118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8" name="Straight Connector 118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6" name="Group 11755"/>
            <p:cNvGrpSpPr/>
            <p:nvPr/>
          </p:nvGrpSpPr>
          <p:grpSpPr>
            <a:xfrm>
              <a:off x="3330757" y="349909"/>
              <a:ext cx="64800" cy="64800"/>
              <a:chOff x="4180032" y="3419476"/>
              <a:chExt cx="64800" cy="64800"/>
            </a:xfrm>
          </p:grpSpPr>
          <p:cxnSp>
            <p:nvCxnSpPr>
              <p:cNvPr id="11895" name="Straight Connector 118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6" name="Straight Connector 118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7" name="Group 11756"/>
            <p:cNvGrpSpPr/>
            <p:nvPr/>
          </p:nvGrpSpPr>
          <p:grpSpPr>
            <a:xfrm>
              <a:off x="4007817" y="349909"/>
              <a:ext cx="64800" cy="64800"/>
              <a:chOff x="4180032" y="3419476"/>
              <a:chExt cx="64800" cy="64800"/>
            </a:xfrm>
          </p:grpSpPr>
          <p:cxnSp>
            <p:nvCxnSpPr>
              <p:cNvPr id="11893" name="Straight Connector 118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4" name="Straight Connector 118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8" name="Group 11757"/>
            <p:cNvGrpSpPr/>
            <p:nvPr/>
          </p:nvGrpSpPr>
          <p:grpSpPr>
            <a:xfrm>
              <a:off x="4414053" y="349909"/>
              <a:ext cx="64800" cy="64800"/>
              <a:chOff x="4180032" y="3419476"/>
              <a:chExt cx="64800" cy="64800"/>
            </a:xfrm>
          </p:grpSpPr>
          <p:cxnSp>
            <p:nvCxnSpPr>
              <p:cNvPr id="11891" name="Straight Connector 118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2" name="Straight Connector 118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9" name="Group 11758"/>
            <p:cNvGrpSpPr/>
            <p:nvPr/>
          </p:nvGrpSpPr>
          <p:grpSpPr>
            <a:xfrm>
              <a:off x="5091113" y="349909"/>
              <a:ext cx="64800" cy="64800"/>
              <a:chOff x="4180032" y="3419476"/>
              <a:chExt cx="64800" cy="64800"/>
            </a:xfrm>
          </p:grpSpPr>
          <p:cxnSp>
            <p:nvCxnSpPr>
              <p:cNvPr id="11889" name="Straight Connector 118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0" name="Straight Connector 118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0" name="Group 11759"/>
            <p:cNvGrpSpPr/>
            <p:nvPr/>
          </p:nvGrpSpPr>
          <p:grpSpPr>
            <a:xfrm>
              <a:off x="6174409" y="349909"/>
              <a:ext cx="64800" cy="64800"/>
              <a:chOff x="4180032" y="3419476"/>
              <a:chExt cx="64800" cy="64800"/>
            </a:xfrm>
          </p:grpSpPr>
          <p:cxnSp>
            <p:nvCxnSpPr>
              <p:cNvPr id="11887" name="Straight Connector 118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8" name="Straight Connector 118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1" name="Group 11760"/>
            <p:cNvGrpSpPr/>
            <p:nvPr/>
          </p:nvGrpSpPr>
          <p:grpSpPr>
            <a:xfrm>
              <a:off x="6851469" y="349909"/>
              <a:ext cx="64800" cy="64800"/>
              <a:chOff x="4180032" y="3419476"/>
              <a:chExt cx="64800" cy="64800"/>
            </a:xfrm>
          </p:grpSpPr>
          <p:cxnSp>
            <p:nvCxnSpPr>
              <p:cNvPr id="11885" name="Straight Connector 118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6" name="Straight Connector 118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2" name="Group 11761"/>
            <p:cNvGrpSpPr/>
            <p:nvPr/>
          </p:nvGrpSpPr>
          <p:grpSpPr>
            <a:xfrm>
              <a:off x="7528529" y="349909"/>
              <a:ext cx="64800" cy="64800"/>
              <a:chOff x="4180032" y="3419476"/>
              <a:chExt cx="64800" cy="64800"/>
            </a:xfrm>
          </p:grpSpPr>
          <p:cxnSp>
            <p:nvCxnSpPr>
              <p:cNvPr id="11883" name="Straight Connector 118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4" name="Straight Connector 118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3" name="Group 11762"/>
            <p:cNvGrpSpPr/>
            <p:nvPr/>
          </p:nvGrpSpPr>
          <p:grpSpPr>
            <a:xfrm>
              <a:off x="8205589" y="349909"/>
              <a:ext cx="64800" cy="64800"/>
              <a:chOff x="4180032" y="3419476"/>
              <a:chExt cx="64800" cy="64800"/>
            </a:xfrm>
          </p:grpSpPr>
          <p:cxnSp>
            <p:nvCxnSpPr>
              <p:cNvPr id="11881" name="Straight Connector 118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2" name="Straight Connector 118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4" name="Group 11763"/>
            <p:cNvGrpSpPr/>
            <p:nvPr/>
          </p:nvGrpSpPr>
          <p:grpSpPr>
            <a:xfrm>
              <a:off x="757929" y="349909"/>
              <a:ext cx="64800" cy="64800"/>
              <a:chOff x="4180032" y="3419476"/>
              <a:chExt cx="64800" cy="64800"/>
            </a:xfrm>
          </p:grpSpPr>
          <p:cxnSp>
            <p:nvCxnSpPr>
              <p:cNvPr id="11879" name="Straight Connector 118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0" name="Straight Connector 118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5" name="Group 11764"/>
            <p:cNvGrpSpPr/>
            <p:nvPr/>
          </p:nvGrpSpPr>
          <p:grpSpPr>
            <a:xfrm>
              <a:off x="1434989" y="349909"/>
              <a:ext cx="64800" cy="64800"/>
              <a:chOff x="4180032" y="3419476"/>
              <a:chExt cx="64800" cy="64800"/>
            </a:xfrm>
          </p:grpSpPr>
          <p:cxnSp>
            <p:nvCxnSpPr>
              <p:cNvPr id="11877" name="Straight Connector 118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8" name="Straight Connector 118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6" name="Group 11765"/>
            <p:cNvGrpSpPr/>
            <p:nvPr/>
          </p:nvGrpSpPr>
          <p:grpSpPr>
            <a:xfrm>
              <a:off x="2382873" y="349909"/>
              <a:ext cx="64800" cy="64800"/>
              <a:chOff x="4180032" y="3419476"/>
              <a:chExt cx="64800" cy="64800"/>
            </a:xfrm>
          </p:grpSpPr>
          <p:cxnSp>
            <p:nvCxnSpPr>
              <p:cNvPr id="11875" name="Straight Connector 118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6" name="Straight Connector 118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7" name="Group 11766"/>
            <p:cNvGrpSpPr/>
            <p:nvPr/>
          </p:nvGrpSpPr>
          <p:grpSpPr>
            <a:xfrm>
              <a:off x="3466169" y="349909"/>
              <a:ext cx="64800" cy="64800"/>
              <a:chOff x="4180032" y="3419476"/>
              <a:chExt cx="64800" cy="64800"/>
            </a:xfrm>
          </p:grpSpPr>
          <p:cxnSp>
            <p:nvCxnSpPr>
              <p:cNvPr id="11873" name="Straight Connector 118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4" name="Straight Connector 118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8" name="Group 11767"/>
            <p:cNvGrpSpPr/>
            <p:nvPr/>
          </p:nvGrpSpPr>
          <p:grpSpPr>
            <a:xfrm>
              <a:off x="4143229" y="349909"/>
              <a:ext cx="64800" cy="64800"/>
              <a:chOff x="4180032" y="3419476"/>
              <a:chExt cx="64800" cy="64800"/>
            </a:xfrm>
          </p:grpSpPr>
          <p:cxnSp>
            <p:nvCxnSpPr>
              <p:cNvPr id="11871" name="Straight Connector 118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2" name="Straight Connector 118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9" name="Group 11768"/>
            <p:cNvGrpSpPr/>
            <p:nvPr/>
          </p:nvGrpSpPr>
          <p:grpSpPr>
            <a:xfrm>
              <a:off x="4549465" y="349909"/>
              <a:ext cx="64800" cy="64800"/>
              <a:chOff x="4180032" y="3419476"/>
              <a:chExt cx="64800" cy="64800"/>
            </a:xfrm>
          </p:grpSpPr>
          <p:cxnSp>
            <p:nvCxnSpPr>
              <p:cNvPr id="11869" name="Straight Connector 118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0" name="Straight Connector 118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0" name="Group 11769"/>
            <p:cNvGrpSpPr/>
            <p:nvPr/>
          </p:nvGrpSpPr>
          <p:grpSpPr>
            <a:xfrm>
              <a:off x="5226525" y="349909"/>
              <a:ext cx="64800" cy="64800"/>
              <a:chOff x="4180032" y="3419476"/>
              <a:chExt cx="64800" cy="64800"/>
            </a:xfrm>
          </p:grpSpPr>
          <p:cxnSp>
            <p:nvCxnSpPr>
              <p:cNvPr id="11867" name="Straight Connector 11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8" name="Straight Connector 11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1" name="Group 11770"/>
            <p:cNvGrpSpPr/>
            <p:nvPr/>
          </p:nvGrpSpPr>
          <p:grpSpPr>
            <a:xfrm>
              <a:off x="6309821" y="349909"/>
              <a:ext cx="64800" cy="64800"/>
              <a:chOff x="4180032" y="3419476"/>
              <a:chExt cx="64800" cy="64800"/>
            </a:xfrm>
          </p:grpSpPr>
          <p:cxnSp>
            <p:nvCxnSpPr>
              <p:cNvPr id="11865" name="Straight Connector 11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6" name="Straight Connector 11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2" name="Group 11771"/>
            <p:cNvGrpSpPr/>
            <p:nvPr/>
          </p:nvGrpSpPr>
          <p:grpSpPr>
            <a:xfrm>
              <a:off x="6986881" y="349909"/>
              <a:ext cx="64800" cy="64800"/>
              <a:chOff x="4180032" y="3419476"/>
              <a:chExt cx="64800" cy="64800"/>
            </a:xfrm>
          </p:grpSpPr>
          <p:cxnSp>
            <p:nvCxnSpPr>
              <p:cNvPr id="11863" name="Straight Connector 11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4" name="Straight Connector 11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3" name="Group 11772"/>
            <p:cNvGrpSpPr/>
            <p:nvPr/>
          </p:nvGrpSpPr>
          <p:grpSpPr>
            <a:xfrm>
              <a:off x="7663941" y="349909"/>
              <a:ext cx="64800" cy="64800"/>
              <a:chOff x="4180032" y="3419476"/>
              <a:chExt cx="64800" cy="64800"/>
            </a:xfrm>
          </p:grpSpPr>
          <p:cxnSp>
            <p:nvCxnSpPr>
              <p:cNvPr id="11861" name="Straight Connector 11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2" name="Straight Connector 11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4" name="Group 11773"/>
            <p:cNvGrpSpPr/>
            <p:nvPr/>
          </p:nvGrpSpPr>
          <p:grpSpPr>
            <a:xfrm>
              <a:off x="8341001" y="349909"/>
              <a:ext cx="64800" cy="64800"/>
              <a:chOff x="4180032" y="3419476"/>
              <a:chExt cx="64800" cy="64800"/>
            </a:xfrm>
          </p:grpSpPr>
          <p:cxnSp>
            <p:nvCxnSpPr>
              <p:cNvPr id="11859" name="Straight Connector 11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0" name="Straight Connector 11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5" name="Group 11774"/>
            <p:cNvGrpSpPr/>
            <p:nvPr/>
          </p:nvGrpSpPr>
          <p:grpSpPr>
            <a:xfrm>
              <a:off x="893341" y="349909"/>
              <a:ext cx="64800" cy="64800"/>
              <a:chOff x="4180032" y="3419476"/>
              <a:chExt cx="64800" cy="64800"/>
            </a:xfrm>
          </p:grpSpPr>
          <p:cxnSp>
            <p:nvCxnSpPr>
              <p:cNvPr id="11857" name="Straight Connector 11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8" name="Straight Connector 11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6" name="Group 11775"/>
            <p:cNvGrpSpPr/>
            <p:nvPr/>
          </p:nvGrpSpPr>
          <p:grpSpPr>
            <a:xfrm>
              <a:off x="1570401" y="349909"/>
              <a:ext cx="64800" cy="64800"/>
              <a:chOff x="4180032" y="3419476"/>
              <a:chExt cx="64800" cy="64800"/>
            </a:xfrm>
          </p:grpSpPr>
          <p:cxnSp>
            <p:nvCxnSpPr>
              <p:cNvPr id="11855" name="Straight Connector 11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6" name="Straight Connector 11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7" name="Group 11776"/>
            <p:cNvGrpSpPr/>
            <p:nvPr/>
          </p:nvGrpSpPr>
          <p:grpSpPr>
            <a:xfrm>
              <a:off x="2518285" y="349909"/>
              <a:ext cx="64800" cy="64800"/>
              <a:chOff x="4180032" y="3419476"/>
              <a:chExt cx="64800" cy="64800"/>
            </a:xfrm>
          </p:grpSpPr>
          <p:cxnSp>
            <p:nvCxnSpPr>
              <p:cNvPr id="11853" name="Straight Connector 11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4" name="Straight Connector 11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8" name="Group 11777"/>
            <p:cNvGrpSpPr/>
            <p:nvPr/>
          </p:nvGrpSpPr>
          <p:grpSpPr>
            <a:xfrm>
              <a:off x="3601581" y="349909"/>
              <a:ext cx="64800" cy="64800"/>
              <a:chOff x="4180032" y="3419476"/>
              <a:chExt cx="64800" cy="64800"/>
            </a:xfrm>
          </p:grpSpPr>
          <p:cxnSp>
            <p:nvCxnSpPr>
              <p:cNvPr id="11851" name="Straight Connector 11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2" name="Straight Connector 11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9" name="Group 11778"/>
            <p:cNvGrpSpPr/>
            <p:nvPr/>
          </p:nvGrpSpPr>
          <p:grpSpPr>
            <a:xfrm>
              <a:off x="4684877" y="349909"/>
              <a:ext cx="64800" cy="64800"/>
              <a:chOff x="4180032" y="3419476"/>
              <a:chExt cx="64800" cy="64800"/>
            </a:xfrm>
          </p:grpSpPr>
          <p:cxnSp>
            <p:nvCxnSpPr>
              <p:cNvPr id="11849" name="Straight Connector 11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0" name="Straight Connector 11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0" name="Group 11779"/>
            <p:cNvGrpSpPr/>
            <p:nvPr/>
          </p:nvGrpSpPr>
          <p:grpSpPr>
            <a:xfrm>
              <a:off x="5361937" y="349909"/>
              <a:ext cx="64800" cy="64800"/>
              <a:chOff x="4180032" y="3419476"/>
              <a:chExt cx="64800" cy="64800"/>
            </a:xfrm>
          </p:grpSpPr>
          <p:cxnSp>
            <p:nvCxnSpPr>
              <p:cNvPr id="11847" name="Straight Connector 11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8" name="Straight Connector 11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1" name="Group 11780"/>
            <p:cNvGrpSpPr/>
            <p:nvPr/>
          </p:nvGrpSpPr>
          <p:grpSpPr>
            <a:xfrm>
              <a:off x="5768173" y="349909"/>
              <a:ext cx="64800" cy="64800"/>
              <a:chOff x="4180032" y="3419476"/>
              <a:chExt cx="64800" cy="64800"/>
            </a:xfrm>
          </p:grpSpPr>
          <p:cxnSp>
            <p:nvCxnSpPr>
              <p:cNvPr id="11845" name="Straight Connector 11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6" name="Straight Connector 11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2" name="Group 11781"/>
            <p:cNvGrpSpPr/>
            <p:nvPr/>
          </p:nvGrpSpPr>
          <p:grpSpPr>
            <a:xfrm>
              <a:off x="6445233" y="349909"/>
              <a:ext cx="64800" cy="64800"/>
              <a:chOff x="4180032" y="3419476"/>
              <a:chExt cx="64800" cy="64800"/>
            </a:xfrm>
          </p:grpSpPr>
          <p:cxnSp>
            <p:nvCxnSpPr>
              <p:cNvPr id="11843" name="Straight Connector 11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4" name="Straight Connector 11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3" name="Group 11782"/>
            <p:cNvGrpSpPr/>
            <p:nvPr/>
          </p:nvGrpSpPr>
          <p:grpSpPr>
            <a:xfrm>
              <a:off x="7122293" y="349909"/>
              <a:ext cx="64800" cy="64800"/>
              <a:chOff x="4180032" y="3419476"/>
              <a:chExt cx="64800" cy="64800"/>
            </a:xfrm>
          </p:grpSpPr>
          <p:cxnSp>
            <p:nvCxnSpPr>
              <p:cNvPr id="11841" name="Straight Connector 118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2" name="Straight Connector 118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4" name="Group 11783"/>
            <p:cNvGrpSpPr/>
            <p:nvPr/>
          </p:nvGrpSpPr>
          <p:grpSpPr>
            <a:xfrm>
              <a:off x="7799353" y="349909"/>
              <a:ext cx="64800" cy="64800"/>
              <a:chOff x="4180032" y="3419476"/>
              <a:chExt cx="64800" cy="64800"/>
            </a:xfrm>
          </p:grpSpPr>
          <p:cxnSp>
            <p:nvCxnSpPr>
              <p:cNvPr id="11839" name="Straight Connector 118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0" name="Straight Connector 118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5" name="Group 11784"/>
            <p:cNvGrpSpPr/>
            <p:nvPr/>
          </p:nvGrpSpPr>
          <p:grpSpPr>
            <a:xfrm>
              <a:off x="8476413" y="349909"/>
              <a:ext cx="64800" cy="64800"/>
              <a:chOff x="4180032" y="3419476"/>
              <a:chExt cx="64800" cy="64800"/>
            </a:xfrm>
          </p:grpSpPr>
          <p:cxnSp>
            <p:nvCxnSpPr>
              <p:cNvPr id="11837" name="Straight Connector 118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8" name="Straight Connector 118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6" name="Group 11785"/>
            <p:cNvGrpSpPr/>
            <p:nvPr/>
          </p:nvGrpSpPr>
          <p:grpSpPr>
            <a:xfrm>
              <a:off x="1705813" y="349909"/>
              <a:ext cx="64800" cy="64800"/>
              <a:chOff x="4180032" y="3419476"/>
              <a:chExt cx="64800" cy="64800"/>
            </a:xfrm>
          </p:grpSpPr>
          <p:cxnSp>
            <p:nvCxnSpPr>
              <p:cNvPr id="11835" name="Straight Connector 118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6" name="Straight Connector 118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7" name="Group 11786"/>
            <p:cNvGrpSpPr/>
            <p:nvPr/>
          </p:nvGrpSpPr>
          <p:grpSpPr>
            <a:xfrm>
              <a:off x="2653697" y="349909"/>
              <a:ext cx="64800" cy="64800"/>
              <a:chOff x="4180032" y="3419476"/>
              <a:chExt cx="64800" cy="64800"/>
            </a:xfrm>
          </p:grpSpPr>
          <p:cxnSp>
            <p:nvCxnSpPr>
              <p:cNvPr id="11833" name="Straight Connector 118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4" name="Straight Connector 118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8" name="Group 11787"/>
            <p:cNvGrpSpPr/>
            <p:nvPr/>
          </p:nvGrpSpPr>
          <p:grpSpPr>
            <a:xfrm>
              <a:off x="3736993" y="349909"/>
              <a:ext cx="64800" cy="64800"/>
              <a:chOff x="4180032" y="3419476"/>
              <a:chExt cx="64800" cy="64800"/>
            </a:xfrm>
          </p:grpSpPr>
          <p:cxnSp>
            <p:nvCxnSpPr>
              <p:cNvPr id="11831" name="Straight Connector 118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2" name="Straight Connector 118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9" name="Group 11788"/>
            <p:cNvGrpSpPr/>
            <p:nvPr/>
          </p:nvGrpSpPr>
          <p:grpSpPr>
            <a:xfrm>
              <a:off x="4278641" y="349909"/>
              <a:ext cx="64800" cy="64800"/>
              <a:chOff x="4180032" y="3419476"/>
              <a:chExt cx="64800" cy="64800"/>
            </a:xfrm>
          </p:grpSpPr>
          <p:cxnSp>
            <p:nvCxnSpPr>
              <p:cNvPr id="11829" name="Straight Connector 118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0" name="Straight Connector 118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0" name="Group 11789"/>
            <p:cNvGrpSpPr/>
            <p:nvPr/>
          </p:nvGrpSpPr>
          <p:grpSpPr>
            <a:xfrm>
              <a:off x="4820289" y="349909"/>
              <a:ext cx="64800" cy="64800"/>
              <a:chOff x="4180032" y="3419476"/>
              <a:chExt cx="64800" cy="64800"/>
            </a:xfrm>
          </p:grpSpPr>
          <p:cxnSp>
            <p:nvCxnSpPr>
              <p:cNvPr id="11827" name="Straight Connector 11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8" name="Straight Connector 11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1" name="Group 11790"/>
            <p:cNvGrpSpPr/>
            <p:nvPr/>
          </p:nvGrpSpPr>
          <p:grpSpPr>
            <a:xfrm>
              <a:off x="5497349" y="349909"/>
              <a:ext cx="64800" cy="64800"/>
              <a:chOff x="4180032" y="3419476"/>
              <a:chExt cx="64800" cy="64800"/>
            </a:xfrm>
          </p:grpSpPr>
          <p:cxnSp>
            <p:nvCxnSpPr>
              <p:cNvPr id="11825" name="Straight Connector 11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6" name="Straight Connector 11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2" name="Group 11791"/>
            <p:cNvGrpSpPr/>
            <p:nvPr/>
          </p:nvGrpSpPr>
          <p:grpSpPr>
            <a:xfrm>
              <a:off x="5903585" y="349909"/>
              <a:ext cx="64800" cy="64800"/>
              <a:chOff x="4180032" y="3419476"/>
              <a:chExt cx="64800" cy="64800"/>
            </a:xfrm>
          </p:grpSpPr>
          <p:cxnSp>
            <p:nvCxnSpPr>
              <p:cNvPr id="11823" name="Straight Connector 11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4" name="Straight Connector 11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3" name="Group 11792"/>
            <p:cNvGrpSpPr/>
            <p:nvPr/>
          </p:nvGrpSpPr>
          <p:grpSpPr>
            <a:xfrm>
              <a:off x="6580645" y="349909"/>
              <a:ext cx="64800" cy="64800"/>
              <a:chOff x="4180032" y="3419476"/>
              <a:chExt cx="64800" cy="64800"/>
            </a:xfrm>
          </p:grpSpPr>
          <p:cxnSp>
            <p:nvCxnSpPr>
              <p:cNvPr id="11821" name="Straight Connector 11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2" name="Straight Connector 11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4" name="Group 11793"/>
            <p:cNvGrpSpPr/>
            <p:nvPr/>
          </p:nvGrpSpPr>
          <p:grpSpPr>
            <a:xfrm>
              <a:off x="7257705" y="349909"/>
              <a:ext cx="64800" cy="64800"/>
              <a:chOff x="4180032" y="3419476"/>
              <a:chExt cx="64800" cy="64800"/>
            </a:xfrm>
          </p:grpSpPr>
          <p:cxnSp>
            <p:nvCxnSpPr>
              <p:cNvPr id="11819" name="Straight Connector 11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0" name="Straight Connector 11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5" name="Group 11794"/>
            <p:cNvGrpSpPr/>
            <p:nvPr/>
          </p:nvGrpSpPr>
          <p:grpSpPr>
            <a:xfrm>
              <a:off x="7934765" y="349909"/>
              <a:ext cx="64800" cy="64800"/>
              <a:chOff x="4180032" y="3419476"/>
              <a:chExt cx="64800" cy="64800"/>
            </a:xfrm>
          </p:grpSpPr>
          <p:cxnSp>
            <p:nvCxnSpPr>
              <p:cNvPr id="11817" name="Straight Connector 11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8" name="Straight Connector 11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6" name="Group 11795"/>
            <p:cNvGrpSpPr/>
            <p:nvPr/>
          </p:nvGrpSpPr>
          <p:grpSpPr>
            <a:xfrm>
              <a:off x="8611825" y="349909"/>
              <a:ext cx="64800" cy="64800"/>
              <a:chOff x="4180032" y="3419476"/>
              <a:chExt cx="64800" cy="64800"/>
            </a:xfrm>
          </p:grpSpPr>
          <p:cxnSp>
            <p:nvCxnSpPr>
              <p:cNvPr id="11815" name="Straight Connector 11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6" name="Straight Connector 11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7" name="Group 11796"/>
            <p:cNvGrpSpPr/>
            <p:nvPr/>
          </p:nvGrpSpPr>
          <p:grpSpPr>
            <a:xfrm>
              <a:off x="1028753" y="349909"/>
              <a:ext cx="64800" cy="64800"/>
              <a:chOff x="4180032" y="3419476"/>
              <a:chExt cx="64800" cy="64800"/>
            </a:xfrm>
          </p:grpSpPr>
          <p:cxnSp>
            <p:nvCxnSpPr>
              <p:cNvPr id="11813" name="Straight Connector 11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4" name="Straight Connector 11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8" name="Group 11797"/>
            <p:cNvGrpSpPr/>
            <p:nvPr/>
          </p:nvGrpSpPr>
          <p:grpSpPr>
            <a:xfrm>
              <a:off x="1841225" y="349909"/>
              <a:ext cx="64800" cy="64800"/>
              <a:chOff x="4180032" y="3419476"/>
              <a:chExt cx="64800" cy="64800"/>
            </a:xfrm>
          </p:grpSpPr>
          <p:cxnSp>
            <p:nvCxnSpPr>
              <p:cNvPr id="11811" name="Straight Connector 11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2" name="Straight Connector 11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9" name="Group 11798"/>
            <p:cNvGrpSpPr/>
            <p:nvPr/>
          </p:nvGrpSpPr>
          <p:grpSpPr>
            <a:xfrm>
              <a:off x="2789109" y="349909"/>
              <a:ext cx="64800" cy="64800"/>
              <a:chOff x="4180032" y="3419476"/>
              <a:chExt cx="64800" cy="64800"/>
            </a:xfrm>
          </p:grpSpPr>
          <p:cxnSp>
            <p:nvCxnSpPr>
              <p:cNvPr id="11809" name="Straight Connector 11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0" name="Straight Connector 11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800" name="Group 11799"/>
            <p:cNvGrpSpPr/>
            <p:nvPr/>
          </p:nvGrpSpPr>
          <p:grpSpPr>
            <a:xfrm>
              <a:off x="1976637" y="349909"/>
              <a:ext cx="64800" cy="64800"/>
              <a:chOff x="4180032" y="3419476"/>
              <a:chExt cx="64800" cy="64800"/>
            </a:xfrm>
          </p:grpSpPr>
          <p:cxnSp>
            <p:nvCxnSpPr>
              <p:cNvPr id="11807" name="Straight Connector 11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08" name="Straight Connector 11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801" name="Group 11800"/>
            <p:cNvGrpSpPr/>
            <p:nvPr/>
          </p:nvGrpSpPr>
          <p:grpSpPr>
            <a:xfrm>
              <a:off x="2924521" y="349909"/>
              <a:ext cx="64800" cy="64800"/>
              <a:chOff x="4180032" y="3419476"/>
              <a:chExt cx="64800" cy="64800"/>
            </a:xfrm>
          </p:grpSpPr>
          <p:cxnSp>
            <p:nvCxnSpPr>
              <p:cNvPr id="11805" name="Straight Connector 11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06" name="Straight Connector 11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802" name="Group 11801"/>
            <p:cNvGrpSpPr/>
            <p:nvPr/>
          </p:nvGrpSpPr>
          <p:grpSpPr>
            <a:xfrm>
              <a:off x="3059933" y="349909"/>
              <a:ext cx="64800" cy="64800"/>
              <a:chOff x="4180032" y="3419476"/>
              <a:chExt cx="64800" cy="64800"/>
            </a:xfrm>
          </p:grpSpPr>
          <p:cxnSp>
            <p:nvCxnSpPr>
              <p:cNvPr id="11803" name="Straight Connector 11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04" name="Straight Connector 11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1929" name="Group 11928"/>
          <p:cNvGrpSpPr/>
          <p:nvPr/>
        </p:nvGrpSpPr>
        <p:grpSpPr>
          <a:xfrm>
            <a:off x="468924" y="1009940"/>
            <a:ext cx="11280435" cy="64800"/>
            <a:chOff x="351693" y="349909"/>
            <a:chExt cx="8460326" cy="64800"/>
          </a:xfrm>
        </p:grpSpPr>
        <p:grpSp>
          <p:nvGrpSpPr>
            <p:cNvPr id="11930" name="Group 11929"/>
            <p:cNvGrpSpPr/>
            <p:nvPr/>
          </p:nvGrpSpPr>
          <p:grpSpPr>
            <a:xfrm>
              <a:off x="351693" y="349909"/>
              <a:ext cx="64800" cy="64800"/>
              <a:chOff x="4180032" y="3419476"/>
              <a:chExt cx="64800" cy="64800"/>
            </a:xfrm>
          </p:grpSpPr>
          <p:cxnSp>
            <p:nvCxnSpPr>
              <p:cNvPr id="12117" name="Straight Connector 121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8" name="Straight Connector 121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1" name="Group 11930"/>
            <p:cNvGrpSpPr/>
            <p:nvPr/>
          </p:nvGrpSpPr>
          <p:grpSpPr>
            <a:xfrm>
              <a:off x="487105" y="349909"/>
              <a:ext cx="64800" cy="64800"/>
              <a:chOff x="4180032" y="3419476"/>
              <a:chExt cx="64800" cy="64800"/>
            </a:xfrm>
          </p:grpSpPr>
          <p:cxnSp>
            <p:nvCxnSpPr>
              <p:cNvPr id="12115" name="Straight Connector 121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6" name="Straight Connector 121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2" name="Group 11931"/>
            <p:cNvGrpSpPr/>
            <p:nvPr/>
          </p:nvGrpSpPr>
          <p:grpSpPr>
            <a:xfrm>
              <a:off x="622517" y="349909"/>
              <a:ext cx="64800" cy="64800"/>
              <a:chOff x="4180032" y="3419476"/>
              <a:chExt cx="64800" cy="64800"/>
            </a:xfrm>
          </p:grpSpPr>
          <p:cxnSp>
            <p:nvCxnSpPr>
              <p:cNvPr id="12113" name="Straight Connector 121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4" name="Straight Connector 121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3" name="Group 11932"/>
            <p:cNvGrpSpPr/>
            <p:nvPr/>
          </p:nvGrpSpPr>
          <p:grpSpPr>
            <a:xfrm>
              <a:off x="1164165" y="349909"/>
              <a:ext cx="64800" cy="64800"/>
              <a:chOff x="4180032" y="3419476"/>
              <a:chExt cx="64800" cy="64800"/>
            </a:xfrm>
          </p:grpSpPr>
          <p:cxnSp>
            <p:nvCxnSpPr>
              <p:cNvPr id="12111" name="Straight Connector 121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2" name="Straight Connector 121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4" name="Group 11933"/>
            <p:cNvGrpSpPr/>
            <p:nvPr/>
          </p:nvGrpSpPr>
          <p:grpSpPr>
            <a:xfrm>
              <a:off x="2112049" y="349909"/>
              <a:ext cx="64800" cy="64800"/>
              <a:chOff x="4180032" y="3419476"/>
              <a:chExt cx="64800" cy="64800"/>
            </a:xfrm>
          </p:grpSpPr>
          <p:cxnSp>
            <p:nvCxnSpPr>
              <p:cNvPr id="12109" name="Straight Connector 121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0" name="Straight Connector 121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5" name="Group 11934"/>
            <p:cNvGrpSpPr/>
            <p:nvPr/>
          </p:nvGrpSpPr>
          <p:grpSpPr>
            <a:xfrm>
              <a:off x="3195345" y="349909"/>
              <a:ext cx="64800" cy="64800"/>
              <a:chOff x="4180032" y="3419476"/>
              <a:chExt cx="64800" cy="64800"/>
            </a:xfrm>
          </p:grpSpPr>
          <p:cxnSp>
            <p:nvCxnSpPr>
              <p:cNvPr id="12107" name="Straight Connector 121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8" name="Straight Connector 121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6" name="Group 11935"/>
            <p:cNvGrpSpPr/>
            <p:nvPr/>
          </p:nvGrpSpPr>
          <p:grpSpPr>
            <a:xfrm>
              <a:off x="3872405" y="349909"/>
              <a:ext cx="64800" cy="64800"/>
              <a:chOff x="4180032" y="3419476"/>
              <a:chExt cx="64800" cy="64800"/>
            </a:xfrm>
          </p:grpSpPr>
          <p:cxnSp>
            <p:nvCxnSpPr>
              <p:cNvPr id="12105" name="Straight Connector 121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6" name="Straight Connector 121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7" name="Group 11936"/>
            <p:cNvGrpSpPr/>
            <p:nvPr/>
          </p:nvGrpSpPr>
          <p:grpSpPr>
            <a:xfrm>
              <a:off x="4955701" y="349909"/>
              <a:ext cx="64800" cy="64800"/>
              <a:chOff x="4180032" y="3419476"/>
              <a:chExt cx="64800" cy="64800"/>
            </a:xfrm>
          </p:grpSpPr>
          <p:cxnSp>
            <p:nvCxnSpPr>
              <p:cNvPr id="12103" name="Straight Connector 121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4" name="Straight Connector 121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8" name="Group 11937"/>
            <p:cNvGrpSpPr/>
            <p:nvPr/>
          </p:nvGrpSpPr>
          <p:grpSpPr>
            <a:xfrm>
              <a:off x="5632761" y="349909"/>
              <a:ext cx="64800" cy="64800"/>
              <a:chOff x="4180032" y="3419476"/>
              <a:chExt cx="64800" cy="64800"/>
            </a:xfrm>
          </p:grpSpPr>
          <p:cxnSp>
            <p:nvCxnSpPr>
              <p:cNvPr id="12101" name="Straight Connector 121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2" name="Straight Connector 121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9" name="Group 11938"/>
            <p:cNvGrpSpPr/>
            <p:nvPr/>
          </p:nvGrpSpPr>
          <p:grpSpPr>
            <a:xfrm>
              <a:off x="6038997" y="349909"/>
              <a:ext cx="64800" cy="64800"/>
              <a:chOff x="4180032" y="3419476"/>
              <a:chExt cx="64800" cy="64800"/>
            </a:xfrm>
          </p:grpSpPr>
          <p:cxnSp>
            <p:nvCxnSpPr>
              <p:cNvPr id="12099" name="Straight Connector 120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0" name="Straight Connector 120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0" name="Group 11939"/>
            <p:cNvGrpSpPr/>
            <p:nvPr/>
          </p:nvGrpSpPr>
          <p:grpSpPr>
            <a:xfrm>
              <a:off x="6716057" y="349909"/>
              <a:ext cx="64800" cy="64800"/>
              <a:chOff x="4180032" y="3419476"/>
              <a:chExt cx="64800" cy="64800"/>
            </a:xfrm>
          </p:grpSpPr>
          <p:cxnSp>
            <p:nvCxnSpPr>
              <p:cNvPr id="12097" name="Straight Connector 120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8" name="Straight Connector 120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1" name="Group 11940"/>
            <p:cNvGrpSpPr/>
            <p:nvPr/>
          </p:nvGrpSpPr>
          <p:grpSpPr>
            <a:xfrm>
              <a:off x="7393117" y="349909"/>
              <a:ext cx="64800" cy="64800"/>
              <a:chOff x="4180032" y="3419476"/>
              <a:chExt cx="64800" cy="64800"/>
            </a:xfrm>
          </p:grpSpPr>
          <p:cxnSp>
            <p:nvCxnSpPr>
              <p:cNvPr id="12095" name="Straight Connector 120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6" name="Straight Connector 120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2" name="Group 11941"/>
            <p:cNvGrpSpPr/>
            <p:nvPr/>
          </p:nvGrpSpPr>
          <p:grpSpPr>
            <a:xfrm>
              <a:off x="8070177" y="349909"/>
              <a:ext cx="64800" cy="64800"/>
              <a:chOff x="4180032" y="3419476"/>
              <a:chExt cx="64800" cy="64800"/>
            </a:xfrm>
          </p:grpSpPr>
          <p:cxnSp>
            <p:nvCxnSpPr>
              <p:cNvPr id="12093" name="Straight Connector 120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4" name="Straight Connector 120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3" name="Group 11942"/>
            <p:cNvGrpSpPr/>
            <p:nvPr/>
          </p:nvGrpSpPr>
          <p:grpSpPr>
            <a:xfrm>
              <a:off x="8747219" y="349909"/>
              <a:ext cx="64800" cy="64800"/>
              <a:chOff x="4180032" y="3419476"/>
              <a:chExt cx="64800" cy="64800"/>
            </a:xfrm>
          </p:grpSpPr>
          <p:cxnSp>
            <p:nvCxnSpPr>
              <p:cNvPr id="12091" name="Straight Connector 120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2" name="Straight Connector 120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4" name="Group 11943"/>
            <p:cNvGrpSpPr/>
            <p:nvPr/>
          </p:nvGrpSpPr>
          <p:grpSpPr>
            <a:xfrm>
              <a:off x="1299577" y="349909"/>
              <a:ext cx="64800" cy="64800"/>
              <a:chOff x="4180032" y="3419476"/>
              <a:chExt cx="64800" cy="64800"/>
            </a:xfrm>
          </p:grpSpPr>
          <p:cxnSp>
            <p:nvCxnSpPr>
              <p:cNvPr id="12089" name="Straight Connector 120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0" name="Straight Connector 120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5" name="Group 11944"/>
            <p:cNvGrpSpPr/>
            <p:nvPr/>
          </p:nvGrpSpPr>
          <p:grpSpPr>
            <a:xfrm>
              <a:off x="2247461" y="349909"/>
              <a:ext cx="64800" cy="64800"/>
              <a:chOff x="4180032" y="3419476"/>
              <a:chExt cx="64800" cy="64800"/>
            </a:xfrm>
          </p:grpSpPr>
          <p:cxnSp>
            <p:nvCxnSpPr>
              <p:cNvPr id="12087" name="Straight Connector 120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8" name="Straight Connector 120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6" name="Group 11945"/>
            <p:cNvGrpSpPr/>
            <p:nvPr/>
          </p:nvGrpSpPr>
          <p:grpSpPr>
            <a:xfrm>
              <a:off x="3330757" y="349909"/>
              <a:ext cx="64800" cy="64800"/>
              <a:chOff x="4180032" y="3419476"/>
              <a:chExt cx="64800" cy="64800"/>
            </a:xfrm>
          </p:grpSpPr>
          <p:cxnSp>
            <p:nvCxnSpPr>
              <p:cNvPr id="12085" name="Straight Connector 120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6" name="Straight Connector 120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7" name="Group 11946"/>
            <p:cNvGrpSpPr/>
            <p:nvPr/>
          </p:nvGrpSpPr>
          <p:grpSpPr>
            <a:xfrm>
              <a:off x="4007817" y="349909"/>
              <a:ext cx="64800" cy="64800"/>
              <a:chOff x="4180032" y="3419476"/>
              <a:chExt cx="64800" cy="64800"/>
            </a:xfrm>
          </p:grpSpPr>
          <p:cxnSp>
            <p:nvCxnSpPr>
              <p:cNvPr id="12083" name="Straight Connector 120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4" name="Straight Connector 120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8" name="Group 11947"/>
            <p:cNvGrpSpPr/>
            <p:nvPr/>
          </p:nvGrpSpPr>
          <p:grpSpPr>
            <a:xfrm>
              <a:off x="4414053" y="349909"/>
              <a:ext cx="64800" cy="64800"/>
              <a:chOff x="4180032" y="3419476"/>
              <a:chExt cx="64800" cy="64800"/>
            </a:xfrm>
          </p:grpSpPr>
          <p:cxnSp>
            <p:nvCxnSpPr>
              <p:cNvPr id="12081" name="Straight Connector 120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2" name="Straight Connector 120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9" name="Group 11948"/>
            <p:cNvGrpSpPr/>
            <p:nvPr/>
          </p:nvGrpSpPr>
          <p:grpSpPr>
            <a:xfrm>
              <a:off x="5091113" y="349909"/>
              <a:ext cx="64800" cy="64800"/>
              <a:chOff x="4180032" y="3419476"/>
              <a:chExt cx="64800" cy="64800"/>
            </a:xfrm>
          </p:grpSpPr>
          <p:cxnSp>
            <p:nvCxnSpPr>
              <p:cNvPr id="12079" name="Straight Connector 120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0" name="Straight Connector 120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0" name="Group 11949"/>
            <p:cNvGrpSpPr/>
            <p:nvPr/>
          </p:nvGrpSpPr>
          <p:grpSpPr>
            <a:xfrm>
              <a:off x="6174409" y="349909"/>
              <a:ext cx="64800" cy="64800"/>
              <a:chOff x="4180032" y="3419476"/>
              <a:chExt cx="64800" cy="64800"/>
            </a:xfrm>
          </p:grpSpPr>
          <p:cxnSp>
            <p:nvCxnSpPr>
              <p:cNvPr id="12077" name="Straight Connector 120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8" name="Straight Connector 120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1" name="Group 11950"/>
            <p:cNvGrpSpPr/>
            <p:nvPr/>
          </p:nvGrpSpPr>
          <p:grpSpPr>
            <a:xfrm>
              <a:off x="6851469" y="349909"/>
              <a:ext cx="64800" cy="64800"/>
              <a:chOff x="4180032" y="3419476"/>
              <a:chExt cx="64800" cy="64800"/>
            </a:xfrm>
          </p:grpSpPr>
          <p:cxnSp>
            <p:nvCxnSpPr>
              <p:cNvPr id="12075" name="Straight Connector 120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6" name="Straight Connector 120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2" name="Group 11951"/>
            <p:cNvGrpSpPr/>
            <p:nvPr/>
          </p:nvGrpSpPr>
          <p:grpSpPr>
            <a:xfrm>
              <a:off x="7528529" y="349909"/>
              <a:ext cx="64800" cy="64800"/>
              <a:chOff x="4180032" y="3419476"/>
              <a:chExt cx="64800" cy="64800"/>
            </a:xfrm>
          </p:grpSpPr>
          <p:cxnSp>
            <p:nvCxnSpPr>
              <p:cNvPr id="12073" name="Straight Connector 120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4" name="Straight Connector 120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3" name="Group 11952"/>
            <p:cNvGrpSpPr/>
            <p:nvPr/>
          </p:nvGrpSpPr>
          <p:grpSpPr>
            <a:xfrm>
              <a:off x="8205589" y="349909"/>
              <a:ext cx="64800" cy="64800"/>
              <a:chOff x="4180032" y="3419476"/>
              <a:chExt cx="64800" cy="64800"/>
            </a:xfrm>
          </p:grpSpPr>
          <p:cxnSp>
            <p:nvCxnSpPr>
              <p:cNvPr id="12071" name="Straight Connector 120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2" name="Straight Connector 120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4" name="Group 11953"/>
            <p:cNvGrpSpPr/>
            <p:nvPr/>
          </p:nvGrpSpPr>
          <p:grpSpPr>
            <a:xfrm>
              <a:off x="757929" y="349909"/>
              <a:ext cx="64800" cy="64800"/>
              <a:chOff x="4180032" y="3419476"/>
              <a:chExt cx="64800" cy="64800"/>
            </a:xfrm>
          </p:grpSpPr>
          <p:cxnSp>
            <p:nvCxnSpPr>
              <p:cNvPr id="12069" name="Straight Connector 120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0" name="Straight Connector 120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5" name="Group 11954"/>
            <p:cNvGrpSpPr/>
            <p:nvPr/>
          </p:nvGrpSpPr>
          <p:grpSpPr>
            <a:xfrm>
              <a:off x="1434989" y="349909"/>
              <a:ext cx="64800" cy="64800"/>
              <a:chOff x="4180032" y="3419476"/>
              <a:chExt cx="64800" cy="64800"/>
            </a:xfrm>
          </p:grpSpPr>
          <p:cxnSp>
            <p:nvCxnSpPr>
              <p:cNvPr id="12067" name="Straight Connector 120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8" name="Straight Connector 120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6" name="Group 11955"/>
            <p:cNvGrpSpPr/>
            <p:nvPr/>
          </p:nvGrpSpPr>
          <p:grpSpPr>
            <a:xfrm>
              <a:off x="2382873" y="349909"/>
              <a:ext cx="64800" cy="64800"/>
              <a:chOff x="4180032" y="3419476"/>
              <a:chExt cx="64800" cy="64800"/>
            </a:xfrm>
          </p:grpSpPr>
          <p:cxnSp>
            <p:nvCxnSpPr>
              <p:cNvPr id="12065" name="Straight Connector 120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6" name="Straight Connector 120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7" name="Group 11956"/>
            <p:cNvGrpSpPr/>
            <p:nvPr/>
          </p:nvGrpSpPr>
          <p:grpSpPr>
            <a:xfrm>
              <a:off x="3466169" y="349909"/>
              <a:ext cx="64800" cy="64800"/>
              <a:chOff x="4180032" y="3419476"/>
              <a:chExt cx="64800" cy="64800"/>
            </a:xfrm>
          </p:grpSpPr>
          <p:cxnSp>
            <p:nvCxnSpPr>
              <p:cNvPr id="12063" name="Straight Connector 120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4" name="Straight Connector 120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8" name="Group 11957"/>
            <p:cNvGrpSpPr/>
            <p:nvPr/>
          </p:nvGrpSpPr>
          <p:grpSpPr>
            <a:xfrm>
              <a:off x="4143229" y="349909"/>
              <a:ext cx="64800" cy="64800"/>
              <a:chOff x="4180032" y="3419476"/>
              <a:chExt cx="64800" cy="64800"/>
            </a:xfrm>
          </p:grpSpPr>
          <p:cxnSp>
            <p:nvCxnSpPr>
              <p:cNvPr id="12061" name="Straight Connector 120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2" name="Straight Connector 120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9" name="Group 11958"/>
            <p:cNvGrpSpPr/>
            <p:nvPr/>
          </p:nvGrpSpPr>
          <p:grpSpPr>
            <a:xfrm>
              <a:off x="4549465" y="349909"/>
              <a:ext cx="64800" cy="64800"/>
              <a:chOff x="4180032" y="3419476"/>
              <a:chExt cx="64800" cy="64800"/>
            </a:xfrm>
          </p:grpSpPr>
          <p:cxnSp>
            <p:nvCxnSpPr>
              <p:cNvPr id="12059" name="Straight Connector 120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0" name="Straight Connector 120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0" name="Group 11959"/>
            <p:cNvGrpSpPr/>
            <p:nvPr/>
          </p:nvGrpSpPr>
          <p:grpSpPr>
            <a:xfrm>
              <a:off x="5226525" y="349909"/>
              <a:ext cx="64800" cy="64800"/>
              <a:chOff x="4180032" y="3419476"/>
              <a:chExt cx="64800" cy="64800"/>
            </a:xfrm>
          </p:grpSpPr>
          <p:cxnSp>
            <p:nvCxnSpPr>
              <p:cNvPr id="12057" name="Straight Connector 120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8" name="Straight Connector 120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1" name="Group 11960"/>
            <p:cNvGrpSpPr/>
            <p:nvPr/>
          </p:nvGrpSpPr>
          <p:grpSpPr>
            <a:xfrm>
              <a:off x="6309821" y="349909"/>
              <a:ext cx="64800" cy="64800"/>
              <a:chOff x="4180032" y="3419476"/>
              <a:chExt cx="64800" cy="64800"/>
            </a:xfrm>
          </p:grpSpPr>
          <p:cxnSp>
            <p:nvCxnSpPr>
              <p:cNvPr id="12055" name="Straight Connector 120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6" name="Straight Connector 120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2" name="Group 11961"/>
            <p:cNvGrpSpPr/>
            <p:nvPr/>
          </p:nvGrpSpPr>
          <p:grpSpPr>
            <a:xfrm>
              <a:off x="6986881" y="349909"/>
              <a:ext cx="64800" cy="64800"/>
              <a:chOff x="4180032" y="3419476"/>
              <a:chExt cx="64800" cy="64800"/>
            </a:xfrm>
          </p:grpSpPr>
          <p:cxnSp>
            <p:nvCxnSpPr>
              <p:cNvPr id="12053" name="Straight Connector 120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4" name="Straight Connector 120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3" name="Group 11962"/>
            <p:cNvGrpSpPr/>
            <p:nvPr/>
          </p:nvGrpSpPr>
          <p:grpSpPr>
            <a:xfrm>
              <a:off x="7663941" y="349909"/>
              <a:ext cx="64800" cy="64800"/>
              <a:chOff x="4180032" y="3419476"/>
              <a:chExt cx="64800" cy="64800"/>
            </a:xfrm>
          </p:grpSpPr>
          <p:cxnSp>
            <p:nvCxnSpPr>
              <p:cNvPr id="12051" name="Straight Connector 120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2" name="Straight Connector 120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4" name="Group 11963"/>
            <p:cNvGrpSpPr/>
            <p:nvPr/>
          </p:nvGrpSpPr>
          <p:grpSpPr>
            <a:xfrm>
              <a:off x="8341001" y="349909"/>
              <a:ext cx="64800" cy="64800"/>
              <a:chOff x="4180032" y="3419476"/>
              <a:chExt cx="64800" cy="64800"/>
            </a:xfrm>
          </p:grpSpPr>
          <p:cxnSp>
            <p:nvCxnSpPr>
              <p:cNvPr id="12049" name="Straight Connector 120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0" name="Straight Connector 120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5" name="Group 11964"/>
            <p:cNvGrpSpPr/>
            <p:nvPr/>
          </p:nvGrpSpPr>
          <p:grpSpPr>
            <a:xfrm>
              <a:off x="893341" y="349909"/>
              <a:ext cx="64800" cy="64800"/>
              <a:chOff x="4180032" y="3419476"/>
              <a:chExt cx="64800" cy="64800"/>
            </a:xfrm>
          </p:grpSpPr>
          <p:cxnSp>
            <p:nvCxnSpPr>
              <p:cNvPr id="12047" name="Straight Connector 120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8" name="Straight Connector 120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6" name="Group 11965"/>
            <p:cNvGrpSpPr/>
            <p:nvPr/>
          </p:nvGrpSpPr>
          <p:grpSpPr>
            <a:xfrm>
              <a:off x="1570401" y="349909"/>
              <a:ext cx="64800" cy="64800"/>
              <a:chOff x="4180032" y="3419476"/>
              <a:chExt cx="64800" cy="64800"/>
            </a:xfrm>
          </p:grpSpPr>
          <p:cxnSp>
            <p:nvCxnSpPr>
              <p:cNvPr id="12045" name="Straight Connector 120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6" name="Straight Connector 120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7" name="Group 11966"/>
            <p:cNvGrpSpPr/>
            <p:nvPr/>
          </p:nvGrpSpPr>
          <p:grpSpPr>
            <a:xfrm>
              <a:off x="2518285" y="349909"/>
              <a:ext cx="64800" cy="64800"/>
              <a:chOff x="4180032" y="3419476"/>
              <a:chExt cx="64800" cy="64800"/>
            </a:xfrm>
          </p:grpSpPr>
          <p:cxnSp>
            <p:nvCxnSpPr>
              <p:cNvPr id="12043" name="Straight Connector 120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4" name="Straight Connector 120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8" name="Group 11967"/>
            <p:cNvGrpSpPr/>
            <p:nvPr/>
          </p:nvGrpSpPr>
          <p:grpSpPr>
            <a:xfrm>
              <a:off x="3601581" y="349909"/>
              <a:ext cx="64800" cy="64800"/>
              <a:chOff x="4180032" y="3419476"/>
              <a:chExt cx="64800" cy="64800"/>
            </a:xfrm>
          </p:grpSpPr>
          <p:cxnSp>
            <p:nvCxnSpPr>
              <p:cNvPr id="12041" name="Straight Connector 120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2" name="Straight Connector 120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9" name="Group 11968"/>
            <p:cNvGrpSpPr/>
            <p:nvPr/>
          </p:nvGrpSpPr>
          <p:grpSpPr>
            <a:xfrm>
              <a:off x="4684877" y="349909"/>
              <a:ext cx="64800" cy="64800"/>
              <a:chOff x="4180032" y="3419476"/>
              <a:chExt cx="64800" cy="64800"/>
            </a:xfrm>
          </p:grpSpPr>
          <p:cxnSp>
            <p:nvCxnSpPr>
              <p:cNvPr id="12039" name="Straight Connector 120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0" name="Straight Connector 120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0" name="Group 11969"/>
            <p:cNvGrpSpPr/>
            <p:nvPr/>
          </p:nvGrpSpPr>
          <p:grpSpPr>
            <a:xfrm>
              <a:off x="5361937" y="349909"/>
              <a:ext cx="64800" cy="64800"/>
              <a:chOff x="4180032" y="3419476"/>
              <a:chExt cx="64800" cy="64800"/>
            </a:xfrm>
          </p:grpSpPr>
          <p:cxnSp>
            <p:nvCxnSpPr>
              <p:cNvPr id="12037" name="Straight Connector 120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8" name="Straight Connector 120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1" name="Group 11970"/>
            <p:cNvGrpSpPr/>
            <p:nvPr/>
          </p:nvGrpSpPr>
          <p:grpSpPr>
            <a:xfrm>
              <a:off x="5768173" y="349909"/>
              <a:ext cx="64800" cy="64800"/>
              <a:chOff x="4180032" y="3419476"/>
              <a:chExt cx="64800" cy="64800"/>
            </a:xfrm>
          </p:grpSpPr>
          <p:cxnSp>
            <p:nvCxnSpPr>
              <p:cNvPr id="12035" name="Straight Connector 120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6" name="Straight Connector 120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2" name="Group 11971"/>
            <p:cNvGrpSpPr/>
            <p:nvPr/>
          </p:nvGrpSpPr>
          <p:grpSpPr>
            <a:xfrm>
              <a:off x="6445233" y="349909"/>
              <a:ext cx="64800" cy="64800"/>
              <a:chOff x="4180032" y="3419476"/>
              <a:chExt cx="64800" cy="64800"/>
            </a:xfrm>
          </p:grpSpPr>
          <p:cxnSp>
            <p:nvCxnSpPr>
              <p:cNvPr id="12033" name="Straight Connector 120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4" name="Straight Connector 120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3" name="Group 11972"/>
            <p:cNvGrpSpPr/>
            <p:nvPr/>
          </p:nvGrpSpPr>
          <p:grpSpPr>
            <a:xfrm>
              <a:off x="7122293" y="349909"/>
              <a:ext cx="64800" cy="64800"/>
              <a:chOff x="4180032" y="3419476"/>
              <a:chExt cx="64800" cy="64800"/>
            </a:xfrm>
          </p:grpSpPr>
          <p:cxnSp>
            <p:nvCxnSpPr>
              <p:cNvPr id="12031" name="Straight Connector 120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2" name="Straight Connector 120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4" name="Group 11973"/>
            <p:cNvGrpSpPr/>
            <p:nvPr/>
          </p:nvGrpSpPr>
          <p:grpSpPr>
            <a:xfrm>
              <a:off x="7799353" y="349909"/>
              <a:ext cx="64800" cy="64800"/>
              <a:chOff x="4180032" y="3419476"/>
              <a:chExt cx="64800" cy="64800"/>
            </a:xfrm>
          </p:grpSpPr>
          <p:cxnSp>
            <p:nvCxnSpPr>
              <p:cNvPr id="12029" name="Straight Connector 120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0" name="Straight Connector 120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5" name="Group 11974"/>
            <p:cNvGrpSpPr/>
            <p:nvPr/>
          </p:nvGrpSpPr>
          <p:grpSpPr>
            <a:xfrm>
              <a:off x="8476413" y="349909"/>
              <a:ext cx="64800" cy="64800"/>
              <a:chOff x="4180032" y="3419476"/>
              <a:chExt cx="64800" cy="64800"/>
            </a:xfrm>
          </p:grpSpPr>
          <p:cxnSp>
            <p:nvCxnSpPr>
              <p:cNvPr id="12027" name="Straight Connector 120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8" name="Straight Connector 120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6" name="Group 11975"/>
            <p:cNvGrpSpPr/>
            <p:nvPr/>
          </p:nvGrpSpPr>
          <p:grpSpPr>
            <a:xfrm>
              <a:off x="1705813" y="349909"/>
              <a:ext cx="64800" cy="64800"/>
              <a:chOff x="4180032" y="3419476"/>
              <a:chExt cx="64800" cy="64800"/>
            </a:xfrm>
          </p:grpSpPr>
          <p:cxnSp>
            <p:nvCxnSpPr>
              <p:cNvPr id="12025" name="Straight Connector 120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6" name="Straight Connector 120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7" name="Group 11976"/>
            <p:cNvGrpSpPr/>
            <p:nvPr/>
          </p:nvGrpSpPr>
          <p:grpSpPr>
            <a:xfrm>
              <a:off x="2653697" y="349909"/>
              <a:ext cx="64800" cy="64800"/>
              <a:chOff x="4180032" y="3419476"/>
              <a:chExt cx="64800" cy="64800"/>
            </a:xfrm>
          </p:grpSpPr>
          <p:cxnSp>
            <p:nvCxnSpPr>
              <p:cNvPr id="12023" name="Straight Connector 120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4" name="Straight Connector 120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8" name="Group 11977"/>
            <p:cNvGrpSpPr/>
            <p:nvPr/>
          </p:nvGrpSpPr>
          <p:grpSpPr>
            <a:xfrm>
              <a:off x="3736993" y="349909"/>
              <a:ext cx="64800" cy="64800"/>
              <a:chOff x="4180032" y="3419476"/>
              <a:chExt cx="64800" cy="64800"/>
            </a:xfrm>
          </p:grpSpPr>
          <p:cxnSp>
            <p:nvCxnSpPr>
              <p:cNvPr id="12021" name="Straight Connector 120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2" name="Straight Connector 120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9" name="Group 11978"/>
            <p:cNvGrpSpPr/>
            <p:nvPr/>
          </p:nvGrpSpPr>
          <p:grpSpPr>
            <a:xfrm>
              <a:off x="4278641" y="349909"/>
              <a:ext cx="64800" cy="64800"/>
              <a:chOff x="4180032" y="3419476"/>
              <a:chExt cx="64800" cy="64800"/>
            </a:xfrm>
          </p:grpSpPr>
          <p:cxnSp>
            <p:nvCxnSpPr>
              <p:cNvPr id="12019" name="Straight Connector 120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0" name="Straight Connector 120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0" name="Group 11979"/>
            <p:cNvGrpSpPr/>
            <p:nvPr/>
          </p:nvGrpSpPr>
          <p:grpSpPr>
            <a:xfrm>
              <a:off x="4820289" y="349909"/>
              <a:ext cx="64800" cy="64800"/>
              <a:chOff x="4180032" y="3419476"/>
              <a:chExt cx="64800" cy="64800"/>
            </a:xfrm>
          </p:grpSpPr>
          <p:cxnSp>
            <p:nvCxnSpPr>
              <p:cNvPr id="12017" name="Straight Connector 120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8" name="Straight Connector 120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1" name="Group 11980"/>
            <p:cNvGrpSpPr/>
            <p:nvPr/>
          </p:nvGrpSpPr>
          <p:grpSpPr>
            <a:xfrm>
              <a:off x="5497349" y="349909"/>
              <a:ext cx="64800" cy="64800"/>
              <a:chOff x="4180032" y="3419476"/>
              <a:chExt cx="64800" cy="64800"/>
            </a:xfrm>
          </p:grpSpPr>
          <p:cxnSp>
            <p:nvCxnSpPr>
              <p:cNvPr id="12015" name="Straight Connector 120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6" name="Straight Connector 120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2" name="Group 11981"/>
            <p:cNvGrpSpPr/>
            <p:nvPr/>
          </p:nvGrpSpPr>
          <p:grpSpPr>
            <a:xfrm>
              <a:off x="5903585" y="349909"/>
              <a:ext cx="64800" cy="64800"/>
              <a:chOff x="4180032" y="3419476"/>
              <a:chExt cx="64800" cy="64800"/>
            </a:xfrm>
          </p:grpSpPr>
          <p:cxnSp>
            <p:nvCxnSpPr>
              <p:cNvPr id="12013" name="Straight Connector 120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4" name="Straight Connector 120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3" name="Group 11982"/>
            <p:cNvGrpSpPr/>
            <p:nvPr/>
          </p:nvGrpSpPr>
          <p:grpSpPr>
            <a:xfrm>
              <a:off x="6580645" y="349909"/>
              <a:ext cx="64800" cy="64800"/>
              <a:chOff x="4180032" y="3419476"/>
              <a:chExt cx="64800" cy="64800"/>
            </a:xfrm>
          </p:grpSpPr>
          <p:cxnSp>
            <p:nvCxnSpPr>
              <p:cNvPr id="12011" name="Straight Connector 120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2" name="Straight Connector 120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4" name="Group 11983"/>
            <p:cNvGrpSpPr/>
            <p:nvPr/>
          </p:nvGrpSpPr>
          <p:grpSpPr>
            <a:xfrm>
              <a:off x="7257705" y="349909"/>
              <a:ext cx="64800" cy="64800"/>
              <a:chOff x="4180032" y="3419476"/>
              <a:chExt cx="64800" cy="64800"/>
            </a:xfrm>
          </p:grpSpPr>
          <p:cxnSp>
            <p:nvCxnSpPr>
              <p:cNvPr id="12009" name="Straight Connector 120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0" name="Straight Connector 120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5" name="Group 11984"/>
            <p:cNvGrpSpPr/>
            <p:nvPr/>
          </p:nvGrpSpPr>
          <p:grpSpPr>
            <a:xfrm>
              <a:off x="7934765" y="349909"/>
              <a:ext cx="64800" cy="64800"/>
              <a:chOff x="4180032" y="3419476"/>
              <a:chExt cx="64800" cy="64800"/>
            </a:xfrm>
          </p:grpSpPr>
          <p:cxnSp>
            <p:nvCxnSpPr>
              <p:cNvPr id="12007" name="Straight Connector 120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8" name="Straight Connector 120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6" name="Group 11985"/>
            <p:cNvGrpSpPr/>
            <p:nvPr/>
          </p:nvGrpSpPr>
          <p:grpSpPr>
            <a:xfrm>
              <a:off x="8611825" y="349909"/>
              <a:ext cx="64800" cy="64800"/>
              <a:chOff x="4180032" y="3419476"/>
              <a:chExt cx="64800" cy="64800"/>
            </a:xfrm>
          </p:grpSpPr>
          <p:cxnSp>
            <p:nvCxnSpPr>
              <p:cNvPr id="12005" name="Straight Connector 120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6" name="Straight Connector 120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7" name="Group 11986"/>
            <p:cNvGrpSpPr/>
            <p:nvPr/>
          </p:nvGrpSpPr>
          <p:grpSpPr>
            <a:xfrm>
              <a:off x="1028753" y="349909"/>
              <a:ext cx="64800" cy="64800"/>
              <a:chOff x="4180032" y="3419476"/>
              <a:chExt cx="64800" cy="64800"/>
            </a:xfrm>
          </p:grpSpPr>
          <p:cxnSp>
            <p:nvCxnSpPr>
              <p:cNvPr id="12003" name="Straight Connector 120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4" name="Straight Connector 120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8" name="Group 11987"/>
            <p:cNvGrpSpPr/>
            <p:nvPr/>
          </p:nvGrpSpPr>
          <p:grpSpPr>
            <a:xfrm>
              <a:off x="1841225" y="349909"/>
              <a:ext cx="64800" cy="64800"/>
              <a:chOff x="4180032" y="3419476"/>
              <a:chExt cx="64800" cy="64800"/>
            </a:xfrm>
          </p:grpSpPr>
          <p:cxnSp>
            <p:nvCxnSpPr>
              <p:cNvPr id="12001" name="Straight Connector 120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2" name="Straight Connector 120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9" name="Group 11988"/>
            <p:cNvGrpSpPr/>
            <p:nvPr/>
          </p:nvGrpSpPr>
          <p:grpSpPr>
            <a:xfrm>
              <a:off x="2789109" y="349909"/>
              <a:ext cx="64800" cy="64800"/>
              <a:chOff x="4180032" y="3419476"/>
              <a:chExt cx="64800" cy="64800"/>
            </a:xfrm>
          </p:grpSpPr>
          <p:cxnSp>
            <p:nvCxnSpPr>
              <p:cNvPr id="11999" name="Straight Connector 119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0" name="Straight Connector 119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90" name="Group 11989"/>
            <p:cNvGrpSpPr/>
            <p:nvPr/>
          </p:nvGrpSpPr>
          <p:grpSpPr>
            <a:xfrm>
              <a:off x="1976637" y="349909"/>
              <a:ext cx="64800" cy="64800"/>
              <a:chOff x="4180032" y="3419476"/>
              <a:chExt cx="64800" cy="64800"/>
            </a:xfrm>
          </p:grpSpPr>
          <p:cxnSp>
            <p:nvCxnSpPr>
              <p:cNvPr id="11997" name="Straight Connector 119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98" name="Straight Connector 119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91" name="Group 11990"/>
            <p:cNvGrpSpPr/>
            <p:nvPr/>
          </p:nvGrpSpPr>
          <p:grpSpPr>
            <a:xfrm>
              <a:off x="2924521" y="349909"/>
              <a:ext cx="64800" cy="64800"/>
              <a:chOff x="4180032" y="3419476"/>
              <a:chExt cx="64800" cy="64800"/>
            </a:xfrm>
          </p:grpSpPr>
          <p:cxnSp>
            <p:nvCxnSpPr>
              <p:cNvPr id="11995" name="Straight Connector 119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96" name="Straight Connector 119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92" name="Group 11991"/>
            <p:cNvGrpSpPr/>
            <p:nvPr/>
          </p:nvGrpSpPr>
          <p:grpSpPr>
            <a:xfrm>
              <a:off x="3059933" y="349909"/>
              <a:ext cx="64800" cy="64800"/>
              <a:chOff x="4180032" y="3419476"/>
              <a:chExt cx="64800" cy="64800"/>
            </a:xfrm>
          </p:grpSpPr>
          <p:cxnSp>
            <p:nvCxnSpPr>
              <p:cNvPr id="11993" name="Straight Connector 119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94" name="Straight Connector 119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119" name="Group 12118"/>
          <p:cNvGrpSpPr/>
          <p:nvPr/>
        </p:nvGrpSpPr>
        <p:grpSpPr>
          <a:xfrm>
            <a:off x="468924" y="1153781"/>
            <a:ext cx="11280435" cy="64800"/>
            <a:chOff x="351693" y="349909"/>
            <a:chExt cx="8460326" cy="64800"/>
          </a:xfrm>
        </p:grpSpPr>
        <p:grpSp>
          <p:nvGrpSpPr>
            <p:cNvPr id="12120" name="Group 12119"/>
            <p:cNvGrpSpPr/>
            <p:nvPr/>
          </p:nvGrpSpPr>
          <p:grpSpPr>
            <a:xfrm>
              <a:off x="351693" y="349909"/>
              <a:ext cx="64800" cy="64800"/>
              <a:chOff x="4180032" y="3419476"/>
              <a:chExt cx="64800" cy="64800"/>
            </a:xfrm>
          </p:grpSpPr>
          <p:cxnSp>
            <p:nvCxnSpPr>
              <p:cNvPr id="12307" name="Straight Connector 123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8" name="Straight Connector 123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1" name="Group 12120"/>
            <p:cNvGrpSpPr/>
            <p:nvPr/>
          </p:nvGrpSpPr>
          <p:grpSpPr>
            <a:xfrm>
              <a:off x="487105" y="349909"/>
              <a:ext cx="64800" cy="64800"/>
              <a:chOff x="4180032" y="3419476"/>
              <a:chExt cx="64800" cy="64800"/>
            </a:xfrm>
          </p:grpSpPr>
          <p:cxnSp>
            <p:nvCxnSpPr>
              <p:cNvPr id="12305" name="Straight Connector 123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6" name="Straight Connector 123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2" name="Group 12121"/>
            <p:cNvGrpSpPr/>
            <p:nvPr/>
          </p:nvGrpSpPr>
          <p:grpSpPr>
            <a:xfrm>
              <a:off x="622517" y="349909"/>
              <a:ext cx="64800" cy="64800"/>
              <a:chOff x="4180032" y="3419476"/>
              <a:chExt cx="64800" cy="64800"/>
            </a:xfrm>
          </p:grpSpPr>
          <p:cxnSp>
            <p:nvCxnSpPr>
              <p:cNvPr id="12303" name="Straight Connector 123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4" name="Straight Connector 123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3" name="Group 12122"/>
            <p:cNvGrpSpPr/>
            <p:nvPr/>
          </p:nvGrpSpPr>
          <p:grpSpPr>
            <a:xfrm>
              <a:off x="1164165" y="349909"/>
              <a:ext cx="64800" cy="64800"/>
              <a:chOff x="4180032" y="3419476"/>
              <a:chExt cx="64800" cy="64800"/>
            </a:xfrm>
          </p:grpSpPr>
          <p:cxnSp>
            <p:nvCxnSpPr>
              <p:cNvPr id="12301" name="Straight Connector 123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2" name="Straight Connector 123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4" name="Group 12123"/>
            <p:cNvGrpSpPr/>
            <p:nvPr/>
          </p:nvGrpSpPr>
          <p:grpSpPr>
            <a:xfrm>
              <a:off x="2112049" y="349909"/>
              <a:ext cx="64800" cy="64800"/>
              <a:chOff x="4180032" y="3419476"/>
              <a:chExt cx="64800" cy="64800"/>
            </a:xfrm>
          </p:grpSpPr>
          <p:cxnSp>
            <p:nvCxnSpPr>
              <p:cNvPr id="12299" name="Straight Connector 122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0" name="Straight Connector 122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5" name="Group 12124"/>
            <p:cNvGrpSpPr/>
            <p:nvPr/>
          </p:nvGrpSpPr>
          <p:grpSpPr>
            <a:xfrm>
              <a:off x="3195345" y="349909"/>
              <a:ext cx="64800" cy="64800"/>
              <a:chOff x="4180032" y="3419476"/>
              <a:chExt cx="64800" cy="64800"/>
            </a:xfrm>
          </p:grpSpPr>
          <p:cxnSp>
            <p:nvCxnSpPr>
              <p:cNvPr id="12297" name="Straight Connector 12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8" name="Straight Connector 12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6" name="Group 12125"/>
            <p:cNvGrpSpPr/>
            <p:nvPr/>
          </p:nvGrpSpPr>
          <p:grpSpPr>
            <a:xfrm>
              <a:off x="3872405" y="349909"/>
              <a:ext cx="64800" cy="64800"/>
              <a:chOff x="4180032" y="3419476"/>
              <a:chExt cx="64800" cy="64800"/>
            </a:xfrm>
          </p:grpSpPr>
          <p:cxnSp>
            <p:nvCxnSpPr>
              <p:cNvPr id="12295" name="Straight Connector 12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6" name="Straight Connector 12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7" name="Group 12126"/>
            <p:cNvGrpSpPr/>
            <p:nvPr/>
          </p:nvGrpSpPr>
          <p:grpSpPr>
            <a:xfrm>
              <a:off x="4955701" y="349909"/>
              <a:ext cx="64800" cy="64800"/>
              <a:chOff x="4180032" y="3419476"/>
              <a:chExt cx="64800" cy="64800"/>
            </a:xfrm>
          </p:grpSpPr>
          <p:cxnSp>
            <p:nvCxnSpPr>
              <p:cNvPr id="12293" name="Straight Connector 12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4" name="Straight Connector 12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8" name="Group 12127"/>
            <p:cNvGrpSpPr/>
            <p:nvPr/>
          </p:nvGrpSpPr>
          <p:grpSpPr>
            <a:xfrm>
              <a:off x="5632761" y="349909"/>
              <a:ext cx="64800" cy="64800"/>
              <a:chOff x="4180032" y="3419476"/>
              <a:chExt cx="64800" cy="64800"/>
            </a:xfrm>
          </p:grpSpPr>
          <p:cxnSp>
            <p:nvCxnSpPr>
              <p:cNvPr id="12291" name="Straight Connector 12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2" name="Straight Connector 12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9" name="Group 12128"/>
            <p:cNvGrpSpPr/>
            <p:nvPr/>
          </p:nvGrpSpPr>
          <p:grpSpPr>
            <a:xfrm>
              <a:off x="6038997" y="349909"/>
              <a:ext cx="64800" cy="64800"/>
              <a:chOff x="4180032" y="3419476"/>
              <a:chExt cx="64800" cy="64800"/>
            </a:xfrm>
          </p:grpSpPr>
          <p:cxnSp>
            <p:nvCxnSpPr>
              <p:cNvPr id="12289" name="Straight Connector 12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0" name="Straight Connector 12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0" name="Group 12129"/>
            <p:cNvGrpSpPr/>
            <p:nvPr/>
          </p:nvGrpSpPr>
          <p:grpSpPr>
            <a:xfrm>
              <a:off x="6716057" y="349909"/>
              <a:ext cx="64800" cy="64800"/>
              <a:chOff x="4180032" y="3419476"/>
              <a:chExt cx="64800" cy="64800"/>
            </a:xfrm>
          </p:grpSpPr>
          <p:cxnSp>
            <p:nvCxnSpPr>
              <p:cNvPr id="12287" name="Straight Connector 12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8" name="Straight Connector 12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1" name="Group 12130"/>
            <p:cNvGrpSpPr/>
            <p:nvPr/>
          </p:nvGrpSpPr>
          <p:grpSpPr>
            <a:xfrm>
              <a:off x="7393117" y="349909"/>
              <a:ext cx="64800" cy="64800"/>
              <a:chOff x="4180032" y="3419476"/>
              <a:chExt cx="64800" cy="64800"/>
            </a:xfrm>
          </p:grpSpPr>
          <p:cxnSp>
            <p:nvCxnSpPr>
              <p:cNvPr id="12285" name="Straight Connector 12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6" name="Straight Connector 12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2" name="Group 12131"/>
            <p:cNvGrpSpPr/>
            <p:nvPr/>
          </p:nvGrpSpPr>
          <p:grpSpPr>
            <a:xfrm>
              <a:off x="8070177" y="349909"/>
              <a:ext cx="64800" cy="64800"/>
              <a:chOff x="4180032" y="3419476"/>
              <a:chExt cx="64800" cy="64800"/>
            </a:xfrm>
          </p:grpSpPr>
          <p:cxnSp>
            <p:nvCxnSpPr>
              <p:cNvPr id="12283" name="Straight Connector 12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4" name="Straight Connector 12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3" name="Group 12132"/>
            <p:cNvGrpSpPr/>
            <p:nvPr/>
          </p:nvGrpSpPr>
          <p:grpSpPr>
            <a:xfrm>
              <a:off x="8747219" y="349909"/>
              <a:ext cx="64800" cy="64800"/>
              <a:chOff x="4180032" y="3419476"/>
              <a:chExt cx="64800" cy="64800"/>
            </a:xfrm>
          </p:grpSpPr>
          <p:cxnSp>
            <p:nvCxnSpPr>
              <p:cNvPr id="12281" name="Straight Connector 12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2" name="Straight Connector 12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4" name="Group 12133"/>
            <p:cNvGrpSpPr/>
            <p:nvPr/>
          </p:nvGrpSpPr>
          <p:grpSpPr>
            <a:xfrm>
              <a:off x="1299577" y="349909"/>
              <a:ext cx="64800" cy="64800"/>
              <a:chOff x="4180032" y="3419476"/>
              <a:chExt cx="64800" cy="64800"/>
            </a:xfrm>
          </p:grpSpPr>
          <p:cxnSp>
            <p:nvCxnSpPr>
              <p:cNvPr id="12279" name="Straight Connector 12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0" name="Straight Connector 12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5" name="Group 12134"/>
            <p:cNvGrpSpPr/>
            <p:nvPr/>
          </p:nvGrpSpPr>
          <p:grpSpPr>
            <a:xfrm>
              <a:off x="2247461" y="349909"/>
              <a:ext cx="64800" cy="64800"/>
              <a:chOff x="4180032" y="3419476"/>
              <a:chExt cx="64800" cy="64800"/>
            </a:xfrm>
          </p:grpSpPr>
          <p:cxnSp>
            <p:nvCxnSpPr>
              <p:cNvPr id="12277" name="Straight Connector 12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8" name="Straight Connector 12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6" name="Group 12135"/>
            <p:cNvGrpSpPr/>
            <p:nvPr/>
          </p:nvGrpSpPr>
          <p:grpSpPr>
            <a:xfrm>
              <a:off x="3330757" y="349909"/>
              <a:ext cx="64800" cy="64800"/>
              <a:chOff x="4180032" y="3419476"/>
              <a:chExt cx="64800" cy="64800"/>
            </a:xfrm>
          </p:grpSpPr>
          <p:cxnSp>
            <p:nvCxnSpPr>
              <p:cNvPr id="12275" name="Straight Connector 12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6" name="Straight Connector 12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7" name="Group 12136"/>
            <p:cNvGrpSpPr/>
            <p:nvPr/>
          </p:nvGrpSpPr>
          <p:grpSpPr>
            <a:xfrm>
              <a:off x="4007817" y="349909"/>
              <a:ext cx="64800" cy="64800"/>
              <a:chOff x="4180032" y="3419476"/>
              <a:chExt cx="64800" cy="64800"/>
            </a:xfrm>
          </p:grpSpPr>
          <p:cxnSp>
            <p:nvCxnSpPr>
              <p:cNvPr id="12273" name="Straight Connector 12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4" name="Straight Connector 12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8" name="Group 12137"/>
            <p:cNvGrpSpPr/>
            <p:nvPr/>
          </p:nvGrpSpPr>
          <p:grpSpPr>
            <a:xfrm>
              <a:off x="4414053" y="349909"/>
              <a:ext cx="64800" cy="64800"/>
              <a:chOff x="4180032" y="3419476"/>
              <a:chExt cx="64800" cy="64800"/>
            </a:xfrm>
          </p:grpSpPr>
          <p:cxnSp>
            <p:nvCxnSpPr>
              <p:cNvPr id="12271" name="Straight Connector 122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2" name="Straight Connector 122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9" name="Group 12138"/>
            <p:cNvGrpSpPr/>
            <p:nvPr/>
          </p:nvGrpSpPr>
          <p:grpSpPr>
            <a:xfrm>
              <a:off x="5091113" y="349909"/>
              <a:ext cx="64800" cy="64800"/>
              <a:chOff x="4180032" y="3419476"/>
              <a:chExt cx="64800" cy="64800"/>
            </a:xfrm>
          </p:grpSpPr>
          <p:cxnSp>
            <p:nvCxnSpPr>
              <p:cNvPr id="12269" name="Straight Connector 122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0" name="Straight Connector 122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0" name="Group 12139"/>
            <p:cNvGrpSpPr/>
            <p:nvPr/>
          </p:nvGrpSpPr>
          <p:grpSpPr>
            <a:xfrm>
              <a:off x="6174409" y="349909"/>
              <a:ext cx="64800" cy="64800"/>
              <a:chOff x="4180032" y="3419476"/>
              <a:chExt cx="64800" cy="64800"/>
            </a:xfrm>
          </p:grpSpPr>
          <p:cxnSp>
            <p:nvCxnSpPr>
              <p:cNvPr id="12267" name="Straight Connector 122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8" name="Straight Connector 122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1" name="Group 12140"/>
            <p:cNvGrpSpPr/>
            <p:nvPr/>
          </p:nvGrpSpPr>
          <p:grpSpPr>
            <a:xfrm>
              <a:off x="6851469" y="349909"/>
              <a:ext cx="64800" cy="64800"/>
              <a:chOff x="4180032" y="3419476"/>
              <a:chExt cx="64800" cy="64800"/>
            </a:xfrm>
          </p:grpSpPr>
          <p:cxnSp>
            <p:nvCxnSpPr>
              <p:cNvPr id="12265" name="Straight Connector 122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6" name="Straight Connector 122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2" name="Group 12141"/>
            <p:cNvGrpSpPr/>
            <p:nvPr/>
          </p:nvGrpSpPr>
          <p:grpSpPr>
            <a:xfrm>
              <a:off x="7528529" y="349909"/>
              <a:ext cx="64800" cy="64800"/>
              <a:chOff x="4180032" y="3419476"/>
              <a:chExt cx="64800" cy="64800"/>
            </a:xfrm>
          </p:grpSpPr>
          <p:cxnSp>
            <p:nvCxnSpPr>
              <p:cNvPr id="12263" name="Straight Connector 122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4" name="Straight Connector 122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3" name="Group 12142"/>
            <p:cNvGrpSpPr/>
            <p:nvPr/>
          </p:nvGrpSpPr>
          <p:grpSpPr>
            <a:xfrm>
              <a:off x="8205589" y="349909"/>
              <a:ext cx="64800" cy="64800"/>
              <a:chOff x="4180032" y="3419476"/>
              <a:chExt cx="64800" cy="64800"/>
            </a:xfrm>
          </p:grpSpPr>
          <p:cxnSp>
            <p:nvCxnSpPr>
              <p:cNvPr id="12261" name="Straight Connector 122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2" name="Straight Connector 122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4" name="Group 12143"/>
            <p:cNvGrpSpPr/>
            <p:nvPr/>
          </p:nvGrpSpPr>
          <p:grpSpPr>
            <a:xfrm>
              <a:off x="757929" y="349909"/>
              <a:ext cx="64800" cy="64800"/>
              <a:chOff x="4180032" y="3419476"/>
              <a:chExt cx="64800" cy="64800"/>
            </a:xfrm>
          </p:grpSpPr>
          <p:cxnSp>
            <p:nvCxnSpPr>
              <p:cNvPr id="12259" name="Straight Connector 122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0" name="Straight Connector 122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5" name="Group 12144"/>
            <p:cNvGrpSpPr/>
            <p:nvPr/>
          </p:nvGrpSpPr>
          <p:grpSpPr>
            <a:xfrm>
              <a:off x="1434989" y="349909"/>
              <a:ext cx="64800" cy="64800"/>
              <a:chOff x="4180032" y="3419476"/>
              <a:chExt cx="64800" cy="64800"/>
            </a:xfrm>
          </p:grpSpPr>
          <p:cxnSp>
            <p:nvCxnSpPr>
              <p:cNvPr id="12257" name="Straight Connector 12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8" name="Straight Connector 12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6" name="Group 12145"/>
            <p:cNvGrpSpPr/>
            <p:nvPr/>
          </p:nvGrpSpPr>
          <p:grpSpPr>
            <a:xfrm>
              <a:off x="2382873" y="349909"/>
              <a:ext cx="64800" cy="64800"/>
              <a:chOff x="4180032" y="3419476"/>
              <a:chExt cx="64800" cy="64800"/>
            </a:xfrm>
          </p:grpSpPr>
          <p:cxnSp>
            <p:nvCxnSpPr>
              <p:cNvPr id="12255" name="Straight Connector 12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6" name="Straight Connector 12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7" name="Group 12146"/>
            <p:cNvGrpSpPr/>
            <p:nvPr/>
          </p:nvGrpSpPr>
          <p:grpSpPr>
            <a:xfrm>
              <a:off x="3466169" y="349909"/>
              <a:ext cx="64800" cy="64800"/>
              <a:chOff x="4180032" y="3419476"/>
              <a:chExt cx="64800" cy="64800"/>
            </a:xfrm>
          </p:grpSpPr>
          <p:cxnSp>
            <p:nvCxnSpPr>
              <p:cNvPr id="12253" name="Straight Connector 12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4" name="Straight Connector 12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8" name="Group 12147"/>
            <p:cNvGrpSpPr/>
            <p:nvPr/>
          </p:nvGrpSpPr>
          <p:grpSpPr>
            <a:xfrm>
              <a:off x="4143229" y="349909"/>
              <a:ext cx="64800" cy="64800"/>
              <a:chOff x="4180032" y="3419476"/>
              <a:chExt cx="64800" cy="64800"/>
            </a:xfrm>
          </p:grpSpPr>
          <p:cxnSp>
            <p:nvCxnSpPr>
              <p:cNvPr id="12251" name="Straight Connector 12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2" name="Straight Connector 12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9" name="Group 12148"/>
            <p:cNvGrpSpPr/>
            <p:nvPr/>
          </p:nvGrpSpPr>
          <p:grpSpPr>
            <a:xfrm>
              <a:off x="4549465" y="349909"/>
              <a:ext cx="64800" cy="64800"/>
              <a:chOff x="4180032" y="3419476"/>
              <a:chExt cx="64800" cy="64800"/>
            </a:xfrm>
          </p:grpSpPr>
          <p:cxnSp>
            <p:nvCxnSpPr>
              <p:cNvPr id="12249" name="Straight Connector 12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0" name="Straight Connector 12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0" name="Group 12149"/>
            <p:cNvGrpSpPr/>
            <p:nvPr/>
          </p:nvGrpSpPr>
          <p:grpSpPr>
            <a:xfrm>
              <a:off x="5226525" y="349909"/>
              <a:ext cx="64800" cy="64800"/>
              <a:chOff x="4180032" y="3419476"/>
              <a:chExt cx="64800" cy="64800"/>
            </a:xfrm>
          </p:grpSpPr>
          <p:cxnSp>
            <p:nvCxnSpPr>
              <p:cNvPr id="12247" name="Straight Connector 12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8" name="Straight Connector 12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1" name="Group 12150"/>
            <p:cNvGrpSpPr/>
            <p:nvPr/>
          </p:nvGrpSpPr>
          <p:grpSpPr>
            <a:xfrm>
              <a:off x="6309821" y="349909"/>
              <a:ext cx="64800" cy="64800"/>
              <a:chOff x="4180032" y="3419476"/>
              <a:chExt cx="64800" cy="64800"/>
            </a:xfrm>
          </p:grpSpPr>
          <p:cxnSp>
            <p:nvCxnSpPr>
              <p:cNvPr id="12245" name="Straight Connector 12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6" name="Straight Connector 12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2" name="Group 12151"/>
            <p:cNvGrpSpPr/>
            <p:nvPr/>
          </p:nvGrpSpPr>
          <p:grpSpPr>
            <a:xfrm>
              <a:off x="6986881" y="349909"/>
              <a:ext cx="64800" cy="64800"/>
              <a:chOff x="4180032" y="3419476"/>
              <a:chExt cx="64800" cy="64800"/>
            </a:xfrm>
          </p:grpSpPr>
          <p:cxnSp>
            <p:nvCxnSpPr>
              <p:cNvPr id="12243" name="Straight Connector 12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4" name="Straight Connector 12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3" name="Group 12152"/>
            <p:cNvGrpSpPr/>
            <p:nvPr/>
          </p:nvGrpSpPr>
          <p:grpSpPr>
            <a:xfrm>
              <a:off x="7663941" y="349909"/>
              <a:ext cx="64800" cy="64800"/>
              <a:chOff x="4180032" y="3419476"/>
              <a:chExt cx="64800" cy="64800"/>
            </a:xfrm>
          </p:grpSpPr>
          <p:cxnSp>
            <p:nvCxnSpPr>
              <p:cNvPr id="12241" name="Straight Connector 12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2" name="Straight Connector 12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4" name="Group 12153"/>
            <p:cNvGrpSpPr/>
            <p:nvPr/>
          </p:nvGrpSpPr>
          <p:grpSpPr>
            <a:xfrm>
              <a:off x="8341001" y="349909"/>
              <a:ext cx="64800" cy="64800"/>
              <a:chOff x="4180032" y="3419476"/>
              <a:chExt cx="64800" cy="64800"/>
            </a:xfrm>
          </p:grpSpPr>
          <p:cxnSp>
            <p:nvCxnSpPr>
              <p:cNvPr id="12239" name="Straight Connector 12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0" name="Straight Connector 12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5" name="Group 12154"/>
            <p:cNvGrpSpPr/>
            <p:nvPr/>
          </p:nvGrpSpPr>
          <p:grpSpPr>
            <a:xfrm>
              <a:off x="893341" y="349909"/>
              <a:ext cx="64800" cy="64800"/>
              <a:chOff x="4180032" y="3419476"/>
              <a:chExt cx="64800" cy="64800"/>
            </a:xfrm>
          </p:grpSpPr>
          <p:cxnSp>
            <p:nvCxnSpPr>
              <p:cNvPr id="12237" name="Straight Connector 12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8" name="Straight Connector 12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6" name="Group 12155"/>
            <p:cNvGrpSpPr/>
            <p:nvPr/>
          </p:nvGrpSpPr>
          <p:grpSpPr>
            <a:xfrm>
              <a:off x="1570401" y="349909"/>
              <a:ext cx="64800" cy="64800"/>
              <a:chOff x="4180032" y="3419476"/>
              <a:chExt cx="64800" cy="64800"/>
            </a:xfrm>
          </p:grpSpPr>
          <p:cxnSp>
            <p:nvCxnSpPr>
              <p:cNvPr id="12235" name="Straight Connector 12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6" name="Straight Connector 12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7" name="Group 12156"/>
            <p:cNvGrpSpPr/>
            <p:nvPr/>
          </p:nvGrpSpPr>
          <p:grpSpPr>
            <a:xfrm>
              <a:off x="2518285" y="349909"/>
              <a:ext cx="64800" cy="64800"/>
              <a:chOff x="4180032" y="3419476"/>
              <a:chExt cx="64800" cy="64800"/>
            </a:xfrm>
          </p:grpSpPr>
          <p:cxnSp>
            <p:nvCxnSpPr>
              <p:cNvPr id="12233" name="Straight Connector 12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4" name="Straight Connector 12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8" name="Group 12157"/>
            <p:cNvGrpSpPr/>
            <p:nvPr/>
          </p:nvGrpSpPr>
          <p:grpSpPr>
            <a:xfrm>
              <a:off x="3601581" y="349909"/>
              <a:ext cx="64800" cy="64800"/>
              <a:chOff x="4180032" y="3419476"/>
              <a:chExt cx="64800" cy="64800"/>
            </a:xfrm>
          </p:grpSpPr>
          <p:cxnSp>
            <p:nvCxnSpPr>
              <p:cNvPr id="12231" name="Straight Connector 122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2" name="Straight Connector 122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9" name="Group 12158"/>
            <p:cNvGrpSpPr/>
            <p:nvPr/>
          </p:nvGrpSpPr>
          <p:grpSpPr>
            <a:xfrm>
              <a:off x="4684877" y="349909"/>
              <a:ext cx="64800" cy="64800"/>
              <a:chOff x="4180032" y="3419476"/>
              <a:chExt cx="64800" cy="64800"/>
            </a:xfrm>
          </p:grpSpPr>
          <p:cxnSp>
            <p:nvCxnSpPr>
              <p:cNvPr id="12229" name="Straight Connector 122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0" name="Straight Connector 122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0" name="Group 12159"/>
            <p:cNvGrpSpPr/>
            <p:nvPr/>
          </p:nvGrpSpPr>
          <p:grpSpPr>
            <a:xfrm>
              <a:off x="5361937" y="349909"/>
              <a:ext cx="64800" cy="64800"/>
              <a:chOff x="4180032" y="3419476"/>
              <a:chExt cx="64800" cy="64800"/>
            </a:xfrm>
          </p:grpSpPr>
          <p:cxnSp>
            <p:nvCxnSpPr>
              <p:cNvPr id="12227" name="Straight Connector 122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8" name="Straight Connector 122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1" name="Group 12160"/>
            <p:cNvGrpSpPr/>
            <p:nvPr/>
          </p:nvGrpSpPr>
          <p:grpSpPr>
            <a:xfrm>
              <a:off x="5768173" y="349909"/>
              <a:ext cx="64800" cy="64800"/>
              <a:chOff x="4180032" y="3419476"/>
              <a:chExt cx="64800" cy="64800"/>
            </a:xfrm>
          </p:grpSpPr>
          <p:cxnSp>
            <p:nvCxnSpPr>
              <p:cNvPr id="12225" name="Straight Connector 122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6" name="Straight Connector 122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2" name="Group 12161"/>
            <p:cNvGrpSpPr/>
            <p:nvPr/>
          </p:nvGrpSpPr>
          <p:grpSpPr>
            <a:xfrm>
              <a:off x="6445233" y="349909"/>
              <a:ext cx="64800" cy="64800"/>
              <a:chOff x="4180032" y="3419476"/>
              <a:chExt cx="64800" cy="64800"/>
            </a:xfrm>
          </p:grpSpPr>
          <p:cxnSp>
            <p:nvCxnSpPr>
              <p:cNvPr id="12223" name="Straight Connector 122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4" name="Straight Connector 122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3" name="Group 12162"/>
            <p:cNvGrpSpPr/>
            <p:nvPr/>
          </p:nvGrpSpPr>
          <p:grpSpPr>
            <a:xfrm>
              <a:off x="7122293" y="349909"/>
              <a:ext cx="64800" cy="64800"/>
              <a:chOff x="4180032" y="3419476"/>
              <a:chExt cx="64800" cy="64800"/>
            </a:xfrm>
          </p:grpSpPr>
          <p:cxnSp>
            <p:nvCxnSpPr>
              <p:cNvPr id="12221" name="Straight Connector 122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2" name="Straight Connector 122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4" name="Group 12163"/>
            <p:cNvGrpSpPr/>
            <p:nvPr/>
          </p:nvGrpSpPr>
          <p:grpSpPr>
            <a:xfrm>
              <a:off x="7799353" y="349909"/>
              <a:ext cx="64800" cy="64800"/>
              <a:chOff x="4180032" y="3419476"/>
              <a:chExt cx="64800" cy="64800"/>
            </a:xfrm>
          </p:grpSpPr>
          <p:cxnSp>
            <p:nvCxnSpPr>
              <p:cNvPr id="12219" name="Straight Connector 122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0" name="Straight Connector 122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5" name="Group 12164"/>
            <p:cNvGrpSpPr/>
            <p:nvPr/>
          </p:nvGrpSpPr>
          <p:grpSpPr>
            <a:xfrm>
              <a:off x="8476413" y="349909"/>
              <a:ext cx="64800" cy="64800"/>
              <a:chOff x="4180032" y="3419476"/>
              <a:chExt cx="64800" cy="64800"/>
            </a:xfrm>
          </p:grpSpPr>
          <p:cxnSp>
            <p:nvCxnSpPr>
              <p:cNvPr id="12217" name="Straight Connector 122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8" name="Straight Connector 122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6" name="Group 12165"/>
            <p:cNvGrpSpPr/>
            <p:nvPr/>
          </p:nvGrpSpPr>
          <p:grpSpPr>
            <a:xfrm>
              <a:off x="1705813" y="349909"/>
              <a:ext cx="64800" cy="64800"/>
              <a:chOff x="4180032" y="3419476"/>
              <a:chExt cx="64800" cy="64800"/>
            </a:xfrm>
          </p:grpSpPr>
          <p:cxnSp>
            <p:nvCxnSpPr>
              <p:cNvPr id="12215" name="Straight Connector 122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6" name="Straight Connector 122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7" name="Group 12166"/>
            <p:cNvGrpSpPr/>
            <p:nvPr/>
          </p:nvGrpSpPr>
          <p:grpSpPr>
            <a:xfrm>
              <a:off x="2653697" y="349909"/>
              <a:ext cx="64800" cy="64800"/>
              <a:chOff x="4180032" y="3419476"/>
              <a:chExt cx="64800" cy="64800"/>
            </a:xfrm>
          </p:grpSpPr>
          <p:cxnSp>
            <p:nvCxnSpPr>
              <p:cNvPr id="12213" name="Straight Connector 122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4" name="Straight Connector 122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8" name="Group 12167"/>
            <p:cNvGrpSpPr/>
            <p:nvPr/>
          </p:nvGrpSpPr>
          <p:grpSpPr>
            <a:xfrm>
              <a:off x="3736993" y="349909"/>
              <a:ext cx="64800" cy="64800"/>
              <a:chOff x="4180032" y="3419476"/>
              <a:chExt cx="64800" cy="64800"/>
            </a:xfrm>
          </p:grpSpPr>
          <p:cxnSp>
            <p:nvCxnSpPr>
              <p:cNvPr id="12211" name="Straight Connector 122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2" name="Straight Connector 122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9" name="Group 12168"/>
            <p:cNvGrpSpPr/>
            <p:nvPr/>
          </p:nvGrpSpPr>
          <p:grpSpPr>
            <a:xfrm>
              <a:off x="4278641" y="349909"/>
              <a:ext cx="64800" cy="64800"/>
              <a:chOff x="4180032" y="3419476"/>
              <a:chExt cx="64800" cy="64800"/>
            </a:xfrm>
          </p:grpSpPr>
          <p:cxnSp>
            <p:nvCxnSpPr>
              <p:cNvPr id="12209" name="Straight Connector 122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0" name="Straight Connector 122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0" name="Group 12169"/>
            <p:cNvGrpSpPr/>
            <p:nvPr/>
          </p:nvGrpSpPr>
          <p:grpSpPr>
            <a:xfrm>
              <a:off x="4820289" y="349909"/>
              <a:ext cx="64800" cy="64800"/>
              <a:chOff x="4180032" y="3419476"/>
              <a:chExt cx="64800" cy="64800"/>
            </a:xfrm>
          </p:grpSpPr>
          <p:cxnSp>
            <p:nvCxnSpPr>
              <p:cNvPr id="12207" name="Straight Connector 122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8" name="Straight Connector 122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1" name="Group 12170"/>
            <p:cNvGrpSpPr/>
            <p:nvPr/>
          </p:nvGrpSpPr>
          <p:grpSpPr>
            <a:xfrm>
              <a:off x="5497349" y="349909"/>
              <a:ext cx="64800" cy="64800"/>
              <a:chOff x="4180032" y="3419476"/>
              <a:chExt cx="64800" cy="64800"/>
            </a:xfrm>
          </p:grpSpPr>
          <p:cxnSp>
            <p:nvCxnSpPr>
              <p:cNvPr id="12205" name="Straight Connector 122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6" name="Straight Connector 122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2" name="Group 12171"/>
            <p:cNvGrpSpPr/>
            <p:nvPr/>
          </p:nvGrpSpPr>
          <p:grpSpPr>
            <a:xfrm>
              <a:off x="5903585" y="349909"/>
              <a:ext cx="64800" cy="64800"/>
              <a:chOff x="4180032" y="3419476"/>
              <a:chExt cx="64800" cy="64800"/>
            </a:xfrm>
          </p:grpSpPr>
          <p:cxnSp>
            <p:nvCxnSpPr>
              <p:cNvPr id="12203" name="Straight Connector 122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4" name="Straight Connector 122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3" name="Group 12172"/>
            <p:cNvGrpSpPr/>
            <p:nvPr/>
          </p:nvGrpSpPr>
          <p:grpSpPr>
            <a:xfrm>
              <a:off x="6580645" y="349909"/>
              <a:ext cx="64800" cy="64800"/>
              <a:chOff x="4180032" y="3419476"/>
              <a:chExt cx="64800" cy="64800"/>
            </a:xfrm>
          </p:grpSpPr>
          <p:cxnSp>
            <p:nvCxnSpPr>
              <p:cNvPr id="12201" name="Straight Connector 122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2" name="Straight Connector 122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4" name="Group 12173"/>
            <p:cNvGrpSpPr/>
            <p:nvPr/>
          </p:nvGrpSpPr>
          <p:grpSpPr>
            <a:xfrm>
              <a:off x="7257705" y="349909"/>
              <a:ext cx="64800" cy="64800"/>
              <a:chOff x="4180032" y="3419476"/>
              <a:chExt cx="64800" cy="64800"/>
            </a:xfrm>
          </p:grpSpPr>
          <p:cxnSp>
            <p:nvCxnSpPr>
              <p:cNvPr id="12199" name="Straight Connector 121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0" name="Straight Connector 121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5" name="Group 12174"/>
            <p:cNvGrpSpPr/>
            <p:nvPr/>
          </p:nvGrpSpPr>
          <p:grpSpPr>
            <a:xfrm>
              <a:off x="7934765" y="349909"/>
              <a:ext cx="64800" cy="64800"/>
              <a:chOff x="4180032" y="3419476"/>
              <a:chExt cx="64800" cy="64800"/>
            </a:xfrm>
          </p:grpSpPr>
          <p:cxnSp>
            <p:nvCxnSpPr>
              <p:cNvPr id="12197" name="Straight Connector 121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8" name="Straight Connector 121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6" name="Group 12175"/>
            <p:cNvGrpSpPr/>
            <p:nvPr/>
          </p:nvGrpSpPr>
          <p:grpSpPr>
            <a:xfrm>
              <a:off x="8611825" y="349909"/>
              <a:ext cx="64800" cy="64800"/>
              <a:chOff x="4180032" y="3419476"/>
              <a:chExt cx="64800" cy="64800"/>
            </a:xfrm>
          </p:grpSpPr>
          <p:cxnSp>
            <p:nvCxnSpPr>
              <p:cNvPr id="12195" name="Straight Connector 121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6" name="Straight Connector 121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7" name="Group 12176"/>
            <p:cNvGrpSpPr/>
            <p:nvPr/>
          </p:nvGrpSpPr>
          <p:grpSpPr>
            <a:xfrm>
              <a:off x="1028753" y="349909"/>
              <a:ext cx="64800" cy="64800"/>
              <a:chOff x="4180032" y="3419476"/>
              <a:chExt cx="64800" cy="64800"/>
            </a:xfrm>
          </p:grpSpPr>
          <p:cxnSp>
            <p:nvCxnSpPr>
              <p:cNvPr id="12193" name="Straight Connector 121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4" name="Straight Connector 121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8" name="Group 12177"/>
            <p:cNvGrpSpPr/>
            <p:nvPr/>
          </p:nvGrpSpPr>
          <p:grpSpPr>
            <a:xfrm>
              <a:off x="1841225" y="349909"/>
              <a:ext cx="64800" cy="64800"/>
              <a:chOff x="4180032" y="3419476"/>
              <a:chExt cx="64800" cy="64800"/>
            </a:xfrm>
          </p:grpSpPr>
          <p:cxnSp>
            <p:nvCxnSpPr>
              <p:cNvPr id="12191" name="Straight Connector 121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2" name="Straight Connector 121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9" name="Group 12178"/>
            <p:cNvGrpSpPr/>
            <p:nvPr/>
          </p:nvGrpSpPr>
          <p:grpSpPr>
            <a:xfrm>
              <a:off x="2789109" y="349909"/>
              <a:ext cx="64800" cy="64800"/>
              <a:chOff x="4180032" y="3419476"/>
              <a:chExt cx="64800" cy="64800"/>
            </a:xfrm>
          </p:grpSpPr>
          <p:cxnSp>
            <p:nvCxnSpPr>
              <p:cNvPr id="12189" name="Straight Connector 121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0" name="Straight Connector 121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80" name="Group 12179"/>
            <p:cNvGrpSpPr/>
            <p:nvPr/>
          </p:nvGrpSpPr>
          <p:grpSpPr>
            <a:xfrm>
              <a:off x="1976637" y="349909"/>
              <a:ext cx="64800" cy="64800"/>
              <a:chOff x="4180032" y="3419476"/>
              <a:chExt cx="64800" cy="64800"/>
            </a:xfrm>
          </p:grpSpPr>
          <p:cxnSp>
            <p:nvCxnSpPr>
              <p:cNvPr id="12187" name="Straight Connector 121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88" name="Straight Connector 121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81" name="Group 12180"/>
            <p:cNvGrpSpPr/>
            <p:nvPr/>
          </p:nvGrpSpPr>
          <p:grpSpPr>
            <a:xfrm>
              <a:off x="2924521" y="349909"/>
              <a:ext cx="64800" cy="64800"/>
              <a:chOff x="4180032" y="3419476"/>
              <a:chExt cx="64800" cy="64800"/>
            </a:xfrm>
          </p:grpSpPr>
          <p:cxnSp>
            <p:nvCxnSpPr>
              <p:cNvPr id="12185" name="Straight Connector 121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86" name="Straight Connector 121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82" name="Group 12181"/>
            <p:cNvGrpSpPr/>
            <p:nvPr/>
          </p:nvGrpSpPr>
          <p:grpSpPr>
            <a:xfrm>
              <a:off x="3059933" y="349909"/>
              <a:ext cx="64800" cy="64800"/>
              <a:chOff x="4180032" y="3419476"/>
              <a:chExt cx="64800" cy="64800"/>
            </a:xfrm>
          </p:grpSpPr>
          <p:cxnSp>
            <p:nvCxnSpPr>
              <p:cNvPr id="12183" name="Straight Connector 121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84" name="Straight Connector 121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309" name="Group 12308"/>
          <p:cNvGrpSpPr/>
          <p:nvPr/>
        </p:nvGrpSpPr>
        <p:grpSpPr>
          <a:xfrm>
            <a:off x="468924" y="1297622"/>
            <a:ext cx="11280435" cy="64800"/>
            <a:chOff x="351693" y="349909"/>
            <a:chExt cx="8460326" cy="64800"/>
          </a:xfrm>
        </p:grpSpPr>
        <p:grpSp>
          <p:nvGrpSpPr>
            <p:cNvPr id="12310" name="Group 12309"/>
            <p:cNvGrpSpPr/>
            <p:nvPr/>
          </p:nvGrpSpPr>
          <p:grpSpPr>
            <a:xfrm>
              <a:off x="351693" y="349909"/>
              <a:ext cx="64800" cy="64800"/>
              <a:chOff x="4180032" y="3419476"/>
              <a:chExt cx="64800" cy="64800"/>
            </a:xfrm>
          </p:grpSpPr>
          <p:cxnSp>
            <p:nvCxnSpPr>
              <p:cNvPr id="12497" name="Straight Connector 124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8" name="Straight Connector 124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1" name="Group 12310"/>
            <p:cNvGrpSpPr/>
            <p:nvPr/>
          </p:nvGrpSpPr>
          <p:grpSpPr>
            <a:xfrm>
              <a:off x="487105" y="349909"/>
              <a:ext cx="64800" cy="64800"/>
              <a:chOff x="4180032" y="3419476"/>
              <a:chExt cx="64800" cy="64800"/>
            </a:xfrm>
          </p:grpSpPr>
          <p:cxnSp>
            <p:nvCxnSpPr>
              <p:cNvPr id="12495" name="Straight Connector 124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6" name="Straight Connector 124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2" name="Group 12311"/>
            <p:cNvGrpSpPr/>
            <p:nvPr/>
          </p:nvGrpSpPr>
          <p:grpSpPr>
            <a:xfrm>
              <a:off x="622517" y="349909"/>
              <a:ext cx="64800" cy="64800"/>
              <a:chOff x="4180032" y="3419476"/>
              <a:chExt cx="64800" cy="64800"/>
            </a:xfrm>
          </p:grpSpPr>
          <p:cxnSp>
            <p:nvCxnSpPr>
              <p:cNvPr id="12493" name="Straight Connector 124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4" name="Straight Connector 124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3" name="Group 12312"/>
            <p:cNvGrpSpPr/>
            <p:nvPr/>
          </p:nvGrpSpPr>
          <p:grpSpPr>
            <a:xfrm>
              <a:off x="1164165" y="349909"/>
              <a:ext cx="64800" cy="64800"/>
              <a:chOff x="4180032" y="3419476"/>
              <a:chExt cx="64800" cy="64800"/>
            </a:xfrm>
          </p:grpSpPr>
          <p:cxnSp>
            <p:nvCxnSpPr>
              <p:cNvPr id="12491" name="Straight Connector 124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2" name="Straight Connector 124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4" name="Group 12313"/>
            <p:cNvGrpSpPr/>
            <p:nvPr/>
          </p:nvGrpSpPr>
          <p:grpSpPr>
            <a:xfrm>
              <a:off x="2112049" y="349909"/>
              <a:ext cx="64800" cy="64800"/>
              <a:chOff x="4180032" y="3419476"/>
              <a:chExt cx="64800" cy="64800"/>
            </a:xfrm>
          </p:grpSpPr>
          <p:cxnSp>
            <p:nvCxnSpPr>
              <p:cNvPr id="12489" name="Straight Connector 124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0" name="Straight Connector 124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5" name="Group 12314"/>
            <p:cNvGrpSpPr/>
            <p:nvPr/>
          </p:nvGrpSpPr>
          <p:grpSpPr>
            <a:xfrm>
              <a:off x="3195345" y="349909"/>
              <a:ext cx="64800" cy="64800"/>
              <a:chOff x="4180032" y="3419476"/>
              <a:chExt cx="64800" cy="64800"/>
            </a:xfrm>
          </p:grpSpPr>
          <p:cxnSp>
            <p:nvCxnSpPr>
              <p:cNvPr id="12487" name="Straight Connector 12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8" name="Straight Connector 12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6" name="Group 12315"/>
            <p:cNvGrpSpPr/>
            <p:nvPr/>
          </p:nvGrpSpPr>
          <p:grpSpPr>
            <a:xfrm>
              <a:off x="3872405" y="349909"/>
              <a:ext cx="64800" cy="64800"/>
              <a:chOff x="4180032" y="3419476"/>
              <a:chExt cx="64800" cy="64800"/>
            </a:xfrm>
          </p:grpSpPr>
          <p:cxnSp>
            <p:nvCxnSpPr>
              <p:cNvPr id="12485" name="Straight Connector 12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6" name="Straight Connector 12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7" name="Group 12316"/>
            <p:cNvGrpSpPr/>
            <p:nvPr/>
          </p:nvGrpSpPr>
          <p:grpSpPr>
            <a:xfrm>
              <a:off x="4955701" y="349909"/>
              <a:ext cx="64800" cy="64800"/>
              <a:chOff x="4180032" y="3419476"/>
              <a:chExt cx="64800" cy="64800"/>
            </a:xfrm>
          </p:grpSpPr>
          <p:cxnSp>
            <p:nvCxnSpPr>
              <p:cNvPr id="12483" name="Straight Connector 12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4" name="Straight Connector 12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8" name="Group 12317"/>
            <p:cNvGrpSpPr/>
            <p:nvPr/>
          </p:nvGrpSpPr>
          <p:grpSpPr>
            <a:xfrm>
              <a:off x="5632761" y="349909"/>
              <a:ext cx="64800" cy="64800"/>
              <a:chOff x="4180032" y="3419476"/>
              <a:chExt cx="64800" cy="64800"/>
            </a:xfrm>
          </p:grpSpPr>
          <p:cxnSp>
            <p:nvCxnSpPr>
              <p:cNvPr id="12481" name="Straight Connector 12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2" name="Straight Connector 12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9" name="Group 12318"/>
            <p:cNvGrpSpPr/>
            <p:nvPr/>
          </p:nvGrpSpPr>
          <p:grpSpPr>
            <a:xfrm>
              <a:off x="6038997" y="349909"/>
              <a:ext cx="64800" cy="64800"/>
              <a:chOff x="4180032" y="3419476"/>
              <a:chExt cx="64800" cy="64800"/>
            </a:xfrm>
          </p:grpSpPr>
          <p:cxnSp>
            <p:nvCxnSpPr>
              <p:cNvPr id="12479" name="Straight Connector 12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0" name="Straight Connector 12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0" name="Group 12319"/>
            <p:cNvGrpSpPr/>
            <p:nvPr/>
          </p:nvGrpSpPr>
          <p:grpSpPr>
            <a:xfrm>
              <a:off x="6716057" y="349909"/>
              <a:ext cx="64800" cy="64800"/>
              <a:chOff x="4180032" y="3419476"/>
              <a:chExt cx="64800" cy="64800"/>
            </a:xfrm>
          </p:grpSpPr>
          <p:cxnSp>
            <p:nvCxnSpPr>
              <p:cNvPr id="12477" name="Straight Connector 12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8" name="Straight Connector 12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1" name="Group 12320"/>
            <p:cNvGrpSpPr/>
            <p:nvPr/>
          </p:nvGrpSpPr>
          <p:grpSpPr>
            <a:xfrm>
              <a:off x="7393117" y="349909"/>
              <a:ext cx="64800" cy="64800"/>
              <a:chOff x="4180032" y="3419476"/>
              <a:chExt cx="64800" cy="64800"/>
            </a:xfrm>
          </p:grpSpPr>
          <p:cxnSp>
            <p:nvCxnSpPr>
              <p:cNvPr id="12475" name="Straight Connector 12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6" name="Straight Connector 12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2" name="Group 12321"/>
            <p:cNvGrpSpPr/>
            <p:nvPr/>
          </p:nvGrpSpPr>
          <p:grpSpPr>
            <a:xfrm>
              <a:off x="8070177" y="349909"/>
              <a:ext cx="64800" cy="64800"/>
              <a:chOff x="4180032" y="3419476"/>
              <a:chExt cx="64800" cy="64800"/>
            </a:xfrm>
          </p:grpSpPr>
          <p:cxnSp>
            <p:nvCxnSpPr>
              <p:cNvPr id="12473" name="Straight Connector 12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4" name="Straight Connector 12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3" name="Group 12322"/>
            <p:cNvGrpSpPr/>
            <p:nvPr/>
          </p:nvGrpSpPr>
          <p:grpSpPr>
            <a:xfrm>
              <a:off x="8747219" y="349909"/>
              <a:ext cx="64800" cy="64800"/>
              <a:chOff x="4180032" y="3419476"/>
              <a:chExt cx="64800" cy="64800"/>
            </a:xfrm>
          </p:grpSpPr>
          <p:cxnSp>
            <p:nvCxnSpPr>
              <p:cNvPr id="12471" name="Straight Connector 12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2" name="Straight Connector 12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4" name="Group 12323"/>
            <p:cNvGrpSpPr/>
            <p:nvPr/>
          </p:nvGrpSpPr>
          <p:grpSpPr>
            <a:xfrm>
              <a:off x="1299577" y="349909"/>
              <a:ext cx="64800" cy="64800"/>
              <a:chOff x="4180032" y="3419476"/>
              <a:chExt cx="64800" cy="64800"/>
            </a:xfrm>
          </p:grpSpPr>
          <p:cxnSp>
            <p:nvCxnSpPr>
              <p:cNvPr id="12469" name="Straight Connector 12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0" name="Straight Connector 12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5" name="Group 12324"/>
            <p:cNvGrpSpPr/>
            <p:nvPr/>
          </p:nvGrpSpPr>
          <p:grpSpPr>
            <a:xfrm>
              <a:off x="2247461" y="349909"/>
              <a:ext cx="64800" cy="64800"/>
              <a:chOff x="4180032" y="3419476"/>
              <a:chExt cx="64800" cy="64800"/>
            </a:xfrm>
          </p:grpSpPr>
          <p:cxnSp>
            <p:nvCxnSpPr>
              <p:cNvPr id="12467" name="Straight Connector 12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8" name="Straight Connector 12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6" name="Group 12325"/>
            <p:cNvGrpSpPr/>
            <p:nvPr/>
          </p:nvGrpSpPr>
          <p:grpSpPr>
            <a:xfrm>
              <a:off x="3330757" y="349909"/>
              <a:ext cx="64800" cy="64800"/>
              <a:chOff x="4180032" y="3419476"/>
              <a:chExt cx="64800" cy="64800"/>
            </a:xfrm>
          </p:grpSpPr>
          <p:cxnSp>
            <p:nvCxnSpPr>
              <p:cNvPr id="12465" name="Straight Connector 12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6" name="Straight Connector 12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7" name="Group 12326"/>
            <p:cNvGrpSpPr/>
            <p:nvPr/>
          </p:nvGrpSpPr>
          <p:grpSpPr>
            <a:xfrm>
              <a:off x="4007817" y="349909"/>
              <a:ext cx="64800" cy="64800"/>
              <a:chOff x="4180032" y="3419476"/>
              <a:chExt cx="64800" cy="64800"/>
            </a:xfrm>
          </p:grpSpPr>
          <p:cxnSp>
            <p:nvCxnSpPr>
              <p:cNvPr id="12463" name="Straight Connector 12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4" name="Straight Connector 12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8" name="Group 12327"/>
            <p:cNvGrpSpPr/>
            <p:nvPr/>
          </p:nvGrpSpPr>
          <p:grpSpPr>
            <a:xfrm>
              <a:off x="4414053" y="349909"/>
              <a:ext cx="64800" cy="64800"/>
              <a:chOff x="4180032" y="3419476"/>
              <a:chExt cx="64800" cy="64800"/>
            </a:xfrm>
          </p:grpSpPr>
          <p:cxnSp>
            <p:nvCxnSpPr>
              <p:cNvPr id="12461" name="Straight Connector 124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2" name="Straight Connector 124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9" name="Group 12328"/>
            <p:cNvGrpSpPr/>
            <p:nvPr/>
          </p:nvGrpSpPr>
          <p:grpSpPr>
            <a:xfrm>
              <a:off x="5091113" y="349909"/>
              <a:ext cx="64800" cy="64800"/>
              <a:chOff x="4180032" y="3419476"/>
              <a:chExt cx="64800" cy="64800"/>
            </a:xfrm>
          </p:grpSpPr>
          <p:cxnSp>
            <p:nvCxnSpPr>
              <p:cNvPr id="12459" name="Straight Connector 124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0" name="Straight Connector 124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0" name="Group 12329"/>
            <p:cNvGrpSpPr/>
            <p:nvPr/>
          </p:nvGrpSpPr>
          <p:grpSpPr>
            <a:xfrm>
              <a:off x="6174409" y="349909"/>
              <a:ext cx="64800" cy="64800"/>
              <a:chOff x="4180032" y="3419476"/>
              <a:chExt cx="64800" cy="64800"/>
            </a:xfrm>
          </p:grpSpPr>
          <p:cxnSp>
            <p:nvCxnSpPr>
              <p:cNvPr id="12457" name="Straight Connector 124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8" name="Straight Connector 124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1" name="Group 12330"/>
            <p:cNvGrpSpPr/>
            <p:nvPr/>
          </p:nvGrpSpPr>
          <p:grpSpPr>
            <a:xfrm>
              <a:off x="6851469" y="349909"/>
              <a:ext cx="64800" cy="64800"/>
              <a:chOff x="4180032" y="3419476"/>
              <a:chExt cx="64800" cy="64800"/>
            </a:xfrm>
          </p:grpSpPr>
          <p:cxnSp>
            <p:nvCxnSpPr>
              <p:cNvPr id="12455" name="Straight Connector 124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6" name="Straight Connector 124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2" name="Group 12331"/>
            <p:cNvGrpSpPr/>
            <p:nvPr/>
          </p:nvGrpSpPr>
          <p:grpSpPr>
            <a:xfrm>
              <a:off x="7528529" y="349909"/>
              <a:ext cx="64800" cy="64800"/>
              <a:chOff x="4180032" y="3419476"/>
              <a:chExt cx="64800" cy="64800"/>
            </a:xfrm>
          </p:grpSpPr>
          <p:cxnSp>
            <p:nvCxnSpPr>
              <p:cNvPr id="12453" name="Straight Connector 124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4" name="Straight Connector 124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3" name="Group 12332"/>
            <p:cNvGrpSpPr/>
            <p:nvPr/>
          </p:nvGrpSpPr>
          <p:grpSpPr>
            <a:xfrm>
              <a:off x="8205589" y="349909"/>
              <a:ext cx="64800" cy="64800"/>
              <a:chOff x="4180032" y="3419476"/>
              <a:chExt cx="64800" cy="64800"/>
            </a:xfrm>
          </p:grpSpPr>
          <p:cxnSp>
            <p:nvCxnSpPr>
              <p:cNvPr id="12451" name="Straight Connector 124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2" name="Straight Connector 124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4" name="Group 12333"/>
            <p:cNvGrpSpPr/>
            <p:nvPr/>
          </p:nvGrpSpPr>
          <p:grpSpPr>
            <a:xfrm>
              <a:off x="757929" y="349909"/>
              <a:ext cx="64800" cy="64800"/>
              <a:chOff x="4180032" y="3419476"/>
              <a:chExt cx="64800" cy="64800"/>
            </a:xfrm>
          </p:grpSpPr>
          <p:cxnSp>
            <p:nvCxnSpPr>
              <p:cNvPr id="12449" name="Straight Connector 124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0" name="Straight Connector 124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5" name="Group 12334"/>
            <p:cNvGrpSpPr/>
            <p:nvPr/>
          </p:nvGrpSpPr>
          <p:grpSpPr>
            <a:xfrm>
              <a:off x="1434989" y="349909"/>
              <a:ext cx="64800" cy="64800"/>
              <a:chOff x="4180032" y="3419476"/>
              <a:chExt cx="64800" cy="64800"/>
            </a:xfrm>
          </p:grpSpPr>
          <p:cxnSp>
            <p:nvCxnSpPr>
              <p:cNvPr id="12447" name="Straight Connector 12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8" name="Straight Connector 12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6" name="Group 12335"/>
            <p:cNvGrpSpPr/>
            <p:nvPr/>
          </p:nvGrpSpPr>
          <p:grpSpPr>
            <a:xfrm>
              <a:off x="2382873" y="349909"/>
              <a:ext cx="64800" cy="64800"/>
              <a:chOff x="4180032" y="3419476"/>
              <a:chExt cx="64800" cy="64800"/>
            </a:xfrm>
          </p:grpSpPr>
          <p:cxnSp>
            <p:nvCxnSpPr>
              <p:cNvPr id="12445" name="Straight Connector 12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6" name="Straight Connector 12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7" name="Group 12336"/>
            <p:cNvGrpSpPr/>
            <p:nvPr/>
          </p:nvGrpSpPr>
          <p:grpSpPr>
            <a:xfrm>
              <a:off x="3466169" y="349909"/>
              <a:ext cx="64800" cy="64800"/>
              <a:chOff x="4180032" y="3419476"/>
              <a:chExt cx="64800" cy="64800"/>
            </a:xfrm>
          </p:grpSpPr>
          <p:cxnSp>
            <p:nvCxnSpPr>
              <p:cNvPr id="12443" name="Straight Connector 12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4" name="Straight Connector 12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8" name="Group 12337"/>
            <p:cNvGrpSpPr/>
            <p:nvPr/>
          </p:nvGrpSpPr>
          <p:grpSpPr>
            <a:xfrm>
              <a:off x="4143229" y="349909"/>
              <a:ext cx="64800" cy="64800"/>
              <a:chOff x="4180032" y="3419476"/>
              <a:chExt cx="64800" cy="64800"/>
            </a:xfrm>
          </p:grpSpPr>
          <p:cxnSp>
            <p:nvCxnSpPr>
              <p:cNvPr id="12441" name="Straight Connector 12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2" name="Straight Connector 12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9" name="Group 12338"/>
            <p:cNvGrpSpPr/>
            <p:nvPr/>
          </p:nvGrpSpPr>
          <p:grpSpPr>
            <a:xfrm>
              <a:off x="4549465" y="349909"/>
              <a:ext cx="64800" cy="64800"/>
              <a:chOff x="4180032" y="3419476"/>
              <a:chExt cx="64800" cy="64800"/>
            </a:xfrm>
          </p:grpSpPr>
          <p:cxnSp>
            <p:nvCxnSpPr>
              <p:cNvPr id="12439" name="Straight Connector 12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0" name="Straight Connector 12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0" name="Group 12339"/>
            <p:cNvGrpSpPr/>
            <p:nvPr/>
          </p:nvGrpSpPr>
          <p:grpSpPr>
            <a:xfrm>
              <a:off x="5226525" y="349909"/>
              <a:ext cx="64800" cy="64800"/>
              <a:chOff x="4180032" y="3419476"/>
              <a:chExt cx="64800" cy="64800"/>
            </a:xfrm>
          </p:grpSpPr>
          <p:cxnSp>
            <p:nvCxnSpPr>
              <p:cNvPr id="12437" name="Straight Connector 12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8" name="Straight Connector 12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1" name="Group 12340"/>
            <p:cNvGrpSpPr/>
            <p:nvPr/>
          </p:nvGrpSpPr>
          <p:grpSpPr>
            <a:xfrm>
              <a:off x="6309821" y="349909"/>
              <a:ext cx="64800" cy="64800"/>
              <a:chOff x="4180032" y="3419476"/>
              <a:chExt cx="64800" cy="64800"/>
            </a:xfrm>
          </p:grpSpPr>
          <p:cxnSp>
            <p:nvCxnSpPr>
              <p:cNvPr id="12435" name="Straight Connector 12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6" name="Straight Connector 12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2" name="Group 12341"/>
            <p:cNvGrpSpPr/>
            <p:nvPr/>
          </p:nvGrpSpPr>
          <p:grpSpPr>
            <a:xfrm>
              <a:off x="6986881" y="349909"/>
              <a:ext cx="64800" cy="64800"/>
              <a:chOff x="4180032" y="3419476"/>
              <a:chExt cx="64800" cy="64800"/>
            </a:xfrm>
          </p:grpSpPr>
          <p:cxnSp>
            <p:nvCxnSpPr>
              <p:cNvPr id="12433" name="Straight Connector 12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4" name="Straight Connector 12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3" name="Group 12342"/>
            <p:cNvGrpSpPr/>
            <p:nvPr/>
          </p:nvGrpSpPr>
          <p:grpSpPr>
            <a:xfrm>
              <a:off x="7663941" y="349909"/>
              <a:ext cx="64800" cy="64800"/>
              <a:chOff x="4180032" y="3419476"/>
              <a:chExt cx="64800" cy="64800"/>
            </a:xfrm>
          </p:grpSpPr>
          <p:cxnSp>
            <p:nvCxnSpPr>
              <p:cNvPr id="12431" name="Straight Connector 12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2" name="Straight Connector 12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4" name="Group 12343"/>
            <p:cNvGrpSpPr/>
            <p:nvPr/>
          </p:nvGrpSpPr>
          <p:grpSpPr>
            <a:xfrm>
              <a:off x="8341001" y="349909"/>
              <a:ext cx="64800" cy="64800"/>
              <a:chOff x="4180032" y="3419476"/>
              <a:chExt cx="64800" cy="64800"/>
            </a:xfrm>
          </p:grpSpPr>
          <p:cxnSp>
            <p:nvCxnSpPr>
              <p:cNvPr id="12429" name="Straight Connector 12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0" name="Straight Connector 12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5" name="Group 12344"/>
            <p:cNvGrpSpPr/>
            <p:nvPr/>
          </p:nvGrpSpPr>
          <p:grpSpPr>
            <a:xfrm>
              <a:off x="893341" y="349909"/>
              <a:ext cx="64800" cy="64800"/>
              <a:chOff x="4180032" y="3419476"/>
              <a:chExt cx="64800" cy="64800"/>
            </a:xfrm>
          </p:grpSpPr>
          <p:cxnSp>
            <p:nvCxnSpPr>
              <p:cNvPr id="12427" name="Straight Connector 12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8" name="Straight Connector 12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6" name="Group 12345"/>
            <p:cNvGrpSpPr/>
            <p:nvPr/>
          </p:nvGrpSpPr>
          <p:grpSpPr>
            <a:xfrm>
              <a:off x="1570401" y="349909"/>
              <a:ext cx="64800" cy="64800"/>
              <a:chOff x="4180032" y="3419476"/>
              <a:chExt cx="64800" cy="64800"/>
            </a:xfrm>
          </p:grpSpPr>
          <p:cxnSp>
            <p:nvCxnSpPr>
              <p:cNvPr id="12425" name="Straight Connector 12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6" name="Straight Connector 12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7" name="Group 12346"/>
            <p:cNvGrpSpPr/>
            <p:nvPr/>
          </p:nvGrpSpPr>
          <p:grpSpPr>
            <a:xfrm>
              <a:off x="2518285" y="349909"/>
              <a:ext cx="64800" cy="64800"/>
              <a:chOff x="4180032" y="3419476"/>
              <a:chExt cx="64800" cy="64800"/>
            </a:xfrm>
          </p:grpSpPr>
          <p:cxnSp>
            <p:nvCxnSpPr>
              <p:cNvPr id="12423" name="Straight Connector 12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4" name="Straight Connector 12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8" name="Group 12347"/>
            <p:cNvGrpSpPr/>
            <p:nvPr/>
          </p:nvGrpSpPr>
          <p:grpSpPr>
            <a:xfrm>
              <a:off x="3601581" y="349909"/>
              <a:ext cx="64800" cy="64800"/>
              <a:chOff x="4180032" y="3419476"/>
              <a:chExt cx="64800" cy="64800"/>
            </a:xfrm>
          </p:grpSpPr>
          <p:cxnSp>
            <p:nvCxnSpPr>
              <p:cNvPr id="12421" name="Straight Connector 124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2" name="Straight Connector 124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9" name="Group 12348"/>
            <p:cNvGrpSpPr/>
            <p:nvPr/>
          </p:nvGrpSpPr>
          <p:grpSpPr>
            <a:xfrm>
              <a:off x="4684877" y="349909"/>
              <a:ext cx="64800" cy="64800"/>
              <a:chOff x="4180032" y="3419476"/>
              <a:chExt cx="64800" cy="64800"/>
            </a:xfrm>
          </p:grpSpPr>
          <p:cxnSp>
            <p:nvCxnSpPr>
              <p:cNvPr id="12419" name="Straight Connector 124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0" name="Straight Connector 124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0" name="Group 12349"/>
            <p:cNvGrpSpPr/>
            <p:nvPr/>
          </p:nvGrpSpPr>
          <p:grpSpPr>
            <a:xfrm>
              <a:off x="5361937" y="349909"/>
              <a:ext cx="64800" cy="64800"/>
              <a:chOff x="4180032" y="3419476"/>
              <a:chExt cx="64800" cy="64800"/>
            </a:xfrm>
          </p:grpSpPr>
          <p:cxnSp>
            <p:nvCxnSpPr>
              <p:cNvPr id="12417" name="Straight Connector 124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8" name="Straight Connector 124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1" name="Group 12350"/>
            <p:cNvGrpSpPr/>
            <p:nvPr/>
          </p:nvGrpSpPr>
          <p:grpSpPr>
            <a:xfrm>
              <a:off x="5768173" y="349909"/>
              <a:ext cx="64800" cy="64800"/>
              <a:chOff x="4180032" y="3419476"/>
              <a:chExt cx="64800" cy="64800"/>
            </a:xfrm>
          </p:grpSpPr>
          <p:cxnSp>
            <p:nvCxnSpPr>
              <p:cNvPr id="12415" name="Straight Connector 124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6" name="Straight Connector 124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2" name="Group 12351"/>
            <p:cNvGrpSpPr/>
            <p:nvPr/>
          </p:nvGrpSpPr>
          <p:grpSpPr>
            <a:xfrm>
              <a:off x="6445233" y="349909"/>
              <a:ext cx="64800" cy="64800"/>
              <a:chOff x="4180032" y="3419476"/>
              <a:chExt cx="64800" cy="64800"/>
            </a:xfrm>
          </p:grpSpPr>
          <p:cxnSp>
            <p:nvCxnSpPr>
              <p:cNvPr id="12413" name="Straight Connector 124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4" name="Straight Connector 124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3" name="Group 12352"/>
            <p:cNvGrpSpPr/>
            <p:nvPr/>
          </p:nvGrpSpPr>
          <p:grpSpPr>
            <a:xfrm>
              <a:off x="7122293" y="349909"/>
              <a:ext cx="64800" cy="64800"/>
              <a:chOff x="4180032" y="3419476"/>
              <a:chExt cx="64800" cy="64800"/>
            </a:xfrm>
          </p:grpSpPr>
          <p:cxnSp>
            <p:nvCxnSpPr>
              <p:cNvPr id="12411" name="Straight Connector 124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2" name="Straight Connector 124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4" name="Group 12353"/>
            <p:cNvGrpSpPr/>
            <p:nvPr/>
          </p:nvGrpSpPr>
          <p:grpSpPr>
            <a:xfrm>
              <a:off x="7799353" y="349909"/>
              <a:ext cx="64800" cy="64800"/>
              <a:chOff x="4180032" y="3419476"/>
              <a:chExt cx="64800" cy="64800"/>
            </a:xfrm>
          </p:grpSpPr>
          <p:cxnSp>
            <p:nvCxnSpPr>
              <p:cNvPr id="12409" name="Straight Connector 124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0" name="Straight Connector 124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5" name="Group 12354"/>
            <p:cNvGrpSpPr/>
            <p:nvPr/>
          </p:nvGrpSpPr>
          <p:grpSpPr>
            <a:xfrm>
              <a:off x="8476413" y="349909"/>
              <a:ext cx="64800" cy="64800"/>
              <a:chOff x="4180032" y="3419476"/>
              <a:chExt cx="64800" cy="64800"/>
            </a:xfrm>
          </p:grpSpPr>
          <p:cxnSp>
            <p:nvCxnSpPr>
              <p:cNvPr id="12407" name="Straight Connector 124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8" name="Straight Connector 124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6" name="Group 12355"/>
            <p:cNvGrpSpPr/>
            <p:nvPr/>
          </p:nvGrpSpPr>
          <p:grpSpPr>
            <a:xfrm>
              <a:off x="1705813" y="349909"/>
              <a:ext cx="64800" cy="64800"/>
              <a:chOff x="4180032" y="3419476"/>
              <a:chExt cx="64800" cy="64800"/>
            </a:xfrm>
          </p:grpSpPr>
          <p:cxnSp>
            <p:nvCxnSpPr>
              <p:cNvPr id="12405" name="Straight Connector 124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6" name="Straight Connector 124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7" name="Group 12356"/>
            <p:cNvGrpSpPr/>
            <p:nvPr/>
          </p:nvGrpSpPr>
          <p:grpSpPr>
            <a:xfrm>
              <a:off x="2653697" y="349909"/>
              <a:ext cx="64800" cy="64800"/>
              <a:chOff x="4180032" y="3419476"/>
              <a:chExt cx="64800" cy="64800"/>
            </a:xfrm>
          </p:grpSpPr>
          <p:cxnSp>
            <p:nvCxnSpPr>
              <p:cNvPr id="12403" name="Straight Connector 124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4" name="Straight Connector 124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8" name="Group 12357"/>
            <p:cNvGrpSpPr/>
            <p:nvPr/>
          </p:nvGrpSpPr>
          <p:grpSpPr>
            <a:xfrm>
              <a:off x="3736993" y="349909"/>
              <a:ext cx="64800" cy="64800"/>
              <a:chOff x="4180032" y="3419476"/>
              <a:chExt cx="64800" cy="64800"/>
            </a:xfrm>
          </p:grpSpPr>
          <p:cxnSp>
            <p:nvCxnSpPr>
              <p:cNvPr id="12401" name="Straight Connector 124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2" name="Straight Connector 124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9" name="Group 12358"/>
            <p:cNvGrpSpPr/>
            <p:nvPr/>
          </p:nvGrpSpPr>
          <p:grpSpPr>
            <a:xfrm>
              <a:off x="4278641" y="349909"/>
              <a:ext cx="64800" cy="64800"/>
              <a:chOff x="4180032" y="3419476"/>
              <a:chExt cx="64800" cy="64800"/>
            </a:xfrm>
          </p:grpSpPr>
          <p:cxnSp>
            <p:nvCxnSpPr>
              <p:cNvPr id="12399" name="Straight Connector 123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0" name="Straight Connector 123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0" name="Group 12359"/>
            <p:cNvGrpSpPr/>
            <p:nvPr/>
          </p:nvGrpSpPr>
          <p:grpSpPr>
            <a:xfrm>
              <a:off x="4820289" y="349909"/>
              <a:ext cx="64800" cy="64800"/>
              <a:chOff x="4180032" y="3419476"/>
              <a:chExt cx="64800" cy="64800"/>
            </a:xfrm>
          </p:grpSpPr>
          <p:cxnSp>
            <p:nvCxnSpPr>
              <p:cNvPr id="12397" name="Straight Connector 123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8" name="Straight Connector 123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1" name="Group 12360"/>
            <p:cNvGrpSpPr/>
            <p:nvPr/>
          </p:nvGrpSpPr>
          <p:grpSpPr>
            <a:xfrm>
              <a:off x="5497349" y="349909"/>
              <a:ext cx="64800" cy="64800"/>
              <a:chOff x="4180032" y="3419476"/>
              <a:chExt cx="64800" cy="64800"/>
            </a:xfrm>
          </p:grpSpPr>
          <p:cxnSp>
            <p:nvCxnSpPr>
              <p:cNvPr id="12395" name="Straight Connector 123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6" name="Straight Connector 123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2" name="Group 12361"/>
            <p:cNvGrpSpPr/>
            <p:nvPr/>
          </p:nvGrpSpPr>
          <p:grpSpPr>
            <a:xfrm>
              <a:off x="5903585" y="349909"/>
              <a:ext cx="64800" cy="64800"/>
              <a:chOff x="4180032" y="3419476"/>
              <a:chExt cx="64800" cy="64800"/>
            </a:xfrm>
          </p:grpSpPr>
          <p:cxnSp>
            <p:nvCxnSpPr>
              <p:cNvPr id="12393" name="Straight Connector 123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4" name="Straight Connector 123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3" name="Group 12362"/>
            <p:cNvGrpSpPr/>
            <p:nvPr/>
          </p:nvGrpSpPr>
          <p:grpSpPr>
            <a:xfrm>
              <a:off x="6580645" y="349909"/>
              <a:ext cx="64800" cy="64800"/>
              <a:chOff x="4180032" y="3419476"/>
              <a:chExt cx="64800" cy="64800"/>
            </a:xfrm>
          </p:grpSpPr>
          <p:cxnSp>
            <p:nvCxnSpPr>
              <p:cNvPr id="12391" name="Straight Connector 123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2" name="Straight Connector 123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4" name="Group 12363"/>
            <p:cNvGrpSpPr/>
            <p:nvPr/>
          </p:nvGrpSpPr>
          <p:grpSpPr>
            <a:xfrm>
              <a:off x="7257705" y="349909"/>
              <a:ext cx="64800" cy="64800"/>
              <a:chOff x="4180032" y="3419476"/>
              <a:chExt cx="64800" cy="64800"/>
            </a:xfrm>
          </p:grpSpPr>
          <p:cxnSp>
            <p:nvCxnSpPr>
              <p:cNvPr id="12389" name="Straight Connector 123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0" name="Straight Connector 123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5" name="Group 12364"/>
            <p:cNvGrpSpPr/>
            <p:nvPr/>
          </p:nvGrpSpPr>
          <p:grpSpPr>
            <a:xfrm>
              <a:off x="7934765" y="349909"/>
              <a:ext cx="64800" cy="64800"/>
              <a:chOff x="4180032" y="3419476"/>
              <a:chExt cx="64800" cy="64800"/>
            </a:xfrm>
          </p:grpSpPr>
          <p:cxnSp>
            <p:nvCxnSpPr>
              <p:cNvPr id="12387" name="Straight Connector 123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8" name="Straight Connector 123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6" name="Group 12365"/>
            <p:cNvGrpSpPr/>
            <p:nvPr/>
          </p:nvGrpSpPr>
          <p:grpSpPr>
            <a:xfrm>
              <a:off x="8611825" y="349909"/>
              <a:ext cx="64800" cy="64800"/>
              <a:chOff x="4180032" y="3419476"/>
              <a:chExt cx="64800" cy="64800"/>
            </a:xfrm>
          </p:grpSpPr>
          <p:cxnSp>
            <p:nvCxnSpPr>
              <p:cNvPr id="12385" name="Straight Connector 123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6" name="Straight Connector 123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7" name="Group 12366"/>
            <p:cNvGrpSpPr/>
            <p:nvPr/>
          </p:nvGrpSpPr>
          <p:grpSpPr>
            <a:xfrm>
              <a:off x="1028753" y="349909"/>
              <a:ext cx="64800" cy="64800"/>
              <a:chOff x="4180032" y="3419476"/>
              <a:chExt cx="64800" cy="64800"/>
            </a:xfrm>
          </p:grpSpPr>
          <p:cxnSp>
            <p:nvCxnSpPr>
              <p:cNvPr id="12383" name="Straight Connector 123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4" name="Straight Connector 123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8" name="Group 12367"/>
            <p:cNvGrpSpPr/>
            <p:nvPr/>
          </p:nvGrpSpPr>
          <p:grpSpPr>
            <a:xfrm>
              <a:off x="1841225" y="349909"/>
              <a:ext cx="64800" cy="64800"/>
              <a:chOff x="4180032" y="3419476"/>
              <a:chExt cx="64800" cy="64800"/>
            </a:xfrm>
          </p:grpSpPr>
          <p:cxnSp>
            <p:nvCxnSpPr>
              <p:cNvPr id="12381" name="Straight Connector 123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2" name="Straight Connector 123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9" name="Group 12368"/>
            <p:cNvGrpSpPr/>
            <p:nvPr/>
          </p:nvGrpSpPr>
          <p:grpSpPr>
            <a:xfrm>
              <a:off x="2789109" y="349909"/>
              <a:ext cx="64800" cy="64800"/>
              <a:chOff x="4180032" y="3419476"/>
              <a:chExt cx="64800" cy="64800"/>
            </a:xfrm>
          </p:grpSpPr>
          <p:cxnSp>
            <p:nvCxnSpPr>
              <p:cNvPr id="12379" name="Straight Connector 123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0" name="Straight Connector 123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70" name="Group 12369"/>
            <p:cNvGrpSpPr/>
            <p:nvPr/>
          </p:nvGrpSpPr>
          <p:grpSpPr>
            <a:xfrm>
              <a:off x="1976637" y="349909"/>
              <a:ext cx="64800" cy="64800"/>
              <a:chOff x="4180032" y="3419476"/>
              <a:chExt cx="64800" cy="64800"/>
            </a:xfrm>
          </p:grpSpPr>
          <p:cxnSp>
            <p:nvCxnSpPr>
              <p:cNvPr id="12377" name="Straight Connector 123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78" name="Straight Connector 123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71" name="Group 12370"/>
            <p:cNvGrpSpPr/>
            <p:nvPr/>
          </p:nvGrpSpPr>
          <p:grpSpPr>
            <a:xfrm>
              <a:off x="2924521" y="349909"/>
              <a:ext cx="64800" cy="64800"/>
              <a:chOff x="4180032" y="3419476"/>
              <a:chExt cx="64800" cy="64800"/>
            </a:xfrm>
          </p:grpSpPr>
          <p:cxnSp>
            <p:nvCxnSpPr>
              <p:cNvPr id="12375" name="Straight Connector 123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76" name="Straight Connector 123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72" name="Group 12371"/>
            <p:cNvGrpSpPr/>
            <p:nvPr/>
          </p:nvGrpSpPr>
          <p:grpSpPr>
            <a:xfrm>
              <a:off x="3059933" y="349909"/>
              <a:ext cx="64800" cy="64800"/>
              <a:chOff x="4180032" y="3419476"/>
              <a:chExt cx="64800" cy="64800"/>
            </a:xfrm>
          </p:grpSpPr>
          <p:cxnSp>
            <p:nvCxnSpPr>
              <p:cNvPr id="12373" name="Straight Connector 123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74" name="Straight Connector 123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499" name="Group 12498"/>
          <p:cNvGrpSpPr/>
          <p:nvPr/>
        </p:nvGrpSpPr>
        <p:grpSpPr>
          <a:xfrm>
            <a:off x="468924" y="1441463"/>
            <a:ext cx="11280435" cy="64800"/>
            <a:chOff x="351693" y="349909"/>
            <a:chExt cx="8460326" cy="64800"/>
          </a:xfrm>
        </p:grpSpPr>
        <p:grpSp>
          <p:nvGrpSpPr>
            <p:cNvPr id="12500" name="Group 12499"/>
            <p:cNvGrpSpPr/>
            <p:nvPr/>
          </p:nvGrpSpPr>
          <p:grpSpPr>
            <a:xfrm>
              <a:off x="351693" y="349909"/>
              <a:ext cx="64800" cy="64800"/>
              <a:chOff x="4180032" y="3419476"/>
              <a:chExt cx="64800" cy="64800"/>
            </a:xfrm>
          </p:grpSpPr>
          <p:cxnSp>
            <p:nvCxnSpPr>
              <p:cNvPr id="12687" name="Straight Connector 126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8" name="Straight Connector 126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1" name="Group 12500"/>
            <p:cNvGrpSpPr/>
            <p:nvPr/>
          </p:nvGrpSpPr>
          <p:grpSpPr>
            <a:xfrm>
              <a:off x="487105" y="349909"/>
              <a:ext cx="64800" cy="64800"/>
              <a:chOff x="4180032" y="3419476"/>
              <a:chExt cx="64800" cy="64800"/>
            </a:xfrm>
          </p:grpSpPr>
          <p:cxnSp>
            <p:nvCxnSpPr>
              <p:cNvPr id="12685" name="Straight Connector 126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6" name="Straight Connector 126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2" name="Group 12501"/>
            <p:cNvGrpSpPr/>
            <p:nvPr/>
          </p:nvGrpSpPr>
          <p:grpSpPr>
            <a:xfrm>
              <a:off x="622517" y="349909"/>
              <a:ext cx="64800" cy="64800"/>
              <a:chOff x="4180032" y="3419476"/>
              <a:chExt cx="64800" cy="64800"/>
            </a:xfrm>
          </p:grpSpPr>
          <p:cxnSp>
            <p:nvCxnSpPr>
              <p:cNvPr id="12683" name="Straight Connector 126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4" name="Straight Connector 126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3" name="Group 12502"/>
            <p:cNvGrpSpPr/>
            <p:nvPr/>
          </p:nvGrpSpPr>
          <p:grpSpPr>
            <a:xfrm>
              <a:off x="1164165" y="349909"/>
              <a:ext cx="64800" cy="64800"/>
              <a:chOff x="4180032" y="3419476"/>
              <a:chExt cx="64800" cy="64800"/>
            </a:xfrm>
          </p:grpSpPr>
          <p:cxnSp>
            <p:nvCxnSpPr>
              <p:cNvPr id="12681" name="Straight Connector 126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2" name="Straight Connector 126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4" name="Group 12503"/>
            <p:cNvGrpSpPr/>
            <p:nvPr/>
          </p:nvGrpSpPr>
          <p:grpSpPr>
            <a:xfrm>
              <a:off x="2112049" y="349909"/>
              <a:ext cx="64800" cy="64800"/>
              <a:chOff x="4180032" y="3419476"/>
              <a:chExt cx="64800" cy="64800"/>
            </a:xfrm>
          </p:grpSpPr>
          <p:cxnSp>
            <p:nvCxnSpPr>
              <p:cNvPr id="12679" name="Straight Connector 126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0" name="Straight Connector 126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5" name="Group 12504"/>
            <p:cNvGrpSpPr/>
            <p:nvPr/>
          </p:nvGrpSpPr>
          <p:grpSpPr>
            <a:xfrm>
              <a:off x="3195345" y="349909"/>
              <a:ext cx="64800" cy="64800"/>
              <a:chOff x="4180032" y="3419476"/>
              <a:chExt cx="64800" cy="64800"/>
            </a:xfrm>
          </p:grpSpPr>
          <p:cxnSp>
            <p:nvCxnSpPr>
              <p:cNvPr id="12677" name="Straight Connector 12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8" name="Straight Connector 12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6" name="Group 12505"/>
            <p:cNvGrpSpPr/>
            <p:nvPr/>
          </p:nvGrpSpPr>
          <p:grpSpPr>
            <a:xfrm>
              <a:off x="3872405" y="349909"/>
              <a:ext cx="64800" cy="64800"/>
              <a:chOff x="4180032" y="3419476"/>
              <a:chExt cx="64800" cy="64800"/>
            </a:xfrm>
          </p:grpSpPr>
          <p:cxnSp>
            <p:nvCxnSpPr>
              <p:cNvPr id="12675" name="Straight Connector 12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6" name="Straight Connector 12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7" name="Group 12506"/>
            <p:cNvGrpSpPr/>
            <p:nvPr/>
          </p:nvGrpSpPr>
          <p:grpSpPr>
            <a:xfrm>
              <a:off x="4955701" y="349909"/>
              <a:ext cx="64800" cy="64800"/>
              <a:chOff x="4180032" y="3419476"/>
              <a:chExt cx="64800" cy="64800"/>
            </a:xfrm>
          </p:grpSpPr>
          <p:cxnSp>
            <p:nvCxnSpPr>
              <p:cNvPr id="12673" name="Straight Connector 12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4" name="Straight Connector 12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8" name="Group 12507"/>
            <p:cNvGrpSpPr/>
            <p:nvPr/>
          </p:nvGrpSpPr>
          <p:grpSpPr>
            <a:xfrm>
              <a:off x="5632761" y="349909"/>
              <a:ext cx="64800" cy="64800"/>
              <a:chOff x="4180032" y="3419476"/>
              <a:chExt cx="64800" cy="64800"/>
            </a:xfrm>
          </p:grpSpPr>
          <p:cxnSp>
            <p:nvCxnSpPr>
              <p:cNvPr id="12671" name="Straight Connector 12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2" name="Straight Connector 12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9" name="Group 12508"/>
            <p:cNvGrpSpPr/>
            <p:nvPr/>
          </p:nvGrpSpPr>
          <p:grpSpPr>
            <a:xfrm>
              <a:off x="6038997" y="349909"/>
              <a:ext cx="64800" cy="64800"/>
              <a:chOff x="4180032" y="3419476"/>
              <a:chExt cx="64800" cy="64800"/>
            </a:xfrm>
          </p:grpSpPr>
          <p:cxnSp>
            <p:nvCxnSpPr>
              <p:cNvPr id="12669" name="Straight Connector 12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0" name="Straight Connector 12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0" name="Group 12509"/>
            <p:cNvGrpSpPr/>
            <p:nvPr/>
          </p:nvGrpSpPr>
          <p:grpSpPr>
            <a:xfrm>
              <a:off x="6716057" y="349909"/>
              <a:ext cx="64800" cy="64800"/>
              <a:chOff x="4180032" y="3419476"/>
              <a:chExt cx="64800" cy="64800"/>
            </a:xfrm>
          </p:grpSpPr>
          <p:cxnSp>
            <p:nvCxnSpPr>
              <p:cNvPr id="12667" name="Straight Connector 12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8" name="Straight Connector 12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1" name="Group 12510"/>
            <p:cNvGrpSpPr/>
            <p:nvPr/>
          </p:nvGrpSpPr>
          <p:grpSpPr>
            <a:xfrm>
              <a:off x="7393117" y="349909"/>
              <a:ext cx="64800" cy="64800"/>
              <a:chOff x="4180032" y="3419476"/>
              <a:chExt cx="64800" cy="64800"/>
            </a:xfrm>
          </p:grpSpPr>
          <p:cxnSp>
            <p:nvCxnSpPr>
              <p:cNvPr id="12665" name="Straight Connector 12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6" name="Straight Connector 12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2" name="Group 12511"/>
            <p:cNvGrpSpPr/>
            <p:nvPr/>
          </p:nvGrpSpPr>
          <p:grpSpPr>
            <a:xfrm>
              <a:off x="8070177" y="349909"/>
              <a:ext cx="64800" cy="64800"/>
              <a:chOff x="4180032" y="3419476"/>
              <a:chExt cx="64800" cy="64800"/>
            </a:xfrm>
          </p:grpSpPr>
          <p:cxnSp>
            <p:nvCxnSpPr>
              <p:cNvPr id="12663" name="Straight Connector 12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4" name="Straight Connector 12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3" name="Group 12512"/>
            <p:cNvGrpSpPr/>
            <p:nvPr/>
          </p:nvGrpSpPr>
          <p:grpSpPr>
            <a:xfrm>
              <a:off x="8747219" y="349909"/>
              <a:ext cx="64800" cy="64800"/>
              <a:chOff x="4180032" y="3419476"/>
              <a:chExt cx="64800" cy="64800"/>
            </a:xfrm>
          </p:grpSpPr>
          <p:cxnSp>
            <p:nvCxnSpPr>
              <p:cNvPr id="12661" name="Straight Connector 12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2" name="Straight Connector 12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4" name="Group 12513"/>
            <p:cNvGrpSpPr/>
            <p:nvPr/>
          </p:nvGrpSpPr>
          <p:grpSpPr>
            <a:xfrm>
              <a:off x="1299577" y="349909"/>
              <a:ext cx="64800" cy="64800"/>
              <a:chOff x="4180032" y="3419476"/>
              <a:chExt cx="64800" cy="64800"/>
            </a:xfrm>
          </p:grpSpPr>
          <p:cxnSp>
            <p:nvCxnSpPr>
              <p:cNvPr id="12659" name="Straight Connector 12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0" name="Straight Connector 12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5" name="Group 12514"/>
            <p:cNvGrpSpPr/>
            <p:nvPr/>
          </p:nvGrpSpPr>
          <p:grpSpPr>
            <a:xfrm>
              <a:off x="2247461" y="349909"/>
              <a:ext cx="64800" cy="64800"/>
              <a:chOff x="4180032" y="3419476"/>
              <a:chExt cx="64800" cy="64800"/>
            </a:xfrm>
          </p:grpSpPr>
          <p:cxnSp>
            <p:nvCxnSpPr>
              <p:cNvPr id="12657" name="Straight Connector 12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8" name="Straight Connector 12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6" name="Group 12515"/>
            <p:cNvGrpSpPr/>
            <p:nvPr/>
          </p:nvGrpSpPr>
          <p:grpSpPr>
            <a:xfrm>
              <a:off x="3330757" y="349909"/>
              <a:ext cx="64800" cy="64800"/>
              <a:chOff x="4180032" y="3419476"/>
              <a:chExt cx="64800" cy="64800"/>
            </a:xfrm>
          </p:grpSpPr>
          <p:cxnSp>
            <p:nvCxnSpPr>
              <p:cNvPr id="12655" name="Straight Connector 12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6" name="Straight Connector 12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7" name="Group 12516"/>
            <p:cNvGrpSpPr/>
            <p:nvPr/>
          </p:nvGrpSpPr>
          <p:grpSpPr>
            <a:xfrm>
              <a:off x="4007817" y="349909"/>
              <a:ext cx="64800" cy="64800"/>
              <a:chOff x="4180032" y="3419476"/>
              <a:chExt cx="64800" cy="64800"/>
            </a:xfrm>
          </p:grpSpPr>
          <p:cxnSp>
            <p:nvCxnSpPr>
              <p:cNvPr id="12653" name="Straight Connector 12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4" name="Straight Connector 12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8" name="Group 12517"/>
            <p:cNvGrpSpPr/>
            <p:nvPr/>
          </p:nvGrpSpPr>
          <p:grpSpPr>
            <a:xfrm>
              <a:off x="4414053" y="349909"/>
              <a:ext cx="64800" cy="64800"/>
              <a:chOff x="4180032" y="3419476"/>
              <a:chExt cx="64800" cy="64800"/>
            </a:xfrm>
          </p:grpSpPr>
          <p:cxnSp>
            <p:nvCxnSpPr>
              <p:cNvPr id="12651" name="Straight Connector 126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2" name="Straight Connector 126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9" name="Group 12518"/>
            <p:cNvGrpSpPr/>
            <p:nvPr/>
          </p:nvGrpSpPr>
          <p:grpSpPr>
            <a:xfrm>
              <a:off x="5091113" y="349909"/>
              <a:ext cx="64800" cy="64800"/>
              <a:chOff x="4180032" y="3419476"/>
              <a:chExt cx="64800" cy="64800"/>
            </a:xfrm>
          </p:grpSpPr>
          <p:cxnSp>
            <p:nvCxnSpPr>
              <p:cNvPr id="12649" name="Straight Connector 126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0" name="Straight Connector 126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0" name="Group 12519"/>
            <p:cNvGrpSpPr/>
            <p:nvPr/>
          </p:nvGrpSpPr>
          <p:grpSpPr>
            <a:xfrm>
              <a:off x="6174409" y="349909"/>
              <a:ext cx="64800" cy="64800"/>
              <a:chOff x="4180032" y="3419476"/>
              <a:chExt cx="64800" cy="64800"/>
            </a:xfrm>
          </p:grpSpPr>
          <p:cxnSp>
            <p:nvCxnSpPr>
              <p:cNvPr id="12647" name="Straight Connector 126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8" name="Straight Connector 126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1" name="Group 12520"/>
            <p:cNvGrpSpPr/>
            <p:nvPr/>
          </p:nvGrpSpPr>
          <p:grpSpPr>
            <a:xfrm>
              <a:off x="6851469" y="349909"/>
              <a:ext cx="64800" cy="64800"/>
              <a:chOff x="4180032" y="3419476"/>
              <a:chExt cx="64800" cy="64800"/>
            </a:xfrm>
          </p:grpSpPr>
          <p:cxnSp>
            <p:nvCxnSpPr>
              <p:cNvPr id="12645" name="Straight Connector 126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6" name="Straight Connector 126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2" name="Group 12521"/>
            <p:cNvGrpSpPr/>
            <p:nvPr/>
          </p:nvGrpSpPr>
          <p:grpSpPr>
            <a:xfrm>
              <a:off x="7528529" y="349909"/>
              <a:ext cx="64800" cy="64800"/>
              <a:chOff x="4180032" y="3419476"/>
              <a:chExt cx="64800" cy="64800"/>
            </a:xfrm>
          </p:grpSpPr>
          <p:cxnSp>
            <p:nvCxnSpPr>
              <p:cNvPr id="12643" name="Straight Connector 126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4" name="Straight Connector 126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3" name="Group 12522"/>
            <p:cNvGrpSpPr/>
            <p:nvPr/>
          </p:nvGrpSpPr>
          <p:grpSpPr>
            <a:xfrm>
              <a:off x="8205589" y="349909"/>
              <a:ext cx="64800" cy="64800"/>
              <a:chOff x="4180032" y="3419476"/>
              <a:chExt cx="64800" cy="64800"/>
            </a:xfrm>
          </p:grpSpPr>
          <p:cxnSp>
            <p:nvCxnSpPr>
              <p:cNvPr id="12641" name="Straight Connector 126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2" name="Straight Connector 126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4" name="Group 12523"/>
            <p:cNvGrpSpPr/>
            <p:nvPr/>
          </p:nvGrpSpPr>
          <p:grpSpPr>
            <a:xfrm>
              <a:off x="757929" y="349909"/>
              <a:ext cx="64800" cy="64800"/>
              <a:chOff x="4180032" y="3419476"/>
              <a:chExt cx="64800" cy="64800"/>
            </a:xfrm>
          </p:grpSpPr>
          <p:cxnSp>
            <p:nvCxnSpPr>
              <p:cNvPr id="12639" name="Straight Connector 126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0" name="Straight Connector 126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5" name="Group 12524"/>
            <p:cNvGrpSpPr/>
            <p:nvPr/>
          </p:nvGrpSpPr>
          <p:grpSpPr>
            <a:xfrm>
              <a:off x="1434989" y="349909"/>
              <a:ext cx="64800" cy="64800"/>
              <a:chOff x="4180032" y="3419476"/>
              <a:chExt cx="64800" cy="64800"/>
            </a:xfrm>
          </p:grpSpPr>
          <p:cxnSp>
            <p:nvCxnSpPr>
              <p:cNvPr id="12637" name="Straight Connector 12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8" name="Straight Connector 12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6" name="Group 12525"/>
            <p:cNvGrpSpPr/>
            <p:nvPr/>
          </p:nvGrpSpPr>
          <p:grpSpPr>
            <a:xfrm>
              <a:off x="2382873" y="349909"/>
              <a:ext cx="64800" cy="64800"/>
              <a:chOff x="4180032" y="3419476"/>
              <a:chExt cx="64800" cy="64800"/>
            </a:xfrm>
          </p:grpSpPr>
          <p:cxnSp>
            <p:nvCxnSpPr>
              <p:cNvPr id="12635" name="Straight Connector 12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6" name="Straight Connector 12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7" name="Group 12526"/>
            <p:cNvGrpSpPr/>
            <p:nvPr/>
          </p:nvGrpSpPr>
          <p:grpSpPr>
            <a:xfrm>
              <a:off x="3466169" y="349909"/>
              <a:ext cx="64800" cy="64800"/>
              <a:chOff x="4180032" y="3419476"/>
              <a:chExt cx="64800" cy="64800"/>
            </a:xfrm>
          </p:grpSpPr>
          <p:cxnSp>
            <p:nvCxnSpPr>
              <p:cNvPr id="12633" name="Straight Connector 12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4" name="Straight Connector 12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8" name="Group 12527"/>
            <p:cNvGrpSpPr/>
            <p:nvPr/>
          </p:nvGrpSpPr>
          <p:grpSpPr>
            <a:xfrm>
              <a:off x="4143229" y="349909"/>
              <a:ext cx="64800" cy="64800"/>
              <a:chOff x="4180032" y="3419476"/>
              <a:chExt cx="64800" cy="64800"/>
            </a:xfrm>
          </p:grpSpPr>
          <p:cxnSp>
            <p:nvCxnSpPr>
              <p:cNvPr id="12631" name="Straight Connector 12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2" name="Straight Connector 12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9" name="Group 12528"/>
            <p:cNvGrpSpPr/>
            <p:nvPr/>
          </p:nvGrpSpPr>
          <p:grpSpPr>
            <a:xfrm>
              <a:off x="4549465" y="349909"/>
              <a:ext cx="64800" cy="64800"/>
              <a:chOff x="4180032" y="3419476"/>
              <a:chExt cx="64800" cy="64800"/>
            </a:xfrm>
          </p:grpSpPr>
          <p:cxnSp>
            <p:nvCxnSpPr>
              <p:cNvPr id="12629" name="Straight Connector 12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0" name="Straight Connector 12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0" name="Group 12529"/>
            <p:cNvGrpSpPr/>
            <p:nvPr/>
          </p:nvGrpSpPr>
          <p:grpSpPr>
            <a:xfrm>
              <a:off x="5226525" y="349909"/>
              <a:ext cx="64800" cy="64800"/>
              <a:chOff x="4180032" y="3419476"/>
              <a:chExt cx="64800" cy="64800"/>
            </a:xfrm>
          </p:grpSpPr>
          <p:cxnSp>
            <p:nvCxnSpPr>
              <p:cNvPr id="12627" name="Straight Connector 12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8" name="Straight Connector 12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1" name="Group 12530"/>
            <p:cNvGrpSpPr/>
            <p:nvPr/>
          </p:nvGrpSpPr>
          <p:grpSpPr>
            <a:xfrm>
              <a:off x="6309821" y="349909"/>
              <a:ext cx="64800" cy="64800"/>
              <a:chOff x="4180032" y="3419476"/>
              <a:chExt cx="64800" cy="64800"/>
            </a:xfrm>
          </p:grpSpPr>
          <p:cxnSp>
            <p:nvCxnSpPr>
              <p:cNvPr id="12625" name="Straight Connector 12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6" name="Straight Connector 12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2" name="Group 12531"/>
            <p:cNvGrpSpPr/>
            <p:nvPr/>
          </p:nvGrpSpPr>
          <p:grpSpPr>
            <a:xfrm>
              <a:off x="6986881" y="349909"/>
              <a:ext cx="64800" cy="64800"/>
              <a:chOff x="4180032" y="3419476"/>
              <a:chExt cx="64800" cy="64800"/>
            </a:xfrm>
          </p:grpSpPr>
          <p:cxnSp>
            <p:nvCxnSpPr>
              <p:cNvPr id="12623" name="Straight Connector 12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4" name="Straight Connector 12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3" name="Group 12532"/>
            <p:cNvGrpSpPr/>
            <p:nvPr/>
          </p:nvGrpSpPr>
          <p:grpSpPr>
            <a:xfrm>
              <a:off x="7663941" y="349909"/>
              <a:ext cx="64800" cy="64800"/>
              <a:chOff x="4180032" y="3419476"/>
              <a:chExt cx="64800" cy="64800"/>
            </a:xfrm>
          </p:grpSpPr>
          <p:cxnSp>
            <p:nvCxnSpPr>
              <p:cNvPr id="12621" name="Straight Connector 12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2" name="Straight Connector 12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4" name="Group 12533"/>
            <p:cNvGrpSpPr/>
            <p:nvPr/>
          </p:nvGrpSpPr>
          <p:grpSpPr>
            <a:xfrm>
              <a:off x="8341001" y="349909"/>
              <a:ext cx="64800" cy="64800"/>
              <a:chOff x="4180032" y="3419476"/>
              <a:chExt cx="64800" cy="64800"/>
            </a:xfrm>
          </p:grpSpPr>
          <p:cxnSp>
            <p:nvCxnSpPr>
              <p:cNvPr id="12619" name="Straight Connector 12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0" name="Straight Connector 12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5" name="Group 12534"/>
            <p:cNvGrpSpPr/>
            <p:nvPr/>
          </p:nvGrpSpPr>
          <p:grpSpPr>
            <a:xfrm>
              <a:off x="893341" y="349909"/>
              <a:ext cx="64800" cy="64800"/>
              <a:chOff x="4180032" y="3419476"/>
              <a:chExt cx="64800" cy="64800"/>
            </a:xfrm>
          </p:grpSpPr>
          <p:cxnSp>
            <p:nvCxnSpPr>
              <p:cNvPr id="12617" name="Straight Connector 12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8" name="Straight Connector 12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6" name="Group 12535"/>
            <p:cNvGrpSpPr/>
            <p:nvPr/>
          </p:nvGrpSpPr>
          <p:grpSpPr>
            <a:xfrm>
              <a:off x="1570401" y="349909"/>
              <a:ext cx="64800" cy="64800"/>
              <a:chOff x="4180032" y="3419476"/>
              <a:chExt cx="64800" cy="64800"/>
            </a:xfrm>
          </p:grpSpPr>
          <p:cxnSp>
            <p:nvCxnSpPr>
              <p:cNvPr id="12615" name="Straight Connector 12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6" name="Straight Connector 12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7" name="Group 12536"/>
            <p:cNvGrpSpPr/>
            <p:nvPr/>
          </p:nvGrpSpPr>
          <p:grpSpPr>
            <a:xfrm>
              <a:off x="2518285" y="349909"/>
              <a:ext cx="64800" cy="64800"/>
              <a:chOff x="4180032" y="3419476"/>
              <a:chExt cx="64800" cy="64800"/>
            </a:xfrm>
          </p:grpSpPr>
          <p:cxnSp>
            <p:nvCxnSpPr>
              <p:cNvPr id="12613" name="Straight Connector 12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4" name="Straight Connector 12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8" name="Group 12537"/>
            <p:cNvGrpSpPr/>
            <p:nvPr/>
          </p:nvGrpSpPr>
          <p:grpSpPr>
            <a:xfrm>
              <a:off x="3601581" y="349909"/>
              <a:ext cx="64800" cy="64800"/>
              <a:chOff x="4180032" y="3419476"/>
              <a:chExt cx="64800" cy="64800"/>
            </a:xfrm>
          </p:grpSpPr>
          <p:cxnSp>
            <p:nvCxnSpPr>
              <p:cNvPr id="12611" name="Straight Connector 126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2" name="Straight Connector 126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9" name="Group 12538"/>
            <p:cNvGrpSpPr/>
            <p:nvPr/>
          </p:nvGrpSpPr>
          <p:grpSpPr>
            <a:xfrm>
              <a:off x="4684877" y="349909"/>
              <a:ext cx="64800" cy="64800"/>
              <a:chOff x="4180032" y="3419476"/>
              <a:chExt cx="64800" cy="64800"/>
            </a:xfrm>
          </p:grpSpPr>
          <p:cxnSp>
            <p:nvCxnSpPr>
              <p:cNvPr id="12609" name="Straight Connector 126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0" name="Straight Connector 126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0" name="Group 12539"/>
            <p:cNvGrpSpPr/>
            <p:nvPr/>
          </p:nvGrpSpPr>
          <p:grpSpPr>
            <a:xfrm>
              <a:off x="5361937" y="349909"/>
              <a:ext cx="64800" cy="64800"/>
              <a:chOff x="4180032" y="3419476"/>
              <a:chExt cx="64800" cy="64800"/>
            </a:xfrm>
          </p:grpSpPr>
          <p:cxnSp>
            <p:nvCxnSpPr>
              <p:cNvPr id="12607" name="Straight Connector 126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8" name="Straight Connector 126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1" name="Group 12540"/>
            <p:cNvGrpSpPr/>
            <p:nvPr/>
          </p:nvGrpSpPr>
          <p:grpSpPr>
            <a:xfrm>
              <a:off x="5768173" y="349909"/>
              <a:ext cx="64800" cy="64800"/>
              <a:chOff x="4180032" y="3419476"/>
              <a:chExt cx="64800" cy="64800"/>
            </a:xfrm>
          </p:grpSpPr>
          <p:cxnSp>
            <p:nvCxnSpPr>
              <p:cNvPr id="12605" name="Straight Connector 126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6" name="Straight Connector 126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2" name="Group 12541"/>
            <p:cNvGrpSpPr/>
            <p:nvPr/>
          </p:nvGrpSpPr>
          <p:grpSpPr>
            <a:xfrm>
              <a:off x="6445233" y="349909"/>
              <a:ext cx="64800" cy="64800"/>
              <a:chOff x="4180032" y="3419476"/>
              <a:chExt cx="64800" cy="64800"/>
            </a:xfrm>
          </p:grpSpPr>
          <p:cxnSp>
            <p:nvCxnSpPr>
              <p:cNvPr id="12603" name="Straight Connector 126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4" name="Straight Connector 126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3" name="Group 12542"/>
            <p:cNvGrpSpPr/>
            <p:nvPr/>
          </p:nvGrpSpPr>
          <p:grpSpPr>
            <a:xfrm>
              <a:off x="7122293" y="349909"/>
              <a:ext cx="64800" cy="64800"/>
              <a:chOff x="4180032" y="3419476"/>
              <a:chExt cx="64800" cy="64800"/>
            </a:xfrm>
          </p:grpSpPr>
          <p:cxnSp>
            <p:nvCxnSpPr>
              <p:cNvPr id="12601" name="Straight Connector 126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2" name="Straight Connector 126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4" name="Group 12543"/>
            <p:cNvGrpSpPr/>
            <p:nvPr/>
          </p:nvGrpSpPr>
          <p:grpSpPr>
            <a:xfrm>
              <a:off x="7799353" y="349909"/>
              <a:ext cx="64800" cy="64800"/>
              <a:chOff x="4180032" y="3419476"/>
              <a:chExt cx="64800" cy="64800"/>
            </a:xfrm>
          </p:grpSpPr>
          <p:cxnSp>
            <p:nvCxnSpPr>
              <p:cNvPr id="12599" name="Straight Connector 125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0" name="Straight Connector 125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5" name="Group 12544"/>
            <p:cNvGrpSpPr/>
            <p:nvPr/>
          </p:nvGrpSpPr>
          <p:grpSpPr>
            <a:xfrm>
              <a:off x="8476413" y="349909"/>
              <a:ext cx="64800" cy="64800"/>
              <a:chOff x="4180032" y="3419476"/>
              <a:chExt cx="64800" cy="64800"/>
            </a:xfrm>
          </p:grpSpPr>
          <p:cxnSp>
            <p:nvCxnSpPr>
              <p:cNvPr id="12597" name="Straight Connector 125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8" name="Straight Connector 125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6" name="Group 12545"/>
            <p:cNvGrpSpPr/>
            <p:nvPr/>
          </p:nvGrpSpPr>
          <p:grpSpPr>
            <a:xfrm>
              <a:off x="1705813" y="349909"/>
              <a:ext cx="64800" cy="64800"/>
              <a:chOff x="4180032" y="3419476"/>
              <a:chExt cx="64800" cy="64800"/>
            </a:xfrm>
          </p:grpSpPr>
          <p:cxnSp>
            <p:nvCxnSpPr>
              <p:cNvPr id="12595" name="Straight Connector 125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6" name="Straight Connector 125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7" name="Group 12546"/>
            <p:cNvGrpSpPr/>
            <p:nvPr/>
          </p:nvGrpSpPr>
          <p:grpSpPr>
            <a:xfrm>
              <a:off x="2653697" y="349909"/>
              <a:ext cx="64800" cy="64800"/>
              <a:chOff x="4180032" y="3419476"/>
              <a:chExt cx="64800" cy="64800"/>
            </a:xfrm>
          </p:grpSpPr>
          <p:cxnSp>
            <p:nvCxnSpPr>
              <p:cNvPr id="12593" name="Straight Connector 125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4" name="Straight Connector 125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8" name="Group 12547"/>
            <p:cNvGrpSpPr/>
            <p:nvPr/>
          </p:nvGrpSpPr>
          <p:grpSpPr>
            <a:xfrm>
              <a:off x="3736993" y="349909"/>
              <a:ext cx="64800" cy="64800"/>
              <a:chOff x="4180032" y="3419476"/>
              <a:chExt cx="64800" cy="64800"/>
            </a:xfrm>
          </p:grpSpPr>
          <p:cxnSp>
            <p:nvCxnSpPr>
              <p:cNvPr id="12591" name="Straight Connector 125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2" name="Straight Connector 125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9" name="Group 12548"/>
            <p:cNvGrpSpPr/>
            <p:nvPr/>
          </p:nvGrpSpPr>
          <p:grpSpPr>
            <a:xfrm>
              <a:off x="4278641" y="349909"/>
              <a:ext cx="64800" cy="64800"/>
              <a:chOff x="4180032" y="3419476"/>
              <a:chExt cx="64800" cy="64800"/>
            </a:xfrm>
          </p:grpSpPr>
          <p:cxnSp>
            <p:nvCxnSpPr>
              <p:cNvPr id="12589" name="Straight Connector 125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0" name="Straight Connector 125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0" name="Group 12549"/>
            <p:cNvGrpSpPr/>
            <p:nvPr/>
          </p:nvGrpSpPr>
          <p:grpSpPr>
            <a:xfrm>
              <a:off x="4820289" y="349909"/>
              <a:ext cx="64800" cy="64800"/>
              <a:chOff x="4180032" y="3419476"/>
              <a:chExt cx="64800" cy="64800"/>
            </a:xfrm>
          </p:grpSpPr>
          <p:cxnSp>
            <p:nvCxnSpPr>
              <p:cNvPr id="12587" name="Straight Connector 125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8" name="Straight Connector 125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1" name="Group 12550"/>
            <p:cNvGrpSpPr/>
            <p:nvPr/>
          </p:nvGrpSpPr>
          <p:grpSpPr>
            <a:xfrm>
              <a:off x="5497349" y="349909"/>
              <a:ext cx="64800" cy="64800"/>
              <a:chOff x="4180032" y="3419476"/>
              <a:chExt cx="64800" cy="64800"/>
            </a:xfrm>
          </p:grpSpPr>
          <p:cxnSp>
            <p:nvCxnSpPr>
              <p:cNvPr id="12585" name="Straight Connector 125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6" name="Straight Connector 125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2" name="Group 12551"/>
            <p:cNvGrpSpPr/>
            <p:nvPr/>
          </p:nvGrpSpPr>
          <p:grpSpPr>
            <a:xfrm>
              <a:off x="5903585" y="349909"/>
              <a:ext cx="64800" cy="64800"/>
              <a:chOff x="4180032" y="3419476"/>
              <a:chExt cx="64800" cy="64800"/>
            </a:xfrm>
          </p:grpSpPr>
          <p:cxnSp>
            <p:nvCxnSpPr>
              <p:cNvPr id="12583" name="Straight Connector 125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4" name="Straight Connector 125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3" name="Group 12552"/>
            <p:cNvGrpSpPr/>
            <p:nvPr/>
          </p:nvGrpSpPr>
          <p:grpSpPr>
            <a:xfrm>
              <a:off x="6580645" y="349909"/>
              <a:ext cx="64800" cy="64800"/>
              <a:chOff x="4180032" y="3419476"/>
              <a:chExt cx="64800" cy="64800"/>
            </a:xfrm>
          </p:grpSpPr>
          <p:cxnSp>
            <p:nvCxnSpPr>
              <p:cNvPr id="12581" name="Straight Connector 125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2" name="Straight Connector 125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4" name="Group 12553"/>
            <p:cNvGrpSpPr/>
            <p:nvPr/>
          </p:nvGrpSpPr>
          <p:grpSpPr>
            <a:xfrm>
              <a:off x="7257705" y="349909"/>
              <a:ext cx="64800" cy="64800"/>
              <a:chOff x="4180032" y="3419476"/>
              <a:chExt cx="64800" cy="64800"/>
            </a:xfrm>
          </p:grpSpPr>
          <p:cxnSp>
            <p:nvCxnSpPr>
              <p:cNvPr id="12579" name="Straight Connector 125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0" name="Straight Connector 125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5" name="Group 12554"/>
            <p:cNvGrpSpPr/>
            <p:nvPr/>
          </p:nvGrpSpPr>
          <p:grpSpPr>
            <a:xfrm>
              <a:off x="7934765" y="349909"/>
              <a:ext cx="64800" cy="64800"/>
              <a:chOff x="4180032" y="3419476"/>
              <a:chExt cx="64800" cy="64800"/>
            </a:xfrm>
          </p:grpSpPr>
          <p:cxnSp>
            <p:nvCxnSpPr>
              <p:cNvPr id="12577" name="Straight Connector 125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8" name="Straight Connector 125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6" name="Group 12555"/>
            <p:cNvGrpSpPr/>
            <p:nvPr/>
          </p:nvGrpSpPr>
          <p:grpSpPr>
            <a:xfrm>
              <a:off x="8611825" y="349909"/>
              <a:ext cx="64800" cy="64800"/>
              <a:chOff x="4180032" y="3419476"/>
              <a:chExt cx="64800" cy="64800"/>
            </a:xfrm>
          </p:grpSpPr>
          <p:cxnSp>
            <p:nvCxnSpPr>
              <p:cNvPr id="12575" name="Straight Connector 125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6" name="Straight Connector 125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7" name="Group 12556"/>
            <p:cNvGrpSpPr/>
            <p:nvPr/>
          </p:nvGrpSpPr>
          <p:grpSpPr>
            <a:xfrm>
              <a:off x="1028753" y="349909"/>
              <a:ext cx="64800" cy="64800"/>
              <a:chOff x="4180032" y="3419476"/>
              <a:chExt cx="64800" cy="64800"/>
            </a:xfrm>
          </p:grpSpPr>
          <p:cxnSp>
            <p:nvCxnSpPr>
              <p:cNvPr id="12573" name="Straight Connector 125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4" name="Straight Connector 125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8" name="Group 12557"/>
            <p:cNvGrpSpPr/>
            <p:nvPr/>
          </p:nvGrpSpPr>
          <p:grpSpPr>
            <a:xfrm>
              <a:off x="1841225" y="349909"/>
              <a:ext cx="64800" cy="64800"/>
              <a:chOff x="4180032" y="3419476"/>
              <a:chExt cx="64800" cy="64800"/>
            </a:xfrm>
          </p:grpSpPr>
          <p:cxnSp>
            <p:nvCxnSpPr>
              <p:cNvPr id="12571" name="Straight Connector 125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2" name="Straight Connector 125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9" name="Group 12558"/>
            <p:cNvGrpSpPr/>
            <p:nvPr/>
          </p:nvGrpSpPr>
          <p:grpSpPr>
            <a:xfrm>
              <a:off x="2789109" y="349909"/>
              <a:ext cx="64800" cy="64800"/>
              <a:chOff x="4180032" y="3419476"/>
              <a:chExt cx="64800" cy="64800"/>
            </a:xfrm>
          </p:grpSpPr>
          <p:cxnSp>
            <p:nvCxnSpPr>
              <p:cNvPr id="12569" name="Straight Connector 125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0" name="Straight Connector 125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60" name="Group 12559"/>
            <p:cNvGrpSpPr/>
            <p:nvPr/>
          </p:nvGrpSpPr>
          <p:grpSpPr>
            <a:xfrm>
              <a:off x="1976637" y="349909"/>
              <a:ext cx="64800" cy="64800"/>
              <a:chOff x="4180032" y="3419476"/>
              <a:chExt cx="64800" cy="64800"/>
            </a:xfrm>
          </p:grpSpPr>
          <p:cxnSp>
            <p:nvCxnSpPr>
              <p:cNvPr id="12567" name="Straight Connector 125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68" name="Straight Connector 125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61" name="Group 12560"/>
            <p:cNvGrpSpPr/>
            <p:nvPr/>
          </p:nvGrpSpPr>
          <p:grpSpPr>
            <a:xfrm>
              <a:off x="2924521" y="349909"/>
              <a:ext cx="64800" cy="64800"/>
              <a:chOff x="4180032" y="3419476"/>
              <a:chExt cx="64800" cy="64800"/>
            </a:xfrm>
          </p:grpSpPr>
          <p:cxnSp>
            <p:nvCxnSpPr>
              <p:cNvPr id="12565" name="Straight Connector 125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66" name="Straight Connector 125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62" name="Group 12561"/>
            <p:cNvGrpSpPr/>
            <p:nvPr/>
          </p:nvGrpSpPr>
          <p:grpSpPr>
            <a:xfrm>
              <a:off x="3059933" y="349909"/>
              <a:ext cx="64800" cy="64800"/>
              <a:chOff x="4180032" y="3419476"/>
              <a:chExt cx="64800" cy="64800"/>
            </a:xfrm>
          </p:grpSpPr>
          <p:cxnSp>
            <p:nvCxnSpPr>
              <p:cNvPr id="12563" name="Straight Connector 125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64" name="Straight Connector 125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689" name="Group 12688"/>
          <p:cNvGrpSpPr/>
          <p:nvPr/>
        </p:nvGrpSpPr>
        <p:grpSpPr>
          <a:xfrm>
            <a:off x="468924" y="1585304"/>
            <a:ext cx="11280435" cy="64800"/>
            <a:chOff x="351693" y="349909"/>
            <a:chExt cx="8460326" cy="64800"/>
          </a:xfrm>
        </p:grpSpPr>
        <p:grpSp>
          <p:nvGrpSpPr>
            <p:cNvPr id="12690" name="Group 12689"/>
            <p:cNvGrpSpPr/>
            <p:nvPr/>
          </p:nvGrpSpPr>
          <p:grpSpPr>
            <a:xfrm>
              <a:off x="351693" y="349909"/>
              <a:ext cx="64800" cy="64800"/>
              <a:chOff x="4180032" y="3419476"/>
              <a:chExt cx="64800" cy="64800"/>
            </a:xfrm>
          </p:grpSpPr>
          <p:cxnSp>
            <p:nvCxnSpPr>
              <p:cNvPr id="12877" name="Straight Connector 128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8" name="Straight Connector 128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1" name="Group 12690"/>
            <p:cNvGrpSpPr/>
            <p:nvPr/>
          </p:nvGrpSpPr>
          <p:grpSpPr>
            <a:xfrm>
              <a:off x="487105" y="349909"/>
              <a:ext cx="64800" cy="64800"/>
              <a:chOff x="4180032" y="3419476"/>
              <a:chExt cx="64800" cy="64800"/>
            </a:xfrm>
          </p:grpSpPr>
          <p:cxnSp>
            <p:nvCxnSpPr>
              <p:cNvPr id="12875" name="Straight Connector 128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6" name="Straight Connector 128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2" name="Group 12691"/>
            <p:cNvGrpSpPr/>
            <p:nvPr/>
          </p:nvGrpSpPr>
          <p:grpSpPr>
            <a:xfrm>
              <a:off x="622517" y="349909"/>
              <a:ext cx="64800" cy="64800"/>
              <a:chOff x="4180032" y="3419476"/>
              <a:chExt cx="64800" cy="64800"/>
            </a:xfrm>
          </p:grpSpPr>
          <p:cxnSp>
            <p:nvCxnSpPr>
              <p:cNvPr id="12873" name="Straight Connector 128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4" name="Straight Connector 128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3" name="Group 12692"/>
            <p:cNvGrpSpPr/>
            <p:nvPr/>
          </p:nvGrpSpPr>
          <p:grpSpPr>
            <a:xfrm>
              <a:off x="1164165" y="349909"/>
              <a:ext cx="64800" cy="64800"/>
              <a:chOff x="4180032" y="3419476"/>
              <a:chExt cx="64800" cy="64800"/>
            </a:xfrm>
          </p:grpSpPr>
          <p:cxnSp>
            <p:nvCxnSpPr>
              <p:cNvPr id="12871" name="Straight Connector 128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2" name="Straight Connector 128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4" name="Group 12693"/>
            <p:cNvGrpSpPr/>
            <p:nvPr/>
          </p:nvGrpSpPr>
          <p:grpSpPr>
            <a:xfrm>
              <a:off x="2112049" y="349909"/>
              <a:ext cx="64800" cy="64800"/>
              <a:chOff x="4180032" y="3419476"/>
              <a:chExt cx="64800" cy="64800"/>
            </a:xfrm>
          </p:grpSpPr>
          <p:cxnSp>
            <p:nvCxnSpPr>
              <p:cNvPr id="12869" name="Straight Connector 128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0" name="Straight Connector 128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5" name="Group 12694"/>
            <p:cNvGrpSpPr/>
            <p:nvPr/>
          </p:nvGrpSpPr>
          <p:grpSpPr>
            <a:xfrm>
              <a:off x="3195345" y="349909"/>
              <a:ext cx="64800" cy="64800"/>
              <a:chOff x="4180032" y="3419476"/>
              <a:chExt cx="64800" cy="64800"/>
            </a:xfrm>
          </p:grpSpPr>
          <p:cxnSp>
            <p:nvCxnSpPr>
              <p:cNvPr id="12867" name="Straight Connector 12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8" name="Straight Connector 12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6" name="Group 12695"/>
            <p:cNvGrpSpPr/>
            <p:nvPr/>
          </p:nvGrpSpPr>
          <p:grpSpPr>
            <a:xfrm>
              <a:off x="3872405" y="349909"/>
              <a:ext cx="64800" cy="64800"/>
              <a:chOff x="4180032" y="3419476"/>
              <a:chExt cx="64800" cy="64800"/>
            </a:xfrm>
          </p:grpSpPr>
          <p:cxnSp>
            <p:nvCxnSpPr>
              <p:cNvPr id="12865" name="Straight Connector 12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6" name="Straight Connector 12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7" name="Group 12696"/>
            <p:cNvGrpSpPr/>
            <p:nvPr/>
          </p:nvGrpSpPr>
          <p:grpSpPr>
            <a:xfrm>
              <a:off x="4955701" y="349909"/>
              <a:ext cx="64800" cy="64800"/>
              <a:chOff x="4180032" y="3419476"/>
              <a:chExt cx="64800" cy="64800"/>
            </a:xfrm>
          </p:grpSpPr>
          <p:cxnSp>
            <p:nvCxnSpPr>
              <p:cNvPr id="12863" name="Straight Connector 12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4" name="Straight Connector 12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8" name="Group 12697"/>
            <p:cNvGrpSpPr/>
            <p:nvPr/>
          </p:nvGrpSpPr>
          <p:grpSpPr>
            <a:xfrm>
              <a:off x="5632761" y="349909"/>
              <a:ext cx="64800" cy="64800"/>
              <a:chOff x="4180032" y="3419476"/>
              <a:chExt cx="64800" cy="64800"/>
            </a:xfrm>
          </p:grpSpPr>
          <p:cxnSp>
            <p:nvCxnSpPr>
              <p:cNvPr id="12861" name="Straight Connector 12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2" name="Straight Connector 12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9" name="Group 12698"/>
            <p:cNvGrpSpPr/>
            <p:nvPr/>
          </p:nvGrpSpPr>
          <p:grpSpPr>
            <a:xfrm>
              <a:off x="6038997" y="349909"/>
              <a:ext cx="64800" cy="64800"/>
              <a:chOff x="4180032" y="3419476"/>
              <a:chExt cx="64800" cy="64800"/>
            </a:xfrm>
          </p:grpSpPr>
          <p:cxnSp>
            <p:nvCxnSpPr>
              <p:cNvPr id="12859" name="Straight Connector 12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0" name="Straight Connector 12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0" name="Group 12699"/>
            <p:cNvGrpSpPr/>
            <p:nvPr/>
          </p:nvGrpSpPr>
          <p:grpSpPr>
            <a:xfrm>
              <a:off x="6716057" y="349909"/>
              <a:ext cx="64800" cy="64800"/>
              <a:chOff x="4180032" y="3419476"/>
              <a:chExt cx="64800" cy="64800"/>
            </a:xfrm>
          </p:grpSpPr>
          <p:cxnSp>
            <p:nvCxnSpPr>
              <p:cNvPr id="12857" name="Straight Connector 12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8" name="Straight Connector 12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1" name="Group 12700"/>
            <p:cNvGrpSpPr/>
            <p:nvPr/>
          </p:nvGrpSpPr>
          <p:grpSpPr>
            <a:xfrm>
              <a:off x="7393117" y="349909"/>
              <a:ext cx="64800" cy="64800"/>
              <a:chOff x="4180032" y="3419476"/>
              <a:chExt cx="64800" cy="64800"/>
            </a:xfrm>
          </p:grpSpPr>
          <p:cxnSp>
            <p:nvCxnSpPr>
              <p:cNvPr id="12855" name="Straight Connector 12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6" name="Straight Connector 12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2" name="Group 12701"/>
            <p:cNvGrpSpPr/>
            <p:nvPr/>
          </p:nvGrpSpPr>
          <p:grpSpPr>
            <a:xfrm>
              <a:off x="8070177" y="349909"/>
              <a:ext cx="64800" cy="64800"/>
              <a:chOff x="4180032" y="3419476"/>
              <a:chExt cx="64800" cy="64800"/>
            </a:xfrm>
          </p:grpSpPr>
          <p:cxnSp>
            <p:nvCxnSpPr>
              <p:cNvPr id="12853" name="Straight Connector 12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4" name="Straight Connector 12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3" name="Group 12702"/>
            <p:cNvGrpSpPr/>
            <p:nvPr/>
          </p:nvGrpSpPr>
          <p:grpSpPr>
            <a:xfrm>
              <a:off x="8747219" y="349909"/>
              <a:ext cx="64800" cy="64800"/>
              <a:chOff x="4180032" y="3419476"/>
              <a:chExt cx="64800" cy="64800"/>
            </a:xfrm>
          </p:grpSpPr>
          <p:cxnSp>
            <p:nvCxnSpPr>
              <p:cNvPr id="12851" name="Straight Connector 12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2" name="Straight Connector 12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4" name="Group 12703"/>
            <p:cNvGrpSpPr/>
            <p:nvPr/>
          </p:nvGrpSpPr>
          <p:grpSpPr>
            <a:xfrm>
              <a:off x="1299577" y="349909"/>
              <a:ext cx="64800" cy="64800"/>
              <a:chOff x="4180032" y="3419476"/>
              <a:chExt cx="64800" cy="64800"/>
            </a:xfrm>
          </p:grpSpPr>
          <p:cxnSp>
            <p:nvCxnSpPr>
              <p:cNvPr id="12849" name="Straight Connector 12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0" name="Straight Connector 12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5" name="Group 12704"/>
            <p:cNvGrpSpPr/>
            <p:nvPr/>
          </p:nvGrpSpPr>
          <p:grpSpPr>
            <a:xfrm>
              <a:off x="2247461" y="349909"/>
              <a:ext cx="64800" cy="64800"/>
              <a:chOff x="4180032" y="3419476"/>
              <a:chExt cx="64800" cy="64800"/>
            </a:xfrm>
          </p:grpSpPr>
          <p:cxnSp>
            <p:nvCxnSpPr>
              <p:cNvPr id="12847" name="Straight Connector 12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8" name="Straight Connector 12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6" name="Group 12705"/>
            <p:cNvGrpSpPr/>
            <p:nvPr/>
          </p:nvGrpSpPr>
          <p:grpSpPr>
            <a:xfrm>
              <a:off x="3330757" y="349909"/>
              <a:ext cx="64800" cy="64800"/>
              <a:chOff x="4180032" y="3419476"/>
              <a:chExt cx="64800" cy="64800"/>
            </a:xfrm>
          </p:grpSpPr>
          <p:cxnSp>
            <p:nvCxnSpPr>
              <p:cNvPr id="12845" name="Straight Connector 12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6" name="Straight Connector 12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7" name="Group 12706"/>
            <p:cNvGrpSpPr/>
            <p:nvPr/>
          </p:nvGrpSpPr>
          <p:grpSpPr>
            <a:xfrm>
              <a:off x="4007817" y="349909"/>
              <a:ext cx="64800" cy="64800"/>
              <a:chOff x="4180032" y="3419476"/>
              <a:chExt cx="64800" cy="64800"/>
            </a:xfrm>
          </p:grpSpPr>
          <p:cxnSp>
            <p:nvCxnSpPr>
              <p:cNvPr id="12843" name="Straight Connector 12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4" name="Straight Connector 12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8" name="Group 12707"/>
            <p:cNvGrpSpPr/>
            <p:nvPr/>
          </p:nvGrpSpPr>
          <p:grpSpPr>
            <a:xfrm>
              <a:off x="4414053" y="349909"/>
              <a:ext cx="64800" cy="64800"/>
              <a:chOff x="4180032" y="3419476"/>
              <a:chExt cx="64800" cy="64800"/>
            </a:xfrm>
          </p:grpSpPr>
          <p:cxnSp>
            <p:nvCxnSpPr>
              <p:cNvPr id="12841" name="Straight Connector 128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2" name="Straight Connector 128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9" name="Group 12708"/>
            <p:cNvGrpSpPr/>
            <p:nvPr/>
          </p:nvGrpSpPr>
          <p:grpSpPr>
            <a:xfrm>
              <a:off x="5091113" y="349909"/>
              <a:ext cx="64800" cy="64800"/>
              <a:chOff x="4180032" y="3419476"/>
              <a:chExt cx="64800" cy="64800"/>
            </a:xfrm>
          </p:grpSpPr>
          <p:cxnSp>
            <p:nvCxnSpPr>
              <p:cNvPr id="12839" name="Straight Connector 128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0" name="Straight Connector 128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0" name="Group 12709"/>
            <p:cNvGrpSpPr/>
            <p:nvPr/>
          </p:nvGrpSpPr>
          <p:grpSpPr>
            <a:xfrm>
              <a:off x="6174409" y="349909"/>
              <a:ext cx="64800" cy="64800"/>
              <a:chOff x="4180032" y="3419476"/>
              <a:chExt cx="64800" cy="64800"/>
            </a:xfrm>
          </p:grpSpPr>
          <p:cxnSp>
            <p:nvCxnSpPr>
              <p:cNvPr id="12837" name="Straight Connector 128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8" name="Straight Connector 128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1" name="Group 12710"/>
            <p:cNvGrpSpPr/>
            <p:nvPr/>
          </p:nvGrpSpPr>
          <p:grpSpPr>
            <a:xfrm>
              <a:off x="6851469" y="349909"/>
              <a:ext cx="64800" cy="64800"/>
              <a:chOff x="4180032" y="3419476"/>
              <a:chExt cx="64800" cy="64800"/>
            </a:xfrm>
          </p:grpSpPr>
          <p:cxnSp>
            <p:nvCxnSpPr>
              <p:cNvPr id="12835" name="Straight Connector 128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6" name="Straight Connector 128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2" name="Group 12711"/>
            <p:cNvGrpSpPr/>
            <p:nvPr/>
          </p:nvGrpSpPr>
          <p:grpSpPr>
            <a:xfrm>
              <a:off x="7528529" y="349909"/>
              <a:ext cx="64800" cy="64800"/>
              <a:chOff x="4180032" y="3419476"/>
              <a:chExt cx="64800" cy="64800"/>
            </a:xfrm>
          </p:grpSpPr>
          <p:cxnSp>
            <p:nvCxnSpPr>
              <p:cNvPr id="12833" name="Straight Connector 128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4" name="Straight Connector 128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3" name="Group 12712"/>
            <p:cNvGrpSpPr/>
            <p:nvPr/>
          </p:nvGrpSpPr>
          <p:grpSpPr>
            <a:xfrm>
              <a:off x="8205589" y="349909"/>
              <a:ext cx="64800" cy="64800"/>
              <a:chOff x="4180032" y="3419476"/>
              <a:chExt cx="64800" cy="64800"/>
            </a:xfrm>
          </p:grpSpPr>
          <p:cxnSp>
            <p:nvCxnSpPr>
              <p:cNvPr id="12831" name="Straight Connector 128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2" name="Straight Connector 128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4" name="Group 12713"/>
            <p:cNvGrpSpPr/>
            <p:nvPr/>
          </p:nvGrpSpPr>
          <p:grpSpPr>
            <a:xfrm>
              <a:off x="757929" y="349909"/>
              <a:ext cx="64800" cy="64800"/>
              <a:chOff x="4180032" y="3419476"/>
              <a:chExt cx="64800" cy="64800"/>
            </a:xfrm>
          </p:grpSpPr>
          <p:cxnSp>
            <p:nvCxnSpPr>
              <p:cNvPr id="12829" name="Straight Connector 128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0" name="Straight Connector 128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5" name="Group 12714"/>
            <p:cNvGrpSpPr/>
            <p:nvPr/>
          </p:nvGrpSpPr>
          <p:grpSpPr>
            <a:xfrm>
              <a:off x="1434989" y="349909"/>
              <a:ext cx="64800" cy="64800"/>
              <a:chOff x="4180032" y="3419476"/>
              <a:chExt cx="64800" cy="64800"/>
            </a:xfrm>
          </p:grpSpPr>
          <p:cxnSp>
            <p:nvCxnSpPr>
              <p:cNvPr id="12827" name="Straight Connector 12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8" name="Straight Connector 12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6" name="Group 12715"/>
            <p:cNvGrpSpPr/>
            <p:nvPr/>
          </p:nvGrpSpPr>
          <p:grpSpPr>
            <a:xfrm>
              <a:off x="2382873" y="349909"/>
              <a:ext cx="64800" cy="64800"/>
              <a:chOff x="4180032" y="3419476"/>
              <a:chExt cx="64800" cy="64800"/>
            </a:xfrm>
          </p:grpSpPr>
          <p:cxnSp>
            <p:nvCxnSpPr>
              <p:cNvPr id="12825" name="Straight Connector 12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6" name="Straight Connector 12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7" name="Group 12716"/>
            <p:cNvGrpSpPr/>
            <p:nvPr/>
          </p:nvGrpSpPr>
          <p:grpSpPr>
            <a:xfrm>
              <a:off x="3466169" y="349909"/>
              <a:ext cx="64800" cy="64800"/>
              <a:chOff x="4180032" y="3419476"/>
              <a:chExt cx="64800" cy="64800"/>
            </a:xfrm>
          </p:grpSpPr>
          <p:cxnSp>
            <p:nvCxnSpPr>
              <p:cNvPr id="12823" name="Straight Connector 12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4" name="Straight Connector 12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8" name="Group 12717"/>
            <p:cNvGrpSpPr/>
            <p:nvPr/>
          </p:nvGrpSpPr>
          <p:grpSpPr>
            <a:xfrm>
              <a:off x="4143229" y="349909"/>
              <a:ext cx="64800" cy="64800"/>
              <a:chOff x="4180032" y="3419476"/>
              <a:chExt cx="64800" cy="64800"/>
            </a:xfrm>
          </p:grpSpPr>
          <p:cxnSp>
            <p:nvCxnSpPr>
              <p:cNvPr id="12821" name="Straight Connector 12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2" name="Straight Connector 12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9" name="Group 12718"/>
            <p:cNvGrpSpPr/>
            <p:nvPr/>
          </p:nvGrpSpPr>
          <p:grpSpPr>
            <a:xfrm>
              <a:off x="4549465" y="349909"/>
              <a:ext cx="64800" cy="64800"/>
              <a:chOff x="4180032" y="3419476"/>
              <a:chExt cx="64800" cy="64800"/>
            </a:xfrm>
          </p:grpSpPr>
          <p:cxnSp>
            <p:nvCxnSpPr>
              <p:cNvPr id="12819" name="Straight Connector 12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0" name="Straight Connector 12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0" name="Group 12719"/>
            <p:cNvGrpSpPr/>
            <p:nvPr/>
          </p:nvGrpSpPr>
          <p:grpSpPr>
            <a:xfrm>
              <a:off x="5226525" y="349909"/>
              <a:ext cx="64800" cy="64800"/>
              <a:chOff x="4180032" y="3419476"/>
              <a:chExt cx="64800" cy="64800"/>
            </a:xfrm>
          </p:grpSpPr>
          <p:cxnSp>
            <p:nvCxnSpPr>
              <p:cNvPr id="12817" name="Straight Connector 12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8" name="Straight Connector 12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1" name="Group 12720"/>
            <p:cNvGrpSpPr/>
            <p:nvPr/>
          </p:nvGrpSpPr>
          <p:grpSpPr>
            <a:xfrm>
              <a:off x="6309821" y="349909"/>
              <a:ext cx="64800" cy="64800"/>
              <a:chOff x="4180032" y="3419476"/>
              <a:chExt cx="64800" cy="64800"/>
            </a:xfrm>
          </p:grpSpPr>
          <p:cxnSp>
            <p:nvCxnSpPr>
              <p:cNvPr id="12815" name="Straight Connector 12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6" name="Straight Connector 12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2" name="Group 12721"/>
            <p:cNvGrpSpPr/>
            <p:nvPr/>
          </p:nvGrpSpPr>
          <p:grpSpPr>
            <a:xfrm>
              <a:off x="6986881" y="349909"/>
              <a:ext cx="64800" cy="64800"/>
              <a:chOff x="4180032" y="3419476"/>
              <a:chExt cx="64800" cy="64800"/>
            </a:xfrm>
          </p:grpSpPr>
          <p:cxnSp>
            <p:nvCxnSpPr>
              <p:cNvPr id="12813" name="Straight Connector 12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4" name="Straight Connector 12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3" name="Group 12722"/>
            <p:cNvGrpSpPr/>
            <p:nvPr/>
          </p:nvGrpSpPr>
          <p:grpSpPr>
            <a:xfrm>
              <a:off x="7663941" y="349909"/>
              <a:ext cx="64800" cy="64800"/>
              <a:chOff x="4180032" y="3419476"/>
              <a:chExt cx="64800" cy="64800"/>
            </a:xfrm>
          </p:grpSpPr>
          <p:cxnSp>
            <p:nvCxnSpPr>
              <p:cNvPr id="12811" name="Straight Connector 12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2" name="Straight Connector 12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4" name="Group 12723"/>
            <p:cNvGrpSpPr/>
            <p:nvPr/>
          </p:nvGrpSpPr>
          <p:grpSpPr>
            <a:xfrm>
              <a:off x="8341001" y="349909"/>
              <a:ext cx="64800" cy="64800"/>
              <a:chOff x="4180032" y="3419476"/>
              <a:chExt cx="64800" cy="64800"/>
            </a:xfrm>
          </p:grpSpPr>
          <p:cxnSp>
            <p:nvCxnSpPr>
              <p:cNvPr id="12809" name="Straight Connector 12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0" name="Straight Connector 12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5" name="Group 12724"/>
            <p:cNvGrpSpPr/>
            <p:nvPr/>
          </p:nvGrpSpPr>
          <p:grpSpPr>
            <a:xfrm>
              <a:off x="893341" y="349909"/>
              <a:ext cx="64800" cy="64800"/>
              <a:chOff x="4180032" y="3419476"/>
              <a:chExt cx="64800" cy="64800"/>
            </a:xfrm>
          </p:grpSpPr>
          <p:cxnSp>
            <p:nvCxnSpPr>
              <p:cNvPr id="12807" name="Straight Connector 12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8" name="Straight Connector 12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6" name="Group 12725"/>
            <p:cNvGrpSpPr/>
            <p:nvPr/>
          </p:nvGrpSpPr>
          <p:grpSpPr>
            <a:xfrm>
              <a:off x="1570401" y="349909"/>
              <a:ext cx="64800" cy="64800"/>
              <a:chOff x="4180032" y="3419476"/>
              <a:chExt cx="64800" cy="64800"/>
            </a:xfrm>
          </p:grpSpPr>
          <p:cxnSp>
            <p:nvCxnSpPr>
              <p:cNvPr id="12805" name="Straight Connector 12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6" name="Straight Connector 12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7" name="Group 12726"/>
            <p:cNvGrpSpPr/>
            <p:nvPr/>
          </p:nvGrpSpPr>
          <p:grpSpPr>
            <a:xfrm>
              <a:off x="2518285" y="349909"/>
              <a:ext cx="64800" cy="64800"/>
              <a:chOff x="4180032" y="3419476"/>
              <a:chExt cx="64800" cy="64800"/>
            </a:xfrm>
          </p:grpSpPr>
          <p:cxnSp>
            <p:nvCxnSpPr>
              <p:cNvPr id="12803" name="Straight Connector 12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4" name="Straight Connector 12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8" name="Group 12727"/>
            <p:cNvGrpSpPr/>
            <p:nvPr/>
          </p:nvGrpSpPr>
          <p:grpSpPr>
            <a:xfrm>
              <a:off x="3601581" y="349909"/>
              <a:ext cx="64800" cy="64800"/>
              <a:chOff x="4180032" y="3419476"/>
              <a:chExt cx="64800" cy="64800"/>
            </a:xfrm>
          </p:grpSpPr>
          <p:cxnSp>
            <p:nvCxnSpPr>
              <p:cNvPr id="12801" name="Straight Connector 128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2" name="Straight Connector 128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9" name="Group 12728"/>
            <p:cNvGrpSpPr/>
            <p:nvPr/>
          </p:nvGrpSpPr>
          <p:grpSpPr>
            <a:xfrm>
              <a:off x="4684877" y="349909"/>
              <a:ext cx="64800" cy="64800"/>
              <a:chOff x="4180032" y="3419476"/>
              <a:chExt cx="64800" cy="64800"/>
            </a:xfrm>
          </p:grpSpPr>
          <p:cxnSp>
            <p:nvCxnSpPr>
              <p:cNvPr id="12799" name="Straight Connector 127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0" name="Straight Connector 127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0" name="Group 12729"/>
            <p:cNvGrpSpPr/>
            <p:nvPr/>
          </p:nvGrpSpPr>
          <p:grpSpPr>
            <a:xfrm>
              <a:off x="5361937" y="349909"/>
              <a:ext cx="64800" cy="64800"/>
              <a:chOff x="4180032" y="3419476"/>
              <a:chExt cx="64800" cy="64800"/>
            </a:xfrm>
          </p:grpSpPr>
          <p:cxnSp>
            <p:nvCxnSpPr>
              <p:cNvPr id="12797" name="Straight Connector 127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8" name="Straight Connector 127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1" name="Group 12730"/>
            <p:cNvGrpSpPr/>
            <p:nvPr/>
          </p:nvGrpSpPr>
          <p:grpSpPr>
            <a:xfrm>
              <a:off x="5768173" y="349909"/>
              <a:ext cx="64800" cy="64800"/>
              <a:chOff x="4180032" y="3419476"/>
              <a:chExt cx="64800" cy="64800"/>
            </a:xfrm>
          </p:grpSpPr>
          <p:cxnSp>
            <p:nvCxnSpPr>
              <p:cNvPr id="12795" name="Straight Connector 127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6" name="Straight Connector 127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2" name="Group 12731"/>
            <p:cNvGrpSpPr/>
            <p:nvPr/>
          </p:nvGrpSpPr>
          <p:grpSpPr>
            <a:xfrm>
              <a:off x="6445233" y="349909"/>
              <a:ext cx="64800" cy="64800"/>
              <a:chOff x="4180032" y="3419476"/>
              <a:chExt cx="64800" cy="64800"/>
            </a:xfrm>
          </p:grpSpPr>
          <p:cxnSp>
            <p:nvCxnSpPr>
              <p:cNvPr id="12793" name="Straight Connector 127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4" name="Straight Connector 127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3" name="Group 12732"/>
            <p:cNvGrpSpPr/>
            <p:nvPr/>
          </p:nvGrpSpPr>
          <p:grpSpPr>
            <a:xfrm>
              <a:off x="7122293" y="349909"/>
              <a:ext cx="64800" cy="64800"/>
              <a:chOff x="4180032" y="3419476"/>
              <a:chExt cx="64800" cy="64800"/>
            </a:xfrm>
          </p:grpSpPr>
          <p:cxnSp>
            <p:nvCxnSpPr>
              <p:cNvPr id="12791" name="Straight Connector 127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2" name="Straight Connector 127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4" name="Group 12733"/>
            <p:cNvGrpSpPr/>
            <p:nvPr/>
          </p:nvGrpSpPr>
          <p:grpSpPr>
            <a:xfrm>
              <a:off x="7799353" y="349909"/>
              <a:ext cx="64800" cy="64800"/>
              <a:chOff x="4180032" y="3419476"/>
              <a:chExt cx="64800" cy="64800"/>
            </a:xfrm>
          </p:grpSpPr>
          <p:cxnSp>
            <p:nvCxnSpPr>
              <p:cNvPr id="12789" name="Straight Connector 127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0" name="Straight Connector 127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5" name="Group 12734"/>
            <p:cNvGrpSpPr/>
            <p:nvPr/>
          </p:nvGrpSpPr>
          <p:grpSpPr>
            <a:xfrm>
              <a:off x="8476413" y="349909"/>
              <a:ext cx="64800" cy="64800"/>
              <a:chOff x="4180032" y="3419476"/>
              <a:chExt cx="64800" cy="64800"/>
            </a:xfrm>
          </p:grpSpPr>
          <p:cxnSp>
            <p:nvCxnSpPr>
              <p:cNvPr id="12787" name="Straight Connector 127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8" name="Straight Connector 127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6" name="Group 12735"/>
            <p:cNvGrpSpPr/>
            <p:nvPr/>
          </p:nvGrpSpPr>
          <p:grpSpPr>
            <a:xfrm>
              <a:off x="1705813" y="349909"/>
              <a:ext cx="64800" cy="64800"/>
              <a:chOff x="4180032" y="3419476"/>
              <a:chExt cx="64800" cy="64800"/>
            </a:xfrm>
          </p:grpSpPr>
          <p:cxnSp>
            <p:nvCxnSpPr>
              <p:cNvPr id="12785" name="Straight Connector 127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6" name="Straight Connector 127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7" name="Group 12736"/>
            <p:cNvGrpSpPr/>
            <p:nvPr/>
          </p:nvGrpSpPr>
          <p:grpSpPr>
            <a:xfrm>
              <a:off x="2653697" y="349909"/>
              <a:ext cx="64800" cy="64800"/>
              <a:chOff x="4180032" y="3419476"/>
              <a:chExt cx="64800" cy="64800"/>
            </a:xfrm>
          </p:grpSpPr>
          <p:cxnSp>
            <p:nvCxnSpPr>
              <p:cNvPr id="12783" name="Straight Connector 127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4" name="Straight Connector 127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8" name="Group 12737"/>
            <p:cNvGrpSpPr/>
            <p:nvPr/>
          </p:nvGrpSpPr>
          <p:grpSpPr>
            <a:xfrm>
              <a:off x="3736993" y="349909"/>
              <a:ext cx="64800" cy="64800"/>
              <a:chOff x="4180032" y="3419476"/>
              <a:chExt cx="64800" cy="64800"/>
            </a:xfrm>
          </p:grpSpPr>
          <p:cxnSp>
            <p:nvCxnSpPr>
              <p:cNvPr id="12781" name="Straight Connector 127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2" name="Straight Connector 127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9" name="Group 12738"/>
            <p:cNvGrpSpPr/>
            <p:nvPr/>
          </p:nvGrpSpPr>
          <p:grpSpPr>
            <a:xfrm>
              <a:off x="4278641" y="349909"/>
              <a:ext cx="64800" cy="64800"/>
              <a:chOff x="4180032" y="3419476"/>
              <a:chExt cx="64800" cy="64800"/>
            </a:xfrm>
          </p:grpSpPr>
          <p:cxnSp>
            <p:nvCxnSpPr>
              <p:cNvPr id="12779" name="Straight Connector 127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0" name="Straight Connector 127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0" name="Group 12739"/>
            <p:cNvGrpSpPr/>
            <p:nvPr/>
          </p:nvGrpSpPr>
          <p:grpSpPr>
            <a:xfrm>
              <a:off x="4820289" y="349909"/>
              <a:ext cx="64800" cy="64800"/>
              <a:chOff x="4180032" y="3419476"/>
              <a:chExt cx="64800" cy="64800"/>
            </a:xfrm>
          </p:grpSpPr>
          <p:cxnSp>
            <p:nvCxnSpPr>
              <p:cNvPr id="12777" name="Straight Connector 127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8" name="Straight Connector 127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1" name="Group 12740"/>
            <p:cNvGrpSpPr/>
            <p:nvPr/>
          </p:nvGrpSpPr>
          <p:grpSpPr>
            <a:xfrm>
              <a:off x="5497349" y="349909"/>
              <a:ext cx="64800" cy="64800"/>
              <a:chOff x="4180032" y="3419476"/>
              <a:chExt cx="64800" cy="64800"/>
            </a:xfrm>
          </p:grpSpPr>
          <p:cxnSp>
            <p:nvCxnSpPr>
              <p:cNvPr id="12775" name="Straight Connector 127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6" name="Straight Connector 127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2" name="Group 12741"/>
            <p:cNvGrpSpPr/>
            <p:nvPr/>
          </p:nvGrpSpPr>
          <p:grpSpPr>
            <a:xfrm>
              <a:off x="5903585" y="349909"/>
              <a:ext cx="64800" cy="64800"/>
              <a:chOff x="4180032" y="3419476"/>
              <a:chExt cx="64800" cy="64800"/>
            </a:xfrm>
          </p:grpSpPr>
          <p:cxnSp>
            <p:nvCxnSpPr>
              <p:cNvPr id="12773" name="Straight Connector 127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4" name="Straight Connector 127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3" name="Group 12742"/>
            <p:cNvGrpSpPr/>
            <p:nvPr/>
          </p:nvGrpSpPr>
          <p:grpSpPr>
            <a:xfrm>
              <a:off x="6580645" y="349909"/>
              <a:ext cx="64800" cy="64800"/>
              <a:chOff x="4180032" y="3419476"/>
              <a:chExt cx="64800" cy="64800"/>
            </a:xfrm>
          </p:grpSpPr>
          <p:cxnSp>
            <p:nvCxnSpPr>
              <p:cNvPr id="12771" name="Straight Connector 127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2" name="Straight Connector 127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4" name="Group 12743"/>
            <p:cNvGrpSpPr/>
            <p:nvPr/>
          </p:nvGrpSpPr>
          <p:grpSpPr>
            <a:xfrm>
              <a:off x="7257705" y="349909"/>
              <a:ext cx="64800" cy="64800"/>
              <a:chOff x="4180032" y="3419476"/>
              <a:chExt cx="64800" cy="64800"/>
            </a:xfrm>
          </p:grpSpPr>
          <p:cxnSp>
            <p:nvCxnSpPr>
              <p:cNvPr id="12769" name="Straight Connector 127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0" name="Straight Connector 127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5" name="Group 12744"/>
            <p:cNvGrpSpPr/>
            <p:nvPr/>
          </p:nvGrpSpPr>
          <p:grpSpPr>
            <a:xfrm>
              <a:off x="7934765" y="349909"/>
              <a:ext cx="64800" cy="64800"/>
              <a:chOff x="4180032" y="3419476"/>
              <a:chExt cx="64800" cy="64800"/>
            </a:xfrm>
          </p:grpSpPr>
          <p:cxnSp>
            <p:nvCxnSpPr>
              <p:cNvPr id="12767" name="Straight Connector 127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8" name="Straight Connector 127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6" name="Group 12745"/>
            <p:cNvGrpSpPr/>
            <p:nvPr/>
          </p:nvGrpSpPr>
          <p:grpSpPr>
            <a:xfrm>
              <a:off x="8611825" y="349909"/>
              <a:ext cx="64800" cy="64800"/>
              <a:chOff x="4180032" y="3419476"/>
              <a:chExt cx="64800" cy="64800"/>
            </a:xfrm>
          </p:grpSpPr>
          <p:cxnSp>
            <p:nvCxnSpPr>
              <p:cNvPr id="12765" name="Straight Connector 127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6" name="Straight Connector 127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7" name="Group 12746"/>
            <p:cNvGrpSpPr/>
            <p:nvPr/>
          </p:nvGrpSpPr>
          <p:grpSpPr>
            <a:xfrm>
              <a:off x="1028753" y="349909"/>
              <a:ext cx="64800" cy="64800"/>
              <a:chOff x="4180032" y="3419476"/>
              <a:chExt cx="64800" cy="64800"/>
            </a:xfrm>
          </p:grpSpPr>
          <p:cxnSp>
            <p:nvCxnSpPr>
              <p:cNvPr id="12763" name="Straight Connector 127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4" name="Straight Connector 127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8" name="Group 12747"/>
            <p:cNvGrpSpPr/>
            <p:nvPr/>
          </p:nvGrpSpPr>
          <p:grpSpPr>
            <a:xfrm>
              <a:off x="1841225" y="349909"/>
              <a:ext cx="64800" cy="64800"/>
              <a:chOff x="4180032" y="3419476"/>
              <a:chExt cx="64800" cy="64800"/>
            </a:xfrm>
          </p:grpSpPr>
          <p:cxnSp>
            <p:nvCxnSpPr>
              <p:cNvPr id="12761" name="Straight Connector 127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2" name="Straight Connector 127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9" name="Group 12748"/>
            <p:cNvGrpSpPr/>
            <p:nvPr/>
          </p:nvGrpSpPr>
          <p:grpSpPr>
            <a:xfrm>
              <a:off x="2789109" y="349909"/>
              <a:ext cx="64800" cy="64800"/>
              <a:chOff x="4180032" y="3419476"/>
              <a:chExt cx="64800" cy="64800"/>
            </a:xfrm>
          </p:grpSpPr>
          <p:cxnSp>
            <p:nvCxnSpPr>
              <p:cNvPr id="12759" name="Straight Connector 127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0" name="Straight Connector 127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50" name="Group 12749"/>
            <p:cNvGrpSpPr/>
            <p:nvPr/>
          </p:nvGrpSpPr>
          <p:grpSpPr>
            <a:xfrm>
              <a:off x="1976637" y="349909"/>
              <a:ext cx="64800" cy="64800"/>
              <a:chOff x="4180032" y="3419476"/>
              <a:chExt cx="64800" cy="64800"/>
            </a:xfrm>
          </p:grpSpPr>
          <p:cxnSp>
            <p:nvCxnSpPr>
              <p:cNvPr id="12757" name="Straight Connector 127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58" name="Straight Connector 127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51" name="Group 12750"/>
            <p:cNvGrpSpPr/>
            <p:nvPr/>
          </p:nvGrpSpPr>
          <p:grpSpPr>
            <a:xfrm>
              <a:off x="2924521" y="349909"/>
              <a:ext cx="64800" cy="64800"/>
              <a:chOff x="4180032" y="3419476"/>
              <a:chExt cx="64800" cy="64800"/>
            </a:xfrm>
          </p:grpSpPr>
          <p:cxnSp>
            <p:nvCxnSpPr>
              <p:cNvPr id="12755" name="Straight Connector 127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56" name="Straight Connector 127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52" name="Group 12751"/>
            <p:cNvGrpSpPr/>
            <p:nvPr/>
          </p:nvGrpSpPr>
          <p:grpSpPr>
            <a:xfrm>
              <a:off x="3059933" y="349909"/>
              <a:ext cx="64800" cy="64800"/>
              <a:chOff x="4180032" y="3419476"/>
              <a:chExt cx="64800" cy="64800"/>
            </a:xfrm>
          </p:grpSpPr>
          <p:cxnSp>
            <p:nvCxnSpPr>
              <p:cNvPr id="12753" name="Straight Connector 127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54" name="Straight Connector 127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879" name="Group 12878"/>
          <p:cNvGrpSpPr/>
          <p:nvPr/>
        </p:nvGrpSpPr>
        <p:grpSpPr>
          <a:xfrm>
            <a:off x="468924" y="1729145"/>
            <a:ext cx="11280435" cy="64800"/>
            <a:chOff x="351693" y="349909"/>
            <a:chExt cx="8460326" cy="64800"/>
          </a:xfrm>
        </p:grpSpPr>
        <p:grpSp>
          <p:nvGrpSpPr>
            <p:cNvPr id="12880" name="Group 12879"/>
            <p:cNvGrpSpPr/>
            <p:nvPr/>
          </p:nvGrpSpPr>
          <p:grpSpPr>
            <a:xfrm>
              <a:off x="351693" y="349909"/>
              <a:ext cx="64800" cy="64800"/>
              <a:chOff x="4180032" y="3419476"/>
              <a:chExt cx="64800" cy="64800"/>
            </a:xfrm>
          </p:grpSpPr>
          <p:cxnSp>
            <p:nvCxnSpPr>
              <p:cNvPr id="13067" name="Straight Connector 130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8" name="Straight Connector 130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1" name="Group 12880"/>
            <p:cNvGrpSpPr/>
            <p:nvPr/>
          </p:nvGrpSpPr>
          <p:grpSpPr>
            <a:xfrm>
              <a:off x="487105" y="349909"/>
              <a:ext cx="64800" cy="64800"/>
              <a:chOff x="4180032" y="3419476"/>
              <a:chExt cx="64800" cy="64800"/>
            </a:xfrm>
          </p:grpSpPr>
          <p:cxnSp>
            <p:nvCxnSpPr>
              <p:cNvPr id="13065" name="Straight Connector 130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6" name="Straight Connector 130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2" name="Group 12881"/>
            <p:cNvGrpSpPr/>
            <p:nvPr/>
          </p:nvGrpSpPr>
          <p:grpSpPr>
            <a:xfrm>
              <a:off x="622517" y="349909"/>
              <a:ext cx="64800" cy="64800"/>
              <a:chOff x="4180032" y="3419476"/>
              <a:chExt cx="64800" cy="64800"/>
            </a:xfrm>
          </p:grpSpPr>
          <p:cxnSp>
            <p:nvCxnSpPr>
              <p:cNvPr id="13063" name="Straight Connector 130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4" name="Straight Connector 130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3" name="Group 12882"/>
            <p:cNvGrpSpPr/>
            <p:nvPr/>
          </p:nvGrpSpPr>
          <p:grpSpPr>
            <a:xfrm>
              <a:off x="1164165" y="349909"/>
              <a:ext cx="64800" cy="64800"/>
              <a:chOff x="4180032" y="3419476"/>
              <a:chExt cx="64800" cy="64800"/>
            </a:xfrm>
          </p:grpSpPr>
          <p:cxnSp>
            <p:nvCxnSpPr>
              <p:cNvPr id="13061" name="Straight Connector 130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2" name="Straight Connector 130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4" name="Group 12883"/>
            <p:cNvGrpSpPr/>
            <p:nvPr/>
          </p:nvGrpSpPr>
          <p:grpSpPr>
            <a:xfrm>
              <a:off x="2112049" y="349909"/>
              <a:ext cx="64800" cy="64800"/>
              <a:chOff x="4180032" y="3419476"/>
              <a:chExt cx="64800" cy="64800"/>
            </a:xfrm>
          </p:grpSpPr>
          <p:cxnSp>
            <p:nvCxnSpPr>
              <p:cNvPr id="13059" name="Straight Connector 130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0" name="Straight Connector 130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5" name="Group 12884"/>
            <p:cNvGrpSpPr/>
            <p:nvPr/>
          </p:nvGrpSpPr>
          <p:grpSpPr>
            <a:xfrm>
              <a:off x="3195345" y="349909"/>
              <a:ext cx="64800" cy="64800"/>
              <a:chOff x="4180032" y="3419476"/>
              <a:chExt cx="64800" cy="64800"/>
            </a:xfrm>
          </p:grpSpPr>
          <p:cxnSp>
            <p:nvCxnSpPr>
              <p:cNvPr id="13057" name="Straight Connector 130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8" name="Straight Connector 130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6" name="Group 12885"/>
            <p:cNvGrpSpPr/>
            <p:nvPr/>
          </p:nvGrpSpPr>
          <p:grpSpPr>
            <a:xfrm>
              <a:off x="3872405" y="349909"/>
              <a:ext cx="64800" cy="64800"/>
              <a:chOff x="4180032" y="3419476"/>
              <a:chExt cx="64800" cy="64800"/>
            </a:xfrm>
          </p:grpSpPr>
          <p:cxnSp>
            <p:nvCxnSpPr>
              <p:cNvPr id="13055" name="Straight Connector 130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6" name="Straight Connector 130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7" name="Group 12886"/>
            <p:cNvGrpSpPr/>
            <p:nvPr/>
          </p:nvGrpSpPr>
          <p:grpSpPr>
            <a:xfrm>
              <a:off x="4955701" y="349909"/>
              <a:ext cx="64800" cy="64800"/>
              <a:chOff x="4180032" y="3419476"/>
              <a:chExt cx="64800" cy="64800"/>
            </a:xfrm>
          </p:grpSpPr>
          <p:cxnSp>
            <p:nvCxnSpPr>
              <p:cNvPr id="13053" name="Straight Connector 130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4" name="Straight Connector 130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8" name="Group 12887"/>
            <p:cNvGrpSpPr/>
            <p:nvPr/>
          </p:nvGrpSpPr>
          <p:grpSpPr>
            <a:xfrm>
              <a:off x="5632761" y="349909"/>
              <a:ext cx="64800" cy="64800"/>
              <a:chOff x="4180032" y="3419476"/>
              <a:chExt cx="64800" cy="64800"/>
            </a:xfrm>
          </p:grpSpPr>
          <p:cxnSp>
            <p:nvCxnSpPr>
              <p:cNvPr id="13051" name="Straight Connector 130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2" name="Straight Connector 130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9" name="Group 12888"/>
            <p:cNvGrpSpPr/>
            <p:nvPr/>
          </p:nvGrpSpPr>
          <p:grpSpPr>
            <a:xfrm>
              <a:off x="6038997" y="349909"/>
              <a:ext cx="64800" cy="64800"/>
              <a:chOff x="4180032" y="3419476"/>
              <a:chExt cx="64800" cy="64800"/>
            </a:xfrm>
          </p:grpSpPr>
          <p:cxnSp>
            <p:nvCxnSpPr>
              <p:cNvPr id="13049" name="Straight Connector 130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0" name="Straight Connector 130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0" name="Group 12889"/>
            <p:cNvGrpSpPr/>
            <p:nvPr/>
          </p:nvGrpSpPr>
          <p:grpSpPr>
            <a:xfrm>
              <a:off x="6716057" y="349909"/>
              <a:ext cx="64800" cy="64800"/>
              <a:chOff x="4180032" y="3419476"/>
              <a:chExt cx="64800" cy="64800"/>
            </a:xfrm>
          </p:grpSpPr>
          <p:cxnSp>
            <p:nvCxnSpPr>
              <p:cNvPr id="13047" name="Straight Connector 130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8" name="Straight Connector 130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1" name="Group 12890"/>
            <p:cNvGrpSpPr/>
            <p:nvPr/>
          </p:nvGrpSpPr>
          <p:grpSpPr>
            <a:xfrm>
              <a:off x="7393117" y="349909"/>
              <a:ext cx="64800" cy="64800"/>
              <a:chOff x="4180032" y="3419476"/>
              <a:chExt cx="64800" cy="64800"/>
            </a:xfrm>
          </p:grpSpPr>
          <p:cxnSp>
            <p:nvCxnSpPr>
              <p:cNvPr id="13045" name="Straight Connector 130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6" name="Straight Connector 130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2" name="Group 12891"/>
            <p:cNvGrpSpPr/>
            <p:nvPr/>
          </p:nvGrpSpPr>
          <p:grpSpPr>
            <a:xfrm>
              <a:off x="8070177" y="349909"/>
              <a:ext cx="64800" cy="64800"/>
              <a:chOff x="4180032" y="3419476"/>
              <a:chExt cx="64800" cy="64800"/>
            </a:xfrm>
          </p:grpSpPr>
          <p:cxnSp>
            <p:nvCxnSpPr>
              <p:cNvPr id="13043" name="Straight Connector 130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4" name="Straight Connector 130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3" name="Group 12892"/>
            <p:cNvGrpSpPr/>
            <p:nvPr/>
          </p:nvGrpSpPr>
          <p:grpSpPr>
            <a:xfrm>
              <a:off x="8747219" y="349909"/>
              <a:ext cx="64800" cy="64800"/>
              <a:chOff x="4180032" y="3419476"/>
              <a:chExt cx="64800" cy="64800"/>
            </a:xfrm>
          </p:grpSpPr>
          <p:cxnSp>
            <p:nvCxnSpPr>
              <p:cNvPr id="13041" name="Straight Connector 130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2" name="Straight Connector 130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4" name="Group 12893"/>
            <p:cNvGrpSpPr/>
            <p:nvPr/>
          </p:nvGrpSpPr>
          <p:grpSpPr>
            <a:xfrm>
              <a:off x="1299577" y="349909"/>
              <a:ext cx="64800" cy="64800"/>
              <a:chOff x="4180032" y="3419476"/>
              <a:chExt cx="64800" cy="64800"/>
            </a:xfrm>
          </p:grpSpPr>
          <p:cxnSp>
            <p:nvCxnSpPr>
              <p:cNvPr id="13039" name="Straight Connector 130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0" name="Straight Connector 130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5" name="Group 12894"/>
            <p:cNvGrpSpPr/>
            <p:nvPr/>
          </p:nvGrpSpPr>
          <p:grpSpPr>
            <a:xfrm>
              <a:off x="2247461" y="349909"/>
              <a:ext cx="64800" cy="64800"/>
              <a:chOff x="4180032" y="3419476"/>
              <a:chExt cx="64800" cy="64800"/>
            </a:xfrm>
          </p:grpSpPr>
          <p:cxnSp>
            <p:nvCxnSpPr>
              <p:cNvPr id="13037" name="Straight Connector 130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8" name="Straight Connector 130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6" name="Group 12895"/>
            <p:cNvGrpSpPr/>
            <p:nvPr/>
          </p:nvGrpSpPr>
          <p:grpSpPr>
            <a:xfrm>
              <a:off x="3330757" y="349909"/>
              <a:ext cx="64800" cy="64800"/>
              <a:chOff x="4180032" y="3419476"/>
              <a:chExt cx="64800" cy="64800"/>
            </a:xfrm>
          </p:grpSpPr>
          <p:cxnSp>
            <p:nvCxnSpPr>
              <p:cNvPr id="13035" name="Straight Connector 130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6" name="Straight Connector 130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7" name="Group 12896"/>
            <p:cNvGrpSpPr/>
            <p:nvPr/>
          </p:nvGrpSpPr>
          <p:grpSpPr>
            <a:xfrm>
              <a:off x="4007817" y="349909"/>
              <a:ext cx="64800" cy="64800"/>
              <a:chOff x="4180032" y="3419476"/>
              <a:chExt cx="64800" cy="64800"/>
            </a:xfrm>
          </p:grpSpPr>
          <p:cxnSp>
            <p:nvCxnSpPr>
              <p:cNvPr id="13033" name="Straight Connector 130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4" name="Straight Connector 130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8" name="Group 12897"/>
            <p:cNvGrpSpPr/>
            <p:nvPr/>
          </p:nvGrpSpPr>
          <p:grpSpPr>
            <a:xfrm>
              <a:off x="4414053" y="349909"/>
              <a:ext cx="64800" cy="64800"/>
              <a:chOff x="4180032" y="3419476"/>
              <a:chExt cx="64800" cy="64800"/>
            </a:xfrm>
          </p:grpSpPr>
          <p:cxnSp>
            <p:nvCxnSpPr>
              <p:cNvPr id="13031" name="Straight Connector 130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2" name="Straight Connector 130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9" name="Group 12898"/>
            <p:cNvGrpSpPr/>
            <p:nvPr/>
          </p:nvGrpSpPr>
          <p:grpSpPr>
            <a:xfrm>
              <a:off x="5091113" y="349909"/>
              <a:ext cx="64800" cy="64800"/>
              <a:chOff x="4180032" y="3419476"/>
              <a:chExt cx="64800" cy="64800"/>
            </a:xfrm>
          </p:grpSpPr>
          <p:cxnSp>
            <p:nvCxnSpPr>
              <p:cNvPr id="13029" name="Straight Connector 130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0" name="Straight Connector 130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0" name="Group 12899"/>
            <p:cNvGrpSpPr/>
            <p:nvPr/>
          </p:nvGrpSpPr>
          <p:grpSpPr>
            <a:xfrm>
              <a:off x="6174409" y="349909"/>
              <a:ext cx="64800" cy="64800"/>
              <a:chOff x="4180032" y="3419476"/>
              <a:chExt cx="64800" cy="64800"/>
            </a:xfrm>
          </p:grpSpPr>
          <p:cxnSp>
            <p:nvCxnSpPr>
              <p:cNvPr id="13027" name="Straight Connector 130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8" name="Straight Connector 130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1" name="Group 12900"/>
            <p:cNvGrpSpPr/>
            <p:nvPr/>
          </p:nvGrpSpPr>
          <p:grpSpPr>
            <a:xfrm>
              <a:off x="6851469" y="349909"/>
              <a:ext cx="64800" cy="64800"/>
              <a:chOff x="4180032" y="3419476"/>
              <a:chExt cx="64800" cy="64800"/>
            </a:xfrm>
          </p:grpSpPr>
          <p:cxnSp>
            <p:nvCxnSpPr>
              <p:cNvPr id="13025" name="Straight Connector 130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6" name="Straight Connector 130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2" name="Group 12901"/>
            <p:cNvGrpSpPr/>
            <p:nvPr/>
          </p:nvGrpSpPr>
          <p:grpSpPr>
            <a:xfrm>
              <a:off x="7528529" y="349909"/>
              <a:ext cx="64800" cy="64800"/>
              <a:chOff x="4180032" y="3419476"/>
              <a:chExt cx="64800" cy="64800"/>
            </a:xfrm>
          </p:grpSpPr>
          <p:cxnSp>
            <p:nvCxnSpPr>
              <p:cNvPr id="13023" name="Straight Connector 130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4" name="Straight Connector 130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3" name="Group 12902"/>
            <p:cNvGrpSpPr/>
            <p:nvPr/>
          </p:nvGrpSpPr>
          <p:grpSpPr>
            <a:xfrm>
              <a:off x="8205589" y="349909"/>
              <a:ext cx="64800" cy="64800"/>
              <a:chOff x="4180032" y="3419476"/>
              <a:chExt cx="64800" cy="64800"/>
            </a:xfrm>
          </p:grpSpPr>
          <p:cxnSp>
            <p:nvCxnSpPr>
              <p:cNvPr id="13021" name="Straight Connector 130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2" name="Straight Connector 130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4" name="Group 12903"/>
            <p:cNvGrpSpPr/>
            <p:nvPr/>
          </p:nvGrpSpPr>
          <p:grpSpPr>
            <a:xfrm>
              <a:off x="757929" y="349909"/>
              <a:ext cx="64800" cy="64800"/>
              <a:chOff x="4180032" y="3419476"/>
              <a:chExt cx="64800" cy="64800"/>
            </a:xfrm>
          </p:grpSpPr>
          <p:cxnSp>
            <p:nvCxnSpPr>
              <p:cNvPr id="13019" name="Straight Connector 130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0" name="Straight Connector 130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5" name="Group 12904"/>
            <p:cNvGrpSpPr/>
            <p:nvPr/>
          </p:nvGrpSpPr>
          <p:grpSpPr>
            <a:xfrm>
              <a:off x="1434989" y="349909"/>
              <a:ext cx="64800" cy="64800"/>
              <a:chOff x="4180032" y="3419476"/>
              <a:chExt cx="64800" cy="64800"/>
            </a:xfrm>
          </p:grpSpPr>
          <p:cxnSp>
            <p:nvCxnSpPr>
              <p:cNvPr id="13017" name="Straight Connector 130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8" name="Straight Connector 130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6" name="Group 12905"/>
            <p:cNvGrpSpPr/>
            <p:nvPr/>
          </p:nvGrpSpPr>
          <p:grpSpPr>
            <a:xfrm>
              <a:off x="2382873" y="349909"/>
              <a:ext cx="64800" cy="64800"/>
              <a:chOff x="4180032" y="3419476"/>
              <a:chExt cx="64800" cy="64800"/>
            </a:xfrm>
          </p:grpSpPr>
          <p:cxnSp>
            <p:nvCxnSpPr>
              <p:cNvPr id="13015" name="Straight Connector 130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6" name="Straight Connector 130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7" name="Group 12906"/>
            <p:cNvGrpSpPr/>
            <p:nvPr/>
          </p:nvGrpSpPr>
          <p:grpSpPr>
            <a:xfrm>
              <a:off x="3466169" y="349909"/>
              <a:ext cx="64800" cy="64800"/>
              <a:chOff x="4180032" y="3419476"/>
              <a:chExt cx="64800" cy="64800"/>
            </a:xfrm>
          </p:grpSpPr>
          <p:cxnSp>
            <p:nvCxnSpPr>
              <p:cNvPr id="13013" name="Straight Connector 130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4" name="Straight Connector 130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8" name="Group 12907"/>
            <p:cNvGrpSpPr/>
            <p:nvPr/>
          </p:nvGrpSpPr>
          <p:grpSpPr>
            <a:xfrm>
              <a:off x="4143229" y="349909"/>
              <a:ext cx="64800" cy="64800"/>
              <a:chOff x="4180032" y="3419476"/>
              <a:chExt cx="64800" cy="64800"/>
            </a:xfrm>
          </p:grpSpPr>
          <p:cxnSp>
            <p:nvCxnSpPr>
              <p:cNvPr id="13011" name="Straight Connector 130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2" name="Straight Connector 130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9" name="Group 12908"/>
            <p:cNvGrpSpPr/>
            <p:nvPr/>
          </p:nvGrpSpPr>
          <p:grpSpPr>
            <a:xfrm>
              <a:off x="4549465" y="349909"/>
              <a:ext cx="64800" cy="64800"/>
              <a:chOff x="4180032" y="3419476"/>
              <a:chExt cx="64800" cy="64800"/>
            </a:xfrm>
          </p:grpSpPr>
          <p:cxnSp>
            <p:nvCxnSpPr>
              <p:cNvPr id="13009" name="Straight Connector 130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0" name="Straight Connector 130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0" name="Group 12909"/>
            <p:cNvGrpSpPr/>
            <p:nvPr/>
          </p:nvGrpSpPr>
          <p:grpSpPr>
            <a:xfrm>
              <a:off x="5226525" y="349909"/>
              <a:ext cx="64800" cy="64800"/>
              <a:chOff x="4180032" y="3419476"/>
              <a:chExt cx="64800" cy="64800"/>
            </a:xfrm>
          </p:grpSpPr>
          <p:cxnSp>
            <p:nvCxnSpPr>
              <p:cNvPr id="13007" name="Straight Connector 130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8" name="Straight Connector 130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1" name="Group 12910"/>
            <p:cNvGrpSpPr/>
            <p:nvPr/>
          </p:nvGrpSpPr>
          <p:grpSpPr>
            <a:xfrm>
              <a:off x="6309821" y="349909"/>
              <a:ext cx="64800" cy="64800"/>
              <a:chOff x="4180032" y="3419476"/>
              <a:chExt cx="64800" cy="64800"/>
            </a:xfrm>
          </p:grpSpPr>
          <p:cxnSp>
            <p:nvCxnSpPr>
              <p:cNvPr id="13005" name="Straight Connector 130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6" name="Straight Connector 130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2" name="Group 12911"/>
            <p:cNvGrpSpPr/>
            <p:nvPr/>
          </p:nvGrpSpPr>
          <p:grpSpPr>
            <a:xfrm>
              <a:off x="6986881" y="349909"/>
              <a:ext cx="64800" cy="64800"/>
              <a:chOff x="4180032" y="3419476"/>
              <a:chExt cx="64800" cy="64800"/>
            </a:xfrm>
          </p:grpSpPr>
          <p:cxnSp>
            <p:nvCxnSpPr>
              <p:cNvPr id="13003" name="Straight Connector 130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4" name="Straight Connector 130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3" name="Group 12912"/>
            <p:cNvGrpSpPr/>
            <p:nvPr/>
          </p:nvGrpSpPr>
          <p:grpSpPr>
            <a:xfrm>
              <a:off x="7663941" y="349909"/>
              <a:ext cx="64800" cy="64800"/>
              <a:chOff x="4180032" y="3419476"/>
              <a:chExt cx="64800" cy="64800"/>
            </a:xfrm>
          </p:grpSpPr>
          <p:cxnSp>
            <p:nvCxnSpPr>
              <p:cNvPr id="13001" name="Straight Connector 130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2" name="Straight Connector 130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4" name="Group 12913"/>
            <p:cNvGrpSpPr/>
            <p:nvPr/>
          </p:nvGrpSpPr>
          <p:grpSpPr>
            <a:xfrm>
              <a:off x="8341001" y="349909"/>
              <a:ext cx="64800" cy="64800"/>
              <a:chOff x="4180032" y="3419476"/>
              <a:chExt cx="64800" cy="64800"/>
            </a:xfrm>
          </p:grpSpPr>
          <p:cxnSp>
            <p:nvCxnSpPr>
              <p:cNvPr id="12999" name="Straight Connector 129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0" name="Straight Connector 129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5" name="Group 12914"/>
            <p:cNvGrpSpPr/>
            <p:nvPr/>
          </p:nvGrpSpPr>
          <p:grpSpPr>
            <a:xfrm>
              <a:off x="893341" y="349909"/>
              <a:ext cx="64800" cy="64800"/>
              <a:chOff x="4180032" y="3419476"/>
              <a:chExt cx="64800" cy="64800"/>
            </a:xfrm>
          </p:grpSpPr>
          <p:cxnSp>
            <p:nvCxnSpPr>
              <p:cNvPr id="12997" name="Straight Connector 129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8" name="Straight Connector 129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6" name="Group 12915"/>
            <p:cNvGrpSpPr/>
            <p:nvPr/>
          </p:nvGrpSpPr>
          <p:grpSpPr>
            <a:xfrm>
              <a:off x="1570401" y="349909"/>
              <a:ext cx="64800" cy="64800"/>
              <a:chOff x="4180032" y="3419476"/>
              <a:chExt cx="64800" cy="64800"/>
            </a:xfrm>
          </p:grpSpPr>
          <p:cxnSp>
            <p:nvCxnSpPr>
              <p:cNvPr id="12995" name="Straight Connector 129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6" name="Straight Connector 129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7" name="Group 12916"/>
            <p:cNvGrpSpPr/>
            <p:nvPr/>
          </p:nvGrpSpPr>
          <p:grpSpPr>
            <a:xfrm>
              <a:off x="2518285" y="349909"/>
              <a:ext cx="64800" cy="64800"/>
              <a:chOff x="4180032" y="3419476"/>
              <a:chExt cx="64800" cy="64800"/>
            </a:xfrm>
          </p:grpSpPr>
          <p:cxnSp>
            <p:nvCxnSpPr>
              <p:cNvPr id="12993" name="Straight Connector 129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4" name="Straight Connector 129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8" name="Group 12917"/>
            <p:cNvGrpSpPr/>
            <p:nvPr/>
          </p:nvGrpSpPr>
          <p:grpSpPr>
            <a:xfrm>
              <a:off x="3601581" y="349909"/>
              <a:ext cx="64800" cy="64800"/>
              <a:chOff x="4180032" y="3419476"/>
              <a:chExt cx="64800" cy="64800"/>
            </a:xfrm>
          </p:grpSpPr>
          <p:cxnSp>
            <p:nvCxnSpPr>
              <p:cNvPr id="12991" name="Straight Connector 129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2" name="Straight Connector 129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9" name="Group 12918"/>
            <p:cNvGrpSpPr/>
            <p:nvPr/>
          </p:nvGrpSpPr>
          <p:grpSpPr>
            <a:xfrm>
              <a:off x="4684877" y="349909"/>
              <a:ext cx="64800" cy="64800"/>
              <a:chOff x="4180032" y="3419476"/>
              <a:chExt cx="64800" cy="64800"/>
            </a:xfrm>
          </p:grpSpPr>
          <p:cxnSp>
            <p:nvCxnSpPr>
              <p:cNvPr id="12989" name="Straight Connector 129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0" name="Straight Connector 129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0" name="Group 12919"/>
            <p:cNvGrpSpPr/>
            <p:nvPr/>
          </p:nvGrpSpPr>
          <p:grpSpPr>
            <a:xfrm>
              <a:off x="5361937" y="349909"/>
              <a:ext cx="64800" cy="64800"/>
              <a:chOff x="4180032" y="3419476"/>
              <a:chExt cx="64800" cy="64800"/>
            </a:xfrm>
          </p:grpSpPr>
          <p:cxnSp>
            <p:nvCxnSpPr>
              <p:cNvPr id="12987" name="Straight Connector 129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8" name="Straight Connector 129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1" name="Group 12920"/>
            <p:cNvGrpSpPr/>
            <p:nvPr/>
          </p:nvGrpSpPr>
          <p:grpSpPr>
            <a:xfrm>
              <a:off x="5768173" y="349909"/>
              <a:ext cx="64800" cy="64800"/>
              <a:chOff x="4180032" y="3419476"/>
              <a:chExt cx="64800" cy="64800"/>
            </a:xfrm>
          </p:grpSpPr>
          <p:cxnSp>
            <p:nvCxnSpPr>
              <p:cNvPr id="12985" name="Straight Connector 129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6" name="Straight Connector 129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2" name="Group 12921"/>
            <p:cNvGrpSpPr/>
            <p:nvPr/>
          </p:nvGrpSpPr>
          <p:grpSpPr>
            <a:xfrm>
              <a:off x="6445233" y="349909"/>
              <a:ext cx="64800" cy="64800"/>
              <a:chOff x="4180032" y="3419476"/>
              <a:chExt cx="64800" cy="64800"/>
            </a:xfrm>
          </p:grpSpPr>
          <p:cxnSp>
            <p:nvCxnSpPr>
              <p:cNvPr id="12983" name="Straight Connector 129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4" name="Straight Connector 129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3" name="Group 12922"/>
            <p:cNvGrpSpPr/>
            <p:nvPr/>
          </p:nvGrpSpPr>
          <p:grpSpPr>
            <a:xfrm>
              <a:off x="7122293" y="349909"/>
              <a:ext cx="64800" cy="64800"/>
              <a:chOff x="4180032" y="3419476"/>
              <a:chExt cx="64800" cy="64800"/>
            </a:xfrm>
          </p:grpSpPr>
          <p:cxnSp>
            <p:nvCxnSpPr>
              <p:cNvPr id="12981" name="Straight Connector 129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2" name="Straight Connector 129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4" name="Group 12923"/>
            <p:cNvGrpSpPr/>
            <p:nvPr/>
          </p:nvGrpSpPr>
          <p:grpSpPr>
            <a:xfrm>
              <a:off x="7799353" y="349909"/>
              <a:ext cx="64800" cy="64800"/>
              <a:chOff x="4180032" y="3419476"/>
              <a:chExt cx="64800" cy="64800"/>
            </a:xfrm>
          </p:grpSpPr>
          <p:cxnSp>
            <p:nvCxnSpPr>
              <p:cNvPr id="12979" name="Straight Connector 129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0" name="Straight Connector 129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5" name="Group 12924"/>
            <p:cNvGrpSpPr/>
            <p:nvPr/>
          </p:nvGrpSpPr>
          <p:grpSpPr>
            <a:xfrm>
              <a:off x="8476413" y="349909"/>
              <a:ext cx="64800" cy="64800"/>
              <a:chOff x="4180032" y="3419476"/>
              <a:chExt cx="64800" cy="64800"/>
            </a:xfrm>
          </p:grpSpPr>
          <p:cxnSp>
            <p:nvCxnSpPr>
              <p:cNvPr id="12977" name="Straight Connector 129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8" name="Straight Connector 129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6" name="Group 12925"/>
            <p:cNvGrpSpPr/>
            <p:nvPr/>
          </p:nvGrpSpPr>
          <p:grpSpPr>
            <a:xfrm>
              <a:off x="1705813" y="349909"/>
              <a:ext cx="64800" cy="64800"/>
              <a:chOff x="4180032" y="3419476"/>
              <a:chExt cx="64800" cy="64800"/>
            </a:xfrm>
          </p:grpSpPr>
          <p:cxnSp>
            <p:nvCxnSpPr>
              <p:cNvPr id="12975" name="Straight Connector 129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6" name="Straight Connector 129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7" name="Group 12926"/>
            <p:cNvGrpSpPr/>
            <p:nvPr/>
          </p:nvGrpSpPr>
          <p:grpSpPr>
            <a:xfrm>
              <a:off x="2653697" y="349909"/>
              <a:ext cx="64800" cy="64800"/>
              <a:chOff x="4180032" y="3419476"/>
              <a:chExt cx="64800" cy="64800"/>
            </a:xfrm>
          </p:grpSpPr>
          <p:cxnSp>
            <p:nvCxnSpPr>
              <p:cNvPr id="12973" name="Straight Connector 129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4" name="Straight Connector 129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8" name="Group 12927"/>
            <p:cNvGrpSpPr/>
            <p:nvPr/>
          </p:nvGrpSpPr>
          <p:grpSpPr>
            <a:xfrm>
              <a:off x="3736993" y="349909"/>
              <a:ext cx="64800" cy="64800"/>
              <a:chOff x="4180032" y="3419476"/>
              <a:chExt cx="64800" cy="64800"/>
            </a:xfrm>
          </p:grpSpPr>
          <p:cxnSp>
            <p:nvCxnSpPr>
              <p:cNvPr id="12971" name="Straight Connector 129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2" name="Straight Connector 129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9" name="Group 12928"/>
            <p:cNvGrpSpPr/>
            <p:nvPr/>
          </p:nvGrpSpPr>
          <p:grpSpPr>
            <a:xfrm>
              <a:off x="4278641" y="349909"/>
              <a:ext cx="64800" cy="64800"/>
              <a:chOff x="4180032" y="3419476"/>
              <a:chExt cx="64800" cy="64800"/>
            </a:xfrm>
          </p:grpSpPr>
          <p:cxnSp>
            <p:nvCxnSpPr>
              <p:cNvPr id="12969" name="Straight Connector 129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0" name="Straight Connector 129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0" name="Group 12929"/>
            <p:cNvGrpSpPr/>
            <p:nvPr/>
          </p:nvGrpSpPr>
          <p:grpSpPr>
            <a:xfrm>
              <a:off x="4820289" y="349909"/>
              <a:ext cx="64800" cy="64800"/>
              <a:chOff x="4180032" y="3419476"/>
              <a:chExt cx="64800" cy="64800"/>
            </a:xfrm>
          </p:grpSpPr>
          <p:cxnSp>
            <p:nvCxnSpPr>
              <p:cNvPr id="12967" name="Straight Connector 129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8" name="Straight Connector 129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1" name="Group 12930"/>
            <p:cNvGrpSpPr/>
            <p:nvPr/>
          </p:nvGrpSpPr>
          <p:grpSpPr>
            <a:xfrm>
              <a:off x="5497349" y="349909"/>
              <a:ext cx="64800" cy="64800"/>
              <a:chOff x="4180032" y="3419476"/>
              <a:chExt cx="64800" cy="64800"/>
            </a:xfrm>
          </p:grpSpPr>
          <p:cxnSp>
            <p:nvCxnSpPr>
              <p:cNvPr id="12965" name="Straight Connector 129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6" name="Straight Connector 129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2" name="Group 12931"/>
            <p:cNvGrpSpPr/>
            <p:nvPr/>
          </p:nvGrpSpPr>
          <p:grpSpPr>
            <a:xfrm>
              <a:off x="5903585" y="349909"/>
              <a:ext cx="64800" cy="64800"/>
              <a:chOff x="4180032" y="3419476"/>
              <a:chExt cx="64800" cy="64800"/>
            </a:xfrm>
          </p:grpSpPr>
          <p:cxnSp>
            <p:nvCxnSpPr>
              <p:cNvPr id="12963" name="Straight Connector 129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4" name="Straight Connector 129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3" name="Group 12932"/>
            <p:cNvGrpSpPr/>
            <p:nvPr/>
          </p:nvGrpSpPr>
          <p:grpSpPr>
            <a:xfrm>
              <a:off x="6580645" y="349909"/>
              <a:ext cx="64800" cy="64800"/>
              <a:chOff x="4180032" y="3419476"/>
              <a:chExt cx="64800" cy="64800"/>
            </a:xfrm>
          </p:grpSpPr>
          <p:cxnSp>
            <p:nvCxnSpPr>
              <p:cNvPr id="12961" name="Straight Connector 129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2" name="Straight Connector 129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4" name="Group 12933"/>
            <p:cNvGrpSpPr/>
            <p:nvPr/>
          </p:nvGrpSpPr>
          <p:grpSpPr>
            <a:xfrm>
              <a:off x="7257705" y="349909"/>
              <a:ext cx="64800" cy="64800"/>
              <a:chOff x="4180032" y="3419476"/>
              <a:chExt cx="64800" cy="64800"/>
            </a:xfrm>
          </p:grpSpPr>
          <p:cxnSp>
            <p:nvCxnSpPr>
              <p:cNvPr id="12959" name="Straight Connector 129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0" name="Straight Connector 129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5" name="Group 12934"/>
            <p:cNvGrpSpPr/>
            <p:nvPr/>
          </p:nvGrpSpPr>
          <p:grpSpPr>
            <a:xfrm>
              <a:off x="7934765" y="349909"/>
              <a:ext cx="64800" cy="64800"/>
              <a:chOff x="4180032" y="3419476"/>
              <a:chExt cx="64800" cy="64800"/>
            </a:xfrm>
          </p:grpSpPr>
          <p:cxnSp>
            <p:nvCxnSpPr>
              <p:cNvPr id="12957" name="Straight Connector 129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8" name="Straight Connector 129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6" name="Group 12935"/>
            <p:cNvGrpSpPr/>
            <p:nvPr/>
          </p:nvGrpSpPr>
          <p:grpSpPr>
            <a:xfrm>
              <a:off x="8611825" y="349909"/>
              <a:ext cx="64800" cy="64800"/>
              <a:chOff x="4180032" y="3419476"/>
              <a:chExt cx="64800" cy="64800"/>
            </a:xfrm>
          </p:grpSpPr>
          <p:cxnSp>
            <p:nvCxnSpPr>
              <p:cNvPr id="12955" name="Straight Connector 129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6" name="Straight Connector 129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7" name="Group 12936"/>
            <p:cNvGrpSpPr/>
            <p:nvPr/>
          </p:nvGrpSpPr>
          <p:grpSpPr>
            <a:xfrm>
              <a:off x="1028753" y="349909"/>
              <a:ext cx="64800" cy="64800"/>
              <a:chOff x="4180032" y="3419476"/>
              <a:chExt cx="64800" cy="64800"/>
            </a:xfrm>
          </p:grpSpPr>
          <p:cxnSp>
            <p:nvCxnSpPr>
              <p:cNvPr id="12953" name="Straight Connector 129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4" name="Straight Connector 129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8" name="Group 12937"/>
            <p:cNvGrpSpPr/>
            <p:nvPr/>
          </p:nvGrpSpPr>
          <p:grpSpPr>
            <a:xfrm>
              <a:off x="1841225" y="349909"/>
              <a:ext cx="64800" cy="64800"/>
              <a:chOff x="4180032" y="3419476"/>
              <a:chExt cx="64800" cy="64800"/>
            </a:xfrm>
          </p:grpSpPr>
          <p:cxnSp>
            <p:nvCxnSpPr>
              <p:cNvPr id="12951" name="Straight Connector 129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2" name="Straight Connector 129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9" name="Group 12938"/>
            <p:cNvGrpSpPr/>
            <p:nvPr/>
          </p:nvGrpSpPr>
          <p:grpSpPr>
            <a:xfrm>
              <a:off x="2789109" y="349909"/>
              <a:ext cx="64800" cy="64800"/>
              <a:chOff x="4180032" y="3419476"/>
              <a:chExt cx="64800" cy="64800"/>
            </a:xfrm>
          </p:grpSpPr>
          <p:cxnSp>
            <p:nvCxnSpPr>
              <p:cNvPr id="12949" name="Straight Connector 129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0" name="Straight Connector 129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40" name="Group 12939"/>
            <p:cNvGrpSpPr/>
            <p:nvPr/>
          </p:nvGrpSpPr>
          <p:grpSpPr>
            <a:xfrm>
              <a:off x="1976637" y="349909"/>
              <a:ext cx="64800" cy="64800"/>
              <a:chOff x="4180032" y="3419476"/>
              <a:chExt cx="64800" cy="64800"/>
            </a:xfrm>
          </p:grpSpPr>
          <p:cxnSp>
            <p:nvCxnSpPr>
              <p:cNvPr id="12947" name="Straight Connector 129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48" name="Straight Connector 129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41" name="Group 12940"/>
            <p:cNvGrpSpPr/>
            <p:nvPr/>
          </p:nvGrpSpPr>
          <p:grpSpPr>
            <a:xfrm>
              <a:off x="2924521" y="349909"/>
              <a:ext cx="64800" cy="64800"/>
              <a:chOff x="4180032" y="3419476"/>
              <a:chExt cx="64800" cy="64800"/>
            </a:xfrm>
          </p:grpSpPr>
          <p:cxnSp>
            <p:nvCxnSpPr>
              <p:cNvPr id="12945" name="Straight Connector 129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46" name="Straight Connector 129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42" name="Group 12941"/>
            <p:cNvGrpSpPr/>
            <p:nvPr/>
          </p:nvGrpSpPr>
          <p:grpSpPr>
            <a:xfrm>
              <a:off x="3059933" y="349909"/>
              <a:ext cx="64800" cy="64800"/>
              <a:chOff x="4180032" y="3419476"/>
              <a:chExt cx="64800" cy="64800"/>
            </a:xfrm>
          </p:grpSpPr>
          <p:cxnSp>
            <p:nvCxnSpPr>
              <p:cNvPr id="12943" name="Straight Connector 129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44" name="Straight Connector 129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069" name="Group 13068"/>
          <p:cNvGrpSpPr/>
          <p:nvPr/>
        </p:nvGrpSpPr>
        <p:grpSpPr>
          <a:xfrm>
            <a:off x="468924" y="1872986"/>
            <a:ext cx="11280435" cy="64800"/>
            <a:chOff x="351693" y="349909"/>
            <a:chExt cx="8460326" cy="64800"/>
          </a:xfrm>
        </p:grpSpPr>
        <p:grpSp>
          <p:nvGrpSpPr>
            <p:cNvPr id="13070" name="Group 13069"/>
            <p:cNvGrpSpPr/>
            <p:nvPr/>
          </p:nvGrpSpPr>
          <p:grpSpPr>
            <a:xfrm>
              <a:off x="351693" y="349909"/>
              <a:ext cx="64800" cy="64800"/>
              <a:chOff x="4180032" y="3419476"/>
              <a:chExt cx="64800" cy="64800"/>
            </a:xfrm>
          </p:grpSpPr>
          <p:cxnSp>
            <p:nvCxnSpPr>
              <p:cNvPr id="13257" name="Straight Connector 13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8" name="Straight Connector 13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1" name="Group 13070"/>
            <p:cNvGrpSpPr/>
            <p:nvPr/>
          </p:nvGrpSpPr>
          <p:grpSpPr>
            <a:xfrm>
              <a:off x="487105" y="349909"/>
              <a:ext cx="64800" cy="64800"/>
              <a:chOff x="4180032" y="3419476"/>
              <a:chExt cx="64800" cy="64800"/>
            </a:xfrm>
          </p:grpSpPr>
          <p:cxnSp>
            <p:nvCxnSpPr>
              <p:cNvPr id="13255" name="Straight Connector 13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6" name="Straight Connector 13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2" name="Group 13071"/>
            <p:cNvGrpSpPr/>
            <p:nvPr/>
          </p:nvGrpSpPr>
          <p:grpSpPr>
            <a:xfrm>
              <a:off x="622517" y="349909"/>
              <a:ext cx="64800" cy="64800"/>
              <a:chOff x="4180032" y="3419476"/>
              <a:chExt cx="64800" cy="64800"/>
            </a:xfrm>
          </p:grpSpPr>
          <p:cxnSp>
            <p:nvCxnSpPr>
              <p:cNvPr id="13253" name="Straight Connector 13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4" name="Straight Connector 13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3" name="Group 13072"/>
            <p:cNvGrpSpPr/>
            <p:nvPr/>
          </p:nvGrpSpPr>
          <p:grpSpPr>
            <a:xfrm>
              <a:off x="1164165" y="349909"/>
              <a:ext cx="64800" cy="64800"/>
              <a:chOff x="4180032" y="3419476"/>
              <a:chExt cx="64800" cy="64800"/>
            </a:xfrm>
          </p:grpSpPr>
          <p:cxnSp>
            <p:nvCxnSpPr>
              <p:cNvPr id="13251" name="Straight Connector 13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2" name="Straight Connector 13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4" name="Group 13073"/>
            <p:cNvGrpSpPr/>
            <p:nvPr/>
          </p:nvGrpSpPr>
          <p:grpSpPr>
            <a:xfrm>
              <a:off x="2112049" y="349909"/>
              <a:ext cx="64800" cy="64800"/>
              <a:chOff x="4180032" y="3419476"/>
              <a:chExt cx="64800" cy="64800"/>
            </a:xfrm>
          </p:grpSpPr>
          <p:cxnSp>
            <p:nvCxnSpPr>
              <p:cNvPr id="13249" name="Straight Connector 13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0" name="Straight Connector 13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5" name="Group 13074"/>
            <p:cNvGrpSpPr/>
            <p:nvPr/>
          </p:nvGrpSpPr>
          <p:grpSpPr>
            <a:xfrm>
              <a:off x="3195345" y="349909"/>
              <a:ext cx="64800" cy="64800"/>
              <a:chOff x="4180032" y="3419476"/>
              <a:chExt cx="64800" cy="64800"/>
            </a:xfrm>
          </p:grpSpPr>
          <p:cxnSp>
            <p:nvCxnSpPr>
              <p:cNvPr id="13247" name="Straight Connector 13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8" name="Straight Connector 13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6" name="Group 13075"/>
            <p:cNvGrpSpPr/>
            <p:nvPr/>
          </p:nvGrpSpPr>
          <p:grpSpPr>
            <a:xfrm>
              <a:off x="3872405" y="349909"/>
              <a:ext cx="64800" cy="64800"/>
              <a:chOff x="4180032" y="3419476"/>
              <a:chExt cx="64800" cy="64800"/>
            </a:xfrm>
          </p:grpSpPr>
          <p:cxnSp>
            <p:nvCxnSpPr>
              <p:cNvPr id="13245" name="Straight Connector 13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6" name="Straight Connector 13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7" name="Group 13076"/>
            <p:cNvGrpSpPr/>
            <p:nvPr/>
          </p:nvGrpSpPr>
          <p:grpSpPr>
            <a:xfrm>
              <a:off x="4955701" y="349909"/>
              <a:ext cx="64800" cy="64800"/>
              <a:chOff x="4180032" y="3419476"/>
              <a:chExt cx="64800" cy="64800"/>
            </a:xfrm>
          </p:grpSpPr>
          <p:cxnSp>
            <p:nvCxnSpPr>
              <p:cNvPr id="13243" name="Straight Connector 13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4" name="Straight Connector 13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8" name="Group 13077"/>
            <p:cNvGrpSpPr/>
            <p:nvPr/>
          </p:nvGrpSpPr>
          <p:grpSpPr>
            <a:xfrm>
              <a:off x="5632761" y="349909"/>
              <a:ext cx="64800" cy="64800"/>
              <a:chOff x="4180032" y="3419476"/>
              <a:chExt cx="64800" cy="64800"/>
            </a:xfrm>
          </p:grpSpPr>
          <p:cxnSp>
            <p:nvCxnSpPr>
              <p:cNvPr id="13241" name="Straight Connector 13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2" name="Straight Connector 13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9" name="Group 13078"/>
            <p:cNvGrpSpPr/>
            <p:nvPr/>
          </p:nvGrpSpPr>
          <p:grpSpPr>
            <a:xfrm>
              <a:off x="6038997" y="349909"/>
              <a:ext cx="64800" cy="64800"/>
              <a:chOff x="4180032" y="3419476"/>
              <a:chExt cx="64800" cy="64800"/>
            </a:xfrm>
          </p:grpSpPr>
          <p:cxnSp>
            <p:nvCxnSpPr>
              <p:cNvPr id="13239" name="Straight Connector 13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0" name="Straight Connector 13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0" name="Group 13079"/>
            <p:cNvGrpSpPr/>
            <p:nvPr/>
          </p:nvGrpSpPr>
          <p:grpSpPr>
            <a:xfrm>
              <a:off x="6716057" y="349909"/>
              <a:ext cx="64800" cy="64800"/>
              <a:chOff x="4180032" y="3419476"/>
              <a:chExt cx="64800" cy="64800"/>
            </a:xfrm>
          </p:grpSpPr>
          <p:cxnSp>
            <p:nvCxnSpPr>
              <p:cNvPr id="13237" name="Straight Connector 13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8" name="Straight Connector 13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1" name="Group 13080"/>
            <p:cNvGrpSpPr/>
            <p:nvPr/>
          </p:nvGrpSpPr>
          <p:grpSpPr>
            <a:xfrm>
              <a:off x="7393117" y="349909"/>
              <a:ext cx="64800" cy="64800"/>
              <a:chOff x="4180032" y="3419476"/>
              <a:chExt cx="64800" cy="64800"/>
            </a:xfrm>
          </p:grpSpPr>
          <p:cxnSp>
            <p:nvCxnSpPr>
              <p:cNvPr id="13235" name="Straight Connector 13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6" name="Straight Connector 13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2" name="Group 13081"/>
            <p:cNvGrpSpPr/>
            <p:nvPr/>
          </p:nvGrpSpPr>
          <p:grpSpPr>
            <a:xfrm>
              <a:off x="8070177" y="349909"/>
              <a:ext cx="64800" cy="64800"/>
              <a:chOff x="4180032" y="3419476"/>
              <a:chExt cx="64800" cy="64800"/>
            </a:xfrm>
          </p:grpSpPr>
          <p:cxnSp>
            <p:nvCxnSpPr>
              <p:cNvPr id="13233" name="Straight Connector 13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4" name="Straight Connector 13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3" name="Group 13082"/>
            <p:cNvGrpSpPr/>
            <p:nvPr/>
          </p:nvGrpSpPr>
          <p:grpSpPr>
            <a:xfrm>
              <a:off x="8747219" y="349909"/>
              <a:ext cx="64800" cy="64800"/>
              <a:chOff x="4180032" y="3419476"/>
              <a:chExt cx="64800" cy="64800"/>
            </a:xfrm>
          </p:grpSpPr>
          <p:cxnSp>
            <p:nvCxnSpPr>
              <p:cNvPr id="13231" name="Straight Connector 132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2" name="Straight Connector 132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4" name="Group 13083"/>
            <p:cNvGrpSpPr/>
            <p:nvPr/>
          </p:nvGrpSpPr>
          <p:grpSpPr>
            <a:xfrm>
              <a:off x="1299577" y="349909"/>
              <a:ext cx="64800" cy="64800"/>
              <a:chOff x="4180032" y="3419476"/>
              <a:chExt cx="64800" cy="64800"/>
            </a:xfrm>
          </p:grpSpPr>
          <p:cxnSp>
            <p:nvCxnSpPr>
              <p:cNvPr id="13229" name="Straight Connector 132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0" name="Straight Connector 132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5" name="Group 13084"/>
            <p:cNvGrpSpPr/>
            <p:nvPr/>
          </p:nvGrpSpPr>
          <p:grpSpPr>
            <a:xfrm>
              <a:off x="2247461" y="349909"/>
              <a:ext cx="64800" cy="64800"/>
              <a:chOff x="4180032" y="3419476"/>
              <a:chExt cx="64800" cy="64800"/>
            </a:xfrm>
          </p:grpSpPr>
          <p:cxnSp>
            <p:nvCxnSpPr>
              <p:cNvPr id="13227" name="Straight Connector 132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8" name="Straight Connector 132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6" name="Group 13085"/>
            <p:cNvGrpSpPr/>
            <p:nvPr/>
          </p:nvGrpSpPr>
          <p:grpSpPr>
            <a:xfrm>
              <a:off x="3330757" y="349909"/>
              <a:ext cx="64800" cy="64800"/>
              <a:chOff x="4180032" y="3419476"/>
              <a:chExt cx="64800" cy="64800"/>
            </a:xfrm>
          </p:grpSpPr>
          <p:cxnSp>
            <p:nvCxnSpPr>
              <p:cNvPr id="13225" name="Straight Connector 132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6" name="Straight Connector 132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7" name="Group 13086"/>
            <p:cNvGrpSpPr/>
            <p:nvPr/>
          </p:nvGrpSpPr>
          <p:grpSpPr>
            <a:xfrm>
              <a:off x="4007817" y="349909"/>
              <a:ext cx="64800" cy="64800"/>
              <a:chOff x="4180032" y="3419476"/>
              <a:chExt cx="64800" cy="64800"/>
            </a:xfrm>
          </p:grpSpPr>
          <p:cxnSp>
            <p:nvCxnSpPr>
              <p:cNvPr id="13223" name="Straight Connector 132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4" name="Straight Connector 132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8" name="Group 13087"/>
            <p:cNvGrpSpPr/>
            <p:nvPr/>
          </p:nvGrpSpPr>
          <p:grpSpPr>
            <a:xfrm>
              <a:off x="4414053" y="349909"/>
              <a:ext cx="64800" cy="64800"/>
              <a:chOff x="4180032" y="3419476"/>
              <a:chExt cx="64800" cy="64800"/>
            </a:xfrm>
          </p:grpSpPr>
          <p:cxnSp>
            <p:nvCxnSpPr>
              <p:cNvPr id="13221" name="Straight Connector 132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2" name="Straight Connector 132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9" name="Group 13088"/>
            <p:cNvGrpSpPr/>
            <p:nvPr/>
          </p:nvGrpSpPr>
          <p:grpSpPr>
            <a:xfrm>
              <a:off x="5091113" y="349909"/>
              <a:ext cx="64800" cy="64800"/>
              <a:chOff x="4180032" y="3419476"/>
              <a:chExt cx="64800" cy="64800"/>
            </a:xfrm>
          </p:grpSpPr>
          <p:cxnSp>
            <p:nvCxnSpPr>
              <p:cNvPr id="13219" name="Straight Connector 132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0" name="Straight Connector 132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0" name="Group 13089"/>
            <p:cNvGrpSpPr/>
            <p:nvPr/>
          </p:nvGrpSpPr>
          <p:grpSpPr>
            <a:xfrm>
              <a:off x="6174409" y="349909"/>
              <a:ext cx="64800" cy="64800"/>
              <a:chOff x="4180032" y="3419476"/>
              <a:chExt cx="64800" cy="64800"/>
            </a:xfrm>
          </p:grpSpPr>
          <p:cxnSp>
            <p:nvCxnSpPr>
              <p:cNvPr id="13217" name="Straight Connector 132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8" name="Straight Connector 132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1" name="Group 13090"/>
            <p:cNvGrpSpPr/>
            <p:nvPr/>
          </p:nvGrpSpPr>
          <p:grpSpPr>
            <a:xfrm>
              <a:off x="6851469" y="349909"/>
              <a:ext cx="64800" cy="64800"/>
              <a:chOff x="4180032" y="3419476"/>
              <a:chExt cx="64800" cy="64800"/>
            </a:xfrm>
          </p:grpSpPr>
          <p:cxnSp>
            <p:nvCxnSpPr>
              <p:cNvPr id="13215" name="Straight Connector 132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6" name="Straight Connector 132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2" name="Group 13091"/>
            <p:cNvGrpSpPr/>
            <p:nvPr/>
          </p:nvGrpSpPr>
          <p:grpSpPr>
            <a:xfrm>
              <a:off x="7528529" y="349909"/>
              <a:ext cx="64800" cy="64800"/>
              <a:chOff x="4180032" y="3419476"/>
              <a:chExt cx="64800" cy="64800"/>
            </a:xfrm>
          </p:grpSpPr>
          <p:cxnSp>
            <p:nvCxnSpPr>
              <p:cNvPr id="13213" name="Straight Connector 132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4" name="Straight Connector 132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3" name="Group 13092"/>
            <p:cNvGrpSpPr/>
            <p:nvPr/>
          </p:nvGrpSpPr>
          <p:grpSpPr>
            <a:xfrm>
              <a:off x="8205589" y="349909"/>
              <a:ext cx="64800" cy="64800"/>
              <a:chOff x="4180032" y="3419476"/>
              <a:chExt cx="64800" cy="64800"/>
            </a:xfrm>
          </p:grpSpPr>
          <p:cxnSp>
            <p:nvCxnSpPr>
              <p:cNvPr id="13211" name="Straight Connector 132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2" name="Straight Connector 132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4" name="Group 13093"/>
            <p:cNvGrpSpPr/>
            <p:nvPr/>
          </p:nvGrpSpPr>
          <p:grpSpPr>
            <a:xfrm>
              <a:off x="757929" y="349909"/>
              <a:ext cx="64800" cy="64800"/>
              <a:chOff x="4180032" y="3419476"/>
              <a:chExt cx="64800" cy="64800"/>
            </a:xfrm>
          </p:grpSpPr>
          <p:cxnSp>
            <p:nvCxnSpPr>
              <p:cNvPr id="13209" name="Straight Connector 132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0" name="Straight Connector 132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5" name="Group 13094"/>
            <p:cNvGrpSpPr/>
            <p:nvPr/>
          </p:nvGrpSpPr>
          <p:grpSpPr>
            <a:xfrm>
              <a:off x="1434989" y="349909"/>
              <a:ext cx="64800" cy="64800"/>
              <a:chOff x="4180032" y="3419476"/>
              <a:chExt cx="64800" cy="64800"/>
            </a:xfrm>
          </p:grpSpPr>
          <p:cxnSp>
            <p:nvCxnSpPr>
              <p:cNvPr id="13207" name="Straight Connector 132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8" name="Straight Connector 132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6" name="Group 13095"/>
            <p:cNvGrpSpPr/>
            <p:nvPr/>
          </p:nvGrpSpPr>
          <p:grpSpPr>
            <a:xfrm>
              <a:off x="2382873" y="349909"/>
              <a:ext cx="64800" cy="64800"/>
              <a:chOff x="4180032" y="3419476"/>
              <a:chExt cx="64800" cy="64800"/>
            </a:xfrm>
          </p:grpSpPr>
          <p:cxnSp>
            <p:nvCxnSpPr>
              <p:cNvPr id="13205" name="Straight Connector 132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6" name="Straight Connector 132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7" name="Group 13096"/>
            <p:cNvGrpSpPr/>
            <p:nvPr/>
          </p:nvGrpSpPr>
          <p:grpSpPr>
            <a:xfrm>
              <a:off x="3466169" y="349909"/>
              <a:ext cx="64800" cy="64800"/>
              <a:chOff x="4180032" y="3419476"/>
              <a:chExt cx="64800" cy="64800"/>
            </a:xfrm>
          </p:grpSpPr>
          <p:cxnSp>
            <p:nvCxnSpPr>
              <p:cNvPr id="13203" name="Straight Connector 132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4" name="Straight Connector 132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8" name="Group 13097"/>
            <p:cNvGrpSpPr/>
            <p:nvPr/>
          </p:nvGrpSpPr>
          <p:grpSpPr>
            <a:xfrm>
              <a:off x="4143229" y="349909"/>
              <a:ext cx="64800" cy="64800"/>
              <a:chOff x="4180032" y="3419476"/>
              <a:chExt cx="64800" cy="64800"/>
            </a:xfrm>
          </p:grpSpPr>
          <p:cxnSp>
            <p:nvCxnSpPr>
              <p:cNvPr id="13201" name="Straight Connector 132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2" name="Straight Connector 132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9" name="Group 13098"/>
            <p:cNvGrpSpPr/>
            <p:nvPr/>
          </p:nvGrpSpPr>
          <p:grpSpPr>
            <a:xfrm>
              <a:off x="4549465" y="349909"/>
              <a:ext cx="64800" cy="64800"/>
              <a:chOff x="4180032" y="3419476"/>
              <a:chExt cx="64800" cy="64800"/>
            </a:xfrm>
          </p:grpSpPr>
          <p:cxnSp>
            <p:nvCxnSpPr>
              <p:cNvPr id="13199" name="Straight Connector 131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0" name="Straight Connector 131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0" name="Group 13099"/>
            <p:cNvGrpSpPr/>
            <p:nvPr/>
          </p:nvGrpSpPr>
          <p:grpSpPr>
            <a:xfrm>
              <a:off x="5226525" y="349909"/>
              <a:ext cx="64800" cy="64800"/>
              <a:chOff x="4180032" y="3419476"/>
              <a:chExt cx="64800" cy="64800"/>
            </a:xfrm>
          </p:grpSpPr>
          <p:cxnSp>
            <p:nvCxnSpPr>
              <p:cNvPr id="13197" name="Straight Connector 131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8" name="Straight Connector 131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1" name="Group 13100"/>
            <p:cNvGrpSpPr/>
            <p:nvPr/>
          </p:nvGrpSpPr>
          <p:grpSpPr>
            <a:xfrm>
              <a:off x="6309821" y="349909"/>
              <a:ext cx="64800" cy="64800"/>
              <a:chOff x="4180032" y="3419476"/>
              <a:chExt cx="64800" cy="64800"/>
            </a:xfrm>
          </p:grpSpPr>
          <p:cxnSp>
            <p:nvCxnSpPr>
              <p:cNvPr id="13195" name="Straight Connector 131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6" name="Straight Connector 131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2" name="Group 13101"/>
            <p:cNvGrpSpPr/>
            <p:nvPr/>
          </p:nvGrpSpPr>
          <p:grpSpPr>
            <a:xfrm>
              <a:off x="6986881" y="349909"/>
              <a:ext cx="64800" cy="64800"/>
              <a:chOff x="4180032" y="3419476"/>
              <a:chExt cx="64800" cy="64800"/>
            </a:xfrm>
          </p:grpSpPr>
          <p:cxnSp>
            <p:nvCxnSpPr>
              <p:cNvPr id="13193" name="Straight Connector 131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4" name="Straight Connector 131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3" name="Group 13102"/>
            <p:cNvGrpSpPr/>
            <p:nvPr/>
          </p:nvGrpSpPr>
          <p:grpSpPr>
            <a:xfrm>
              <a:off x="7663941" y="349909"/>
              <a:ext cx="64800" cy="64800"/>
              <a:chOff x="4180032" y="3419476"/>
              <a:chExt cx="64800" cy="64800"/>
            </a:xfrm>
          </p:grpSpPr>
          <p:cxnSp>
            <p:nvCxnSpPr>
              <p:cNvPr id="13191" name="Straight Connector 131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2" name="Straight Connector 131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4" name="Group 13103"/>
            <p:cNvGrpSpPr/>
            <p:nvPr/>
          </p:nvGrpSpPr>
          <p:grpSpPr>
            <a:xfrm>
              <a:off x="8341001" y="349909"/>
              <a:ext cx="64800" cy="64800"/>
              <a:chOff x="4180032" y="3419476"/>
              <a:chExt cx="64800" cy="64800"/>
            </a:xfrm>
          </p:grpSpPr>
          <p:cxnSp>
            <p:nvCxnSpPr>
              <p:cNvPr id="13189" name="Straight Connector 131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0" name="Straight Connector 131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5" name="Group 13104"/>
            <p:cNvGrpSpPr/>
            <p:nvPr/>
          </p:nvGrpSpPr>
          <p:grpSpPr>
            <a:xfrm>
              <a:off x="893341" y="349909"/>
              <a:ext cx="64800" cy="64800"/>
              <a:chOff x="4180032" y="3419476"/>
              <a:chExt cx="64800" cy="64800"/>
            </a:xfrm>
          </p:grpSpPr>
          <p:cxnSp>
            <p:nvCxnSpPr>
              <p:cNvPr id="13187" name="Straight Connector 131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8" name="Straight Connector 131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6" name="Group 13105"/>
            <p:cNvGrpSpPr/>
            <p:nvPr/>
          </p:nvGrpSpPr>
          <p:grpSpPr>
            <a:xfrm>
              <a:off x="1570401" y="349909"/>
              <a:ext cx="64800" cy="64800"/>
              <a:chOff x="4180032" y="3419476"/>
              <a:chExt cx="64800" cy="64800"/>
            </a:xfrm>
          </p:grpSpPr>
          <p:cxnSp>
            <p:nvCxnSpPr>
              <p:cNvPr id="13185" name="Straight Connector 131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6" name="Straight Connector 131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7" name="Group 13106"/>
            <p:cNvGrpSpPr/>
            <p:nvPr/>
          </p:nvGrpSpPr>
          <p:grpSpPr>
            <a:xfrm>
              <a:off x="2518285" y="349909"/>
              <a:ext cx="64800" cy="64800"/>
              <a:chOff x="4180032" y="3419476"/>
              <a:chExt cx="64800" cy="64800"/>
            </a:xfrm>
          </p:grpSpPr>
          <p:cxnSp>
            <p:nvCxnSpPr>
              <p:cNvPr id="13183" name="Straight Connector 131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4" name="Straight Connector 131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8" name="Group 13107"/>
            <p:cNvGrpSpPr/>
            <p:nvPr/>
          </p:nvGrpSpPr>
          <p:grpSpPr>
            <a:xfrm>
              <a:off x="3601581" y="349909"/>
              <a:ext cx="64800" cy="64800"/>
              <a:chOff x="4180032" y="3419476"/>
              <a:chExt cx="64800" cy="64800"/>
            </a:xfrm>
          </p:grpSpPr>
          <p:cxnSp>
            <p:nvCxnSpPr>
              <p:cNvPr id="13181" name="Straight Connector 131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2" name="Straight Connector 131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9" name="Group 13108"/>
            <p:cNvGrpSpPr/>
            <p:nvPr/>
          </p:nvGrpSpPr>
          <p:grpSpPr>
            <a:xfrm>
              <a:off x="4684877" y="349909"/>
              <a:ext cx="64800" cy="64800"/>
              <a:chOff x="4180032" y="3419476"/>
              <a:chExt cx="64800" cy="64800"/>
            </a:xfrm>
          </p:grpSpPr>
          <p:cxnSp>
            <p:nvCxnSpPr>
              <p:cNvPr id="13179" name="Straight Connector 131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0" name="Straight Connector 131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0" name="Group 13109"/>
            <p:cNvGrpSpPr/>
            <p:nvPr/>
          </p:nvGrpSpPr>
          <p:grpSpPr>
            <a:xfrm>
              <a:off x="5361937" y="349909"/>
              <a:ext cx="64800" cy="64800"/>
              <a:chOff x="4180032" y="3419476"/>
              <a:chExt cx="64800" cy="64800"/>
            </a:xfrm>
          </p:grpSpPr>
          <p:cxnSp>
            <p:nvCxnSpPr>
              <p:cNvPr id="13177" name="Straight Connector 131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8" name="Straight Connector 131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1" name="Group 13110"/>
            <p:cNvGrpSpPr/>
            <p:nvPr/>
          </p:nvGrpSpPr>
          <p:grpSpPr>
            <a:xfrm>
              <a:off x="5768173" y="349909"/>
              <a:ext cx="64800" cy="64800"/>
              <a:chOff x="4180032" y="3419476"/>
              <a:chExt cx="64800" cy="64800"/>
            </a:xfrm>
          </p:grpSpPr>
          <p:cxnSp>
            <p:nvCxnSpPr>
              <p:cNvPr id="13175" name="Straight Connector 131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6" name="Straight Connector 131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2" name="Group 13111"/>
            <p:cNvGrpSpPr/>
            <p:nvPr/>
          </p:nvGrpSpPr>
          <p:grpSpPr>
            <a:xfrm>
              <a:off x="6445233" y="349909"/>
              <a:ext cx="64800" cy="64800"/>
              <a:chOff x="4180032" y="3419476"/>
              <a:chExt cx="64800" cy="64800"/>
            </a:xfrm>
          </p:grpSpPr>
          <p:cxnSp>
            <p:nvCxnSpPr>
              <p:cNvPr id="13173" name="Straight Connector 131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4" name="Straight Connector 131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3" name="Group 13112"/>
            <p:cNvGrpSpPr/>
            <p:nvPr/>
          </p:nvGrpSpPr>
          <p:grpSpPr>
            <a:xfrm>
              <a:off x="7122293" y="349909"/>
              <a:ext cx="64800" cy="64800"/>
              <a:chOff x="4180032" y="3419476"/>
              <a:chExt cx="64800" cy="64800"/>
            </a:xfrm>
          </p:grpSpPr>
          <p:cxnSp>
            <p:nvCxnSpPr>
              <p:cNvPr id="13171" name="Straight Connector 131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2" name="Straight Connector 131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4" name="Group 13113"/>
            <p:cNvGrpSpPr/>
            <p:nvPr/>
          </p:nvGrpSpPr>
          <p:grpSpPr>
            <a:xfrm>
              <a:off x="7799353" y="349909"/>
              <a:ext cx="64800" cy="64800"/>
              <a:chOff x="4180032" y="3419476"/>
              <a:chExt cx="64800" cy="64800"/>
            </a:xfrm>
          </p:grpSpPr>
          <p:cxnSp>
            <p:nvCxnSpPr>
              <p:cNvPr id="13169" name="Straight Connector 131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0" name="Straight Connector 131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5" name="Group 13114"/>
            <p:cNvGrpSpPr/>
            <p:nvPr/>
          </p:nvGrpSpPr>
          <p:grpSpPr>
            <a:xfrm>
              <a:off x="8476413" y="349909"/>
              <a:ext cx="64800" cy="64800"/>
              <a:chOff x="4180032" y="3419476"/>
              <a:chExt cx="64800" cy="64800"/>
            </a:xfrm>
          </p:grpSpPr>
          <p:cxnSp>
            <p:nvCxnSpPr>
              <p:cNvPr id="13167" name="Straight Connector 131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8" name="Straight Connector 131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6" name="Group 13115"/>
            <p:cNvGrpSpPr/>
            <p:nvPr/>
          </p:nvGrpSpPr>
          <p:grpSpPr>
            <a:xfrm>
              <a:off x="1705813" y="349909"/>
              <a:ext cx="64800" cy="64800"/>
              <a:chOff x="4180032" y="3419476"/>
              <a:chExt cx="64800" cy="64800"/>
            </a:xfrm>
          </p:grpSpPr>
          <p:cxnSp>
            <p:nvCxnSpPr>
              <p:cNvPr id="13165" name="Straight Connector 131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6" name="Straight Connector 131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7" name="Group 13116"/>
            <p:cNvGrpSpPr/>
            <p:nvPr/>
          </p:nvGrpSpPr>
          <p:grpSpPr>
            <a:xfrm>
              <a:off x="2653697" y="349909"/>
              <a:ext cx="64800" cy="64800"/>
              <a:chOff x="4180032" y="3419476"/>
              <a:chExt cx="64800" cy="64800"/>
            </a:xfrm>
          </p:grpSpPr>
          <p:cxnSp>
            <p:nvCxnSpPr>
              <p:cNvPr id="13163" name="Straight Connector 131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4" name="Straight Connector 131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8" name="Group 13117"/>
            <p:cNvGrpSpPr/>
            <p:nvPr/>
          </p:nvGrpSpPr>
          <p:grpSpPr>
            <a:xfrm>
              <a:off x="3736993" y="349909"/>
              <a:ext cx="64800" cy="64800"/>
              <a:chOff x="4180032" y="3419476"/>
              <a:chExt cx="64800" cy="64800"/>
            </a:xfrm>
          </p:grpSpPr>
          <p:cxnSp>
            <p:nvCxnSpPr>
              <p:cNvPr id="13161" name="Straight Connector 131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2" name="Straight Connector 131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9" name="Group 13118"/>
            <p:cNvGrpSpPr/>
            <p:nvPr/>
          </p:nvGrpSpPr>
          <p:grpSpPr>
            <a:xfrm>
              <a:off x="4278641" y="349909"/>
              <a:ext cx="64800" cy="64800"/>
              <a:chOff x="4180032" y="3419476"/>
              <a:chExt cx="64800" cy="64800"/>
            </a:xfrm>
          </p:grpSpPr>
          <p:cxnSp>
            <p:nvCxnSpPr>
              <p:cNvPr id="13159" name="Straight Connector 131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0" name="Straight Connector 131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0" name="Group 13119"/>
            <p:cNvGrpSpPr/>
            <p:nvPr/>
          </p:nvGrpSpPr>
          <p:grpSpPr>
            <a:xfrm>
              <a:off x="4820289" y="349909"/>
              <a:ext cx="64800" cy="64800"/>
              <a:chOff x="4180032" y="3419476"/>
              <a:chExt cx="64800" cy="64800"/>
            </a:xfrm>
          </p:grpSpPr>
          <p:cxnSp>
            <p:nvCxnSpPr>
              <p:cNvPr id="13157" name="Straight Connector 131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8" name="Straight Connector 131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1" name="Group 13120"/>
            <p:cNvGrpSpPr/>
            <p:nvPr/>
          </p:nvGrpSpPr>
          <p:grpSpPr>
            <a:xfrm>
              <a:off x="5497349" y="349909"/>
              <a:ext cx="64800" cy="64800"/>
              <a:chOff x="4180032" y="3419476"/>
              <a:chExt cx="64800" cy="64800"/>
            </a:xfrm>
          </p:grpSpPr>
          <p:cxnSp>
            <p:nvCxnSpPr>
              <p:cNvPr id="13155" name="Straight Connector 131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6" name="Straight Connector 131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2" name="Group 13121"/>
            <p:cNvGrpSpPr/>
            <p:nvPr/>
          </p:nvGrpSpPr>
          <p:grpSpPr>
            <a:xfrm>
              <a:off x="5903585" y="349909"/>
              <a:ext cx="64800" cy="64800"/>
              <a:chOff x="4180032" y="3419476"/>
              <a:chExt cx="64800" cy="64800"/>
            </a:xfrm>
          </p:grpSpPr>
          <p:cxnSp>
            <p:nvCxnSpPr>
              <p:cNvPr id="13153" name="Straight Connector 131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4" name="Straight Connector 131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3" name="Group 13122"/>
            <p:cNvGrpSpPr/>
            <p:nvPr/>
          </p:nvGrpSpPr>
          <p:grpSpPr>
            <a:xfrm>
              <a:off x="6580645" y="349909"/>
              <a:ext cx="64800" cy="64800"/>
              <a:chOff x="4180032" y="3419476"/>
              <a:chExt cx="64800" cy="64800"/>
            </a:xfrm>
          </p:grpSpPr>
          <p:cxnSp>
            <p:nvCxnSpPr>
              <p:cNvPr id="13151" name="Straight Connector 131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2" name="Straight Connector 131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4" name="Group 13123"/>
            <p:cNvGrpSpPr/>
            <p:nvPr/>
          </p:nvGrpSpPr>
          <p:grpSpPr>
            <a:xfrm>
              <a:off x="7257705" y="349909"/>
              <a:ext cx="64800" cy="64800"/>
              <a:chOff x="4180032" y="3419476"/>
              <a:chExt cx="64800" cy="64800"/>
            </a:xfrm>
          </p:grpSpPr>
          <p:cxnSp>
            <p:nvCxnSpPr>
              <p:cNvPr id="13149" name="Straight Connector 131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0" name="Straight Connector 131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5" name="Group 13124"/>
            <p:cNvGrpSpPr/>
            <p:nvPr/>
          </p:nvGrpSpPr>
          <p:grpSpPr>
            <a:xfrm>
              <a:off x="7934765" y="349909"/>
              <a:ext cx="64800" cy="64800"/>
              <a:chOff x="4180032" y="3419476"/>
              <a:chExt cx="64800" cy="64800"/>
            </a:xfrm>
          </p:grpSpPr>
          <p:cxnSp>
            <p:nvCxnSpPr>
              <p:cNvPr id="13147" name="Straight Connector 131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8" name="Straight Connector 131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6" name="Group 13125"/>
            <p:cNvGrpSpPr/>
            <p:nvPr/>
          </p:nvGrpSpPr>
          <p:grpSpPr>
            <a:xfrm>
              <a:off x="8611825" y="349909"/>
              <a:ext cx="64800" cy="64800"/>
              <a:chOff x="4180032" y="3419476"/>
              <a:chExt cx="64800" cy="64800"/>
            </a:xfrm>
          </p:grpSpPr>
          <p:cxnSp>
            <p:nvCxnSpPr>
              <p:cNvPr id="13145" name="Straight Connector 131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6" name="Straight Connector 131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7" name="Group 13126"/>
            <p:cNvGrpSpPr/>
            <p:nvPr/>
          </p:nvGrpSpPr>
          <p:grpSpPr>
            <a:xfrm>
              <a:off x="1028753" y="349909"/>
              <a:ext cx="64800" cy="64800"/>
              <a:chOff x="4180032" y="3419476"/>
              <a:chExt cx="64800" cy="64800"/>
            </a:xfrm>
          </p:grpSpPr>
          <p:cxnSp>
            <p:nvCxnSpPr>
              <p:cNvPr id="13143" name="Straight Connector 131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4" name="Straight Connector 131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8" name="Group 13127"/>
            <p:cNvGrpSpPr/>
            <p:nvPr/>
          </p:nvGrpSpPr>
          <p:grpSpPr>
            <a:xfrm>
              <a:off x="1841225" y="349909"/>
              <a:ext cx="64800" cy="64800"/>
              <a:chOff x="4180032" y="3419476"/>
              <a:chExt cx="64800" cy="64800"/>
            </a:xfrm>
          </p:grpSpPr>
          <p:cxnSp>
            <p:nvCxnSpPr>
              <p:cNvPr id="13141" name="Straight Connector 131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2" name="Straight Connector 131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9" name="Group 13128"/>
            <p:cNvGrpSpPr/>
            <p:nvPr/>
          </p:nvGrpSpPr>
          <p:grpSpPr>
            <a:xfrm>
              <a:off x="2789109" y="349909"/>
              <a:ext cx="64800" cy="64800"/>
              <a:chOff x="4180032" y="3419476"/>
              <a:chExt cx="64800" cy="64800"/>
            </a:xfrm>
          </p:grpSpPr>
          <p:cxnSp>
            <p:nvCxnSpPr>
              <p:cNvPr id="13139" name="Straight Connector 131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0" name="Straight Connector 131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30" name="Group 13129"/>
            <p:cNvGrpSpPr/>
            <p:nvPr/>
          </p:nvGrpSpPr>
          <p:grpSpPr>
            <a:xfrm>
              <a:off x="1976637" y="349909"/>
              <a:ext cx="64800" cy="64800"/>
              <a:chOff x="4180032" y="3419476"/>
              <a:chExt cx="64800" cy="64800"/>
            </a:xfrm>
          </p:grpSpPr>
          <p:cxnSp>
            <p:nvCxnSpPr>
              <p:cNvPr id="13137" name="Straight Connector 131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38" name="Straight Connector 131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31" name="Group 13130"/>
            <p:cNvGrpSpPr/>
            <p:nvPr/>
          </p:nvGrpSpPr>
          <p:grpSpPr>
            <a:xfrm>
              <a:off x="2924521" y="349909"/>
              <a:ext cx="64800" cy="64800"/>
              <a:chOff x="4180032" y="3419476"/>
              <a:chExt cx="64800" cy="64800"/>
            </a:xfrm>
          </p:grpSpPr>
          <p:cxnSp>
            <p:nvCxnSpPr>
              <p:cNvPr id="13135" name="Straight Connector 131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36" name="Straight Connector 131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32" name="Group 13131"/>
            <p:cNvGrpSpPr/>
            <p:nvPr/>
          </p:nvGrpSpPr>
          <p:grpSpPr>
            <a:xfrm>
              <a:off x="3059933" y="349909"/>
              <a:ext cx="64800" cy="64800"/>
              <a:chOff x="4180032" y="3419476"/>
              <a:chExt cx="64800" cy="64800"/>
            </a:xfrm>
          </p:grpSpPr>
          <p:cxnSp>
            <p:nvCxnSpPr>
              <p:cNvPr id="13133" name="Straight Connector 131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34" name="Straight Connector 131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259" name="Group 13258"/>
          <p:cNvGrpSpPr/>
          <p:nvPr/>
        </p:nvGrpSpPr>
        <p:grpSpPr>
          <a:xfrm>
            <a:off x="468924" y="2016827"/>
            <a:ext cx="11280435" cy="64800"/>
            <a:chOff x="351693" y="349909"/>
            <a:chExt cx="8460326" cy="64800"/>
          </a:xfrm>
        </p:grpSpPr>
        <p:grpSp>
          <p:nvGrpSpPr>
            <p:cNvPr id="13260" name="Group 13259"/>
            <p:cNvGrpSpPr/>
            <p:nvPr/>
          </p:nvGrpSpPr>
          <p:grpSpPr>
            <a:xfrm>
              <a:off x="351693" y="349909"/>
              <a:ext cx="64800" cy="64800"/>
              <a:chOff x="4180032" y="3419476"/>
              <a:chExt cx="64800" cy="64800"/>
            </a:xfrm>
          </p:grpSpPr>
          <p:cxnSp>
            <p:nvCxnSpPr>
              <p:cNvPr id="13447" name="Straight Connector 13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8" name="Straight Connector 13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1" name="Group 13260"/>
            <p:cNvGrpSpPr/>
            <p:nvPr/>
          </p:nvGrpSpPr>
          <p:grpSpPr>
            <a:xfrm>
              <a:off x="487105" y="349909"/>
              <a:ext cx="64800" cy="64800"/>
              <a:chOff x="4180032" y="3419476"/>
              <a:chExt cx="64800" cy="64800"/>
            </a:xfrm>
          </p:grpSpPr>
          <p:cxnSp>
            <p:nvCxnSpPr>
              <p:cNvPr id="13445" name="Straight Connector 13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6" name="Straight Connector 13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2" name="Group 13261"/>
            <p:cNvGrpSpPr/>
            <p:nvPr/>
          </p:nvGrpSpPr>
          <p:grpSpPr>
            <a:xfrm>
              <a:off x="622517" y="349909"/>
              <a:ext cx="64800" cy="64800"/>
              <a:chOff x="4180032" y="3419476"/>
              <a:chExt cx="64800" cy="64800"/>
            </a:xfrm>
          </p:grpSpPr>
          <p:cxnSp>
            <p:nvCxnSpPr>
              <p:cNvPr id="13443" name="Straight Connector 13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4" name="Straight Connector 13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3" name="Group 13262"/>
            <p:cNvGrpSpPr/>
            <p:nvPr/>
          </p:nvGrpSpPr>
          <p:grpSpPr>
            <a:xfrm>
              <a:off x="1164165" y="349909"/>
              <a:ext cx="64800" cy="64800"/>
              <a:chOff x="4180032" y="3419476"/>
              <a:chExt cx="64800" cy="64800"/>
            </a:xfrm>
          </p:grpSpPr>
          <p:cxnSp>
            <p:nvCxnSpPr>
              <p:cNvPr id="13441" name="Straight Connector 13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2" name="Straight Connector 13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4" name="Group 13263"/>
            <p:cNvGrpSpPr/>
            <p:nvPr/>
          </p:nvGrpSpPr>
          <p:grpSpPr>
            <a:xfrm>
              <a:off x="2112049" y="349909"/>
              <a:ext cx="64800" cy="64800"/>
              <a:chOff x="4180032" y="3419476"/>
              <a:chExt cx="64800" cy="64800"/>
            </a:xfrm>
          </p:grpSpPr>
          <p:cxnSp>
            <p:nvCxnSpPr>
              <p:cNvPr id="13439" name="Straight Connector 13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0" name="Straight Connector 13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5" name="Group 13264"/>
            <p:cNvGrpSpPr/>
            <p:nvPr/>
          </p:nvGrpSpPr>
          <p:grpSpPr>
            <a:xfrm>
              <a:off x="3195345" y="349909"/>
              <a:ext cx="64800" cy="64800"/>
              <a:chOff x="4180032" y="3419476"/>
              <a:chExt cx="64800" cy="64800"/>
            </a:xfrm>
          </p:grpSpPr>
          <p:cxnSp>
            <p:nvCxnSpPr>
              <p:cNvPr id="13437" name="Straight Connector 13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8" name="Straight Connector 13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6" name="Group 13265"/>
            <p:cNvGrpSpPr/>
            <p:nvPr/>
          </p:nvGrpSpPr>
          <p:grpSpPr>
            <a:xfrm>
              <a:off x="3872405" y="349909"/>
              <a:ext cx="64800" cy="64800"/>
              <a:chOff x="4180032" y="3419476"/>
              <a:chExt cx="64800" cy="64800"/>
            </a:xfrm>
          </p:grpSpPr>
          <p:cxnSp>
            <p:nvCxnSpPr>
              <p:cNvPr id="13435" name="Straight Connector 13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6" name="Straight Connector 13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7" name="Group 13266"/>
            <p:cNvGrpSpPr/>
            <p:nvPr/>
          </p:nvGrpSpPr>
          <p:grpSpPr>
            <a:xfrm>
              <a:off x="4955701" y="349909"/>
              <a:ext cx="64800" cy="64800"/>
              <a:chOff x="4180032" y="3419476"/>
              <a:chExt cx="64800" cy="64800"/>
            </a:xfrm>
          </p:grpSpPr>
          <p:cxnSp>
            <p:nvCxnSpPr>
              <p:cNvPr id="13433" name="Straight Connector 13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4" name="Straight Connector 13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8" name="Group 13267"/>
            <p:cNvGrpSpPr/>
            <p:nvPr/>
          </p:nvGrpSpPr>
          <p:grpSpPr>
            <a:xfrm>
              <a:off x="5632761" y="349909"/>
              <a:ext cx="64800" cy="64800"/>
              <a:chOff x="4180032" y="3419476"/>
              <a:chExt cx="64800" cy="64800"/>
            </a:xfrm>
          </p:grpSpPr>
          <p:cxnSp>
            <p:nvCxnSpPr>
              <p:cNvPr id="13431" name="Straight Connector 13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2" name="Straight Connector 13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9" name="Group 13268"/>
            <p:cNvGrpSpPr/>
            <p:nvPr/>
          </p:nvGrpSpPr>
          <p:grpSpPr>
            <a:xfrm>
              <a:off x="6038997" y="349909"/>
              <a:ext cx="64800" cy="64800"/>
              <a:chOff x="4180032" y="3419476"/>
              <a:chExt cx="64800" cy="64800"/>
            </a:xfrm>
          </p:grpSpPr>
          <p:cxnSp>
            <p:nvCxnSpPr>
              <p:cNvPr id="13429" name="Straight Connector 13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0" name="Straight Connector 13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0" name="Group 13269"/>
            <p:cNvGrpSpPr/>
            <p:nvPr/>
          </p:nvGrpSpPr>
          <p:grpSpPr>
            <a:xfrm>
              <a:off x="6716057" y="349909"/>
              <a:ext cx="64800" cy="64800"/>
              <a:chOff x="4180032" y="3419476"/>
              <a:chExt cx="64800" cy="64800"/>
            </a:xfrm>
          </p:grpSpPr>
          <p:cxnSp>
            <p:nvCxnSpPr>
              <p:cNvPr id="13427" name="Straight Connector 13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8" name="Straight Connector 13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1" name="Group 13270"/>
            <p:cNvGrpSpPr/>
            <p:nvPr/>
          </p:nvGrpSpPr>
          <p:grpSpPr>
            <a:xfrm>
              <a:off x="7393117" y="349909"/>
              <a:ext cx="64800" cy="64800"/>
              <a:chOff x="4180032" y="3419476"/>
              <a:chExt cx="64800" cy="64800"/>
            </a:xfrm>
          </p:grpSpPr>
          <p:cxnSp>
            <p:nvCxnSpPr>
              <p:cNvPr id="13425" name="Straight Connector 13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6" name="Straight Connector 13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2" name="Group 13271"/>
            <p:cNvGrpSpPr/>
            <p:nvPr/>
          </p:nvGrpSpPr>
          <p:grpSpPr>
            <a:xfrm>
              <a:off x="8070177" y="349909"/>
              <a:ext cx="64800" cy="64800"/>
              <a:chOff x="4180032" y="3419476"/>
              <a:chExt cx="64800" cy="64800"/>
            </a:xfrm>
          </p:grpSpPr>
          <p:cxnSp>
            <p:nvCxnSpPr>
              <p:cNvPr id="13423" name="Straight Connector 13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4" name="Straight Connector 13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3" name="Group 13272"/>
            <p:cNvGrpSpPr/>
            <p:nvPr/>
          </p:nvGrpSpPr>
          <p:grpSpPr>
            <a:xfrm>
              <a:off x="8747219" y="349909"/>
              <a:ext cx="64800" cy="64800"/>
              <a:chOff x="4180032" y="3419476"/>
              <a:chExt cx="64800" cy="64800"/>
            </a:xfrm>
          </p:grpSpPr>
          <p:cxnSp>
            <p:nvCxnSpPr>
              <p:cNvPr id="13421" name="Straight Connector 134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2" name="Straight Connector 134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4" name="Group 13273"/>
            <p:cNvGrpSpPr/>
            <p:nvPr/>
          </p:nvGrpSpPr>
          <p:grpSpPr>
            <a:xfrm>
              <a:off x="1299577" y="349909"/>
              <a:ext cx="64800" cy="64800"/>
              <a:chOff x="4180032" y="3419476"/>
              <a:chExt cx="64800" cy="64800"/>
            </a:xfrm>
          </p:grpSpPr>
          <p:cxnSp>
            <p:nvCxnSpPr>
              <p:cNvPr id="13419" name="Straight Connector 134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0" name="Straight Connector 134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5" name="Group 13274"/>
            <p:cNvGrpSpPr/>
            <p:nvPr/>
          </p:nvGrpSpPr>
          <p:grpSpPr>
            <a:xfrm>
              <a:off x="2247461" y="349909"/>
              <a:ext cx="64800" cy="64800"/>
              <a:chOff x="4180032" y="3419476"/>
              <a:chExt cx="64800" cy="64800"/>
            </a:xfrm>
          </p:grpSpPr>
          <p:cxnSp>
            <p:nvCxnSpPr>
              <p:cNvPr id="13417" name="Straight Connector 134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8" name="Straight Connector 134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6" name="Group 13275"/>
            <p:cNvGrpSpPr/>
            <p:nvPr/>
          </p:nvGrpSpPr>
          <p:grpSpPr>
            <a:xfrm>
              <a:off x="3330757" y="349909"/>
              <a:ext cx="64800" cy="64800"/>
              <a:chOff x="4180032" y="3419476"/>
              <a:chExt cx="64800" cy="64800"/>
            </a:xfrm>
          </p:grpSpPr>
          <p:cxnSp>
            <p:nvCxnSpPr>
              <p:cNvPr id="13415" name="Straight Connector 134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6" name="Straight Connector 134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7" name="Group 13276"/>
            <p:cNvGrpSpPr/>
            <p:nvPr/>
          </p:nvGrpSpPr>
          <p:grpSpPr>
            <a:xfrm>
              <a:off x="4007817" y="349909"/>
              <a:ext cx="64800" cy="64800"/>
              <a:chOff x="4180032" y="3419476"/>
              <a:chExt cx="64800" cy="64800"/>
            </a:xfrm>
          </p:grpSpPr>
          <p:cxnSp>
            <p:nvCxnSpPr>
              <p:cNvPr id="13413" name="Straight Connector 134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4" name="Straight Connector 134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8" name="Group 13277"/>
            <p:cNvGrpSpPr/>
            <p:nvPr/>
          </p:nvGrpSpPr>
          <p:grpSpPr>
            <a:xfrm>
              <a:off x="4414053" y="349909"/>
              <a:ext cx="64800" cy="64800"/>
              <a:chOff x="4180032" y="3419476"/>
              <a:chExt cx="64800" cy="64800"/>
            </a:xfrm>
          </p:grpSpPr>
          <p:cxnSp>
            <p:nvCxnSpPr>
              <p:cNvPr id="13411" name="Straight Connector 134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2" name="Straight Connector 134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9" name="Group 13278"/>
            <p:cNvGrpSpPr/>
            <p:nvPr/>
          </p:nvGrpSpPr>
          <p:grpSpPr>
            <a:xfrm>
              <a:off x="5091113" y="349909"/>
              <a:ext cx="64800" cy="64800"/>
              <a:chOff x="4180032" y="3419476"/>
              <a:chExt cx="64800" cy="64800"/>
            </a:xfrm>
          </p:grpSpPr>
          <p:cxnSp>
            <p:nvCxnSpPr>
              <p:cNvPr id="13409" name="Straight Connector 134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0" name="Straight Connector 134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0" name="Group 13279"/>
            <p:cNvGrpSpPr/>
            <p:nvPr/>
          </p:nvGrpSpPr>
          <p:grpSpPr>
            <a:xfrm>
              <a:off x="6174409" y="349909"/>
              <a:ext cx="64800" cy="64800"/>
              <a:chOff x="4180032" y="3419476"/>
              <a:chExt cx="64800" cy="64800"/>
            </a:xfrm>
          </p:grpSpPr>
          <p:cxnSp>
            <p:nvCxnSpPr>
              <p:cNvPr id="13407" name="Straight Connector 134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8" name="Straight Connector 134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1" name="Group 13280"/>
            <p:cNvGrpSpPr/>
            <p:nvPr/>
          </p:nvGrpSpPr>
          <p:grpSpPr>
            <a:xfrm>
              <a:off x="6851469" y="349909"/>
              <a:ext cx="64800" cy="64800"/>
              <a:chOff x="4180032" y="3419476"/>
              <a:chExt cx="64800" cy="64800"/>
            </a:xfrm>
          </p:grpSpPr>
          <p:cxnSp>
            <p:nvCxnSpPr>
              <p:cNvPr id="13405" name="Straight Connector 134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6" name="Straight Connector 134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2" name="Group 13281"/>
            <p:cNvGrpSpPr/>
            <p:nvPr/>
          </p:nvGrpSpPr>
          <p:grpSpPr>
            <a:xfrm>
              <a:off x="7528529" y="349909"/>
              <a:ext cx="64800" cy="64800"/>
              <a:chOff x="4180032" y="3419476"/>
              <a:chExt cx="64800" cy="64800"/>
            </a:xfrm>
          </p:grpSpPr>
          <p:cxnSp>
            <p:nvCxnSpPr>
              <p:cNvPr id="13403" name="Straight Connector 134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4" name="Straight Connector 134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3" name="Group 13282"/>
            <p:cNvGrpSpPr/>
            <p:nvPr/>
          </p:nvGrpSpPr>
          <p:grpSpPr>
            <a:xfrm>
              <a:off x="8205589" y="349909"/>
              <a:ext cx="64800" cy="64800"/>
              <a:chOff x="4180032" y="3419476"/>
              <a:chExt cx="64800" cy="64800"/>
            </a:xfrm>
          </p:grpSpPr>
          <p:cxnSp>
            <p:nvCxnSpPr>
              <p:cNvPr id="13401" name="Straight Connector 134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2" name="Straight Connector 134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4" name="Group 13283"/>
            <p:cNvGrpSpPr/>
            <p:nvPr/>
          </p:nvGrpSpPr>
          <p:grpSpPr>
            <a:xfrm>
              <a:off x="757929" y="349909"/>
              <a:ext cx="64800" cy="64800"/>
              <a:chOff x="4180032" y="3419476"/>
              <a:chExt cx="64800" cy="64800"/>
            </a:xfrm>
          </p:grpSpPr>
          <p:cxnSp>
            <p:nvCxnSpPr>
              <p:cNvPr id="13399" name="Straight Connector 133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0" name="Straight Connector 133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5" name="Group 13284"/>
            <p:cNvGrpSpPr/>
            <p:nvPr/>
          </p:nvGrpSpPr>
          <p:grpSpPr>
            <a:xfrm>
              <a:off x="1434989" y="349909"/>
              <a:ext cx="64800" cy="64800"/>
              <a:chOff x="4180032" y="3419476"/>
              <a:chExt cx="64800" cy="64800"/>
            </a:xfrm>
          </p:grpSpPr>
          <p:cxnSp>
            <p:nvCxnSpPr>
              <p:cNvPr id="13397" name="Straight Connector 133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8" name="Straight Connector 133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6" name="Group 13285"/>
            <p:cNvGrpSpPr/>
            <p:nvPr/>
          </p:nvGrpSpPr>
          <p:grpSpPr>
            <a:xfrm>
              <a:off x="2382873" y="349909"/>
              <a:ext cx="64800" cy="64800"/>
              <a:chOff x="4180032" y="3419476"/>
              <a:chExt cx="64800" cy="64800"/>
            </a:xfrm>
          </p:grpSpPr>
          <p:cxnSp>
            <p:nvCxnSpPr>
              <p:cNvPr id="13395" name="Straight Connector 133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6" name="Straight Connector 133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7" name="Group 13286"/>
            <p:cNvGrpSpPr/>
            <p:nvPr/>
          </p:nvGrpSpPr>
          <p:grpSpPr>
            <a:xfrm>
              <a:off x="3466169" y="349909"/>
              <a:ext cx="64800" cy="64800"/>
              <a:chOff x="4180032" y="3419476"/>
              <a:chExt cx="64800" cy="64800"/>
            </a:xfrm>
          </p:grpSpPr>
          <p:cxnSp>
            <p:nvCxnSpPr>
              <p:cNvPr id="13393" name="Straight Connector 133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4" name="Straight Connector 133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8" name="Group 13287"/>
            <p:cNvGrpSpPr/>
            <p:nvPr/>
          </p:nvGrpSpPr>
          <p:grpSpPr>
            <a:xfrm>
              <a:off x="4143229" y="349909"/>
              <a:ext cx="64800" cy="64800"/>
              <a:chOff x="4180032" y="3419476"/>
              <a:chExt cx="64800" cy="64800"/>
            </a:xfrm>
          </p:grpSpPr>
          <p:cxnSp>
            <p:nvCxnSpPr>
              <p:cNvPr id="13391" name="Straight Connector 133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2" name="Straight Connector 133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9" name="Group 13288"/>
            <p:cNvGrpSpPr/>
            <p:nvPr/>
          </p:nvGrpSpPr>
          <p:grpSpPr>
            <a:xfrm>
              <a:off x="4549465" y="349909"/>
              <a:ext cx="64800" cy="64800"/>
              <a:chOff x="4180032" y="3419476"/>
              <a:chExt cx="64800" cy="64800"/>
            </a:xfrm>
          </p:grpSpPr>
          <p:cxnSp>
            <p:nvCxnSpPr>
              <p:cNvPr id="13389" name="Straight Connector 133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0" name="Straight Connector 133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0" name="Group 13289"/>
            <p:cNvGrpSpPr/>
            <p:nvPr/>
          </p:nvGrpSpPr>
          <p:grpSpPr>
            <a:xfrm>
              <a:off x="5226525" y="349909"/>
              <a:ext cx="64800" cy="64800"/>
              <a:chOff x="4180032" y="3419476"/>
              <a:chExt cx="64800" cy="64800"/>
            </a:xfrm>
          </p:grpSpPr>
          <p:cxnSp>
            <p:nvCxnSpPr>
              <p:cNvPr id="13387" name="Straight Connector 133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8" name="Straight Connector 133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1" name="Group 13290"/>
            <p:cNvGrpSpPr/>
            <p:nvPr/>
          </p:nvGrpSpPr>
          <p:grpSpPr>
            <a:xfrm>
              <a:off x="6309821" y="349909"/>
              <a:ext cx="64800" cy="64800"/>
              <a:chOff x="4180032" y="3419476"/>
              <a:chExt cx="64800" cy="64800"/>
            </a:xfrm>
          </p:grpSpPr>
          <p:cxnSp>
            <p:nvCxnSpPr>
              <p:cNvPr id="13385" name="Straight Connector 133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6" name="Straight Connector 133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2" name="Group 13291"/>
            <p:cNvGrpSpPr/>
            <p:nvPr/>
          </p:nvGrpSpPr>
          <p:grpSpPr>
            <a:xfrm>
              <a:off x="6986881" y="349909"/>
              <a:ext cx="64800" cy="64800"/>
              <a:chOff x="4180032" y="3419476"/>
              <a:chExt cx="64800" cy="64800"/>
            </a:xfrm>
          </p:grpSpPr>
          <p:cxnSp>
            <p:nvCxnSpPr>
              <p:cNvPr id="13383" name="Straight Connector 133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4" name="Straight Connector 133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3" name="Group 13292"/>
            <p:cNvGrpSpPr/>
            <p:nvPr/>
          </p:nvGrpSpPr>
          <p:grpSpPr>
            <a:xfrm>
              <a:off x="7663941" y="349909"/>
              <a:ext cx="64800" cy="64800"/>
              <a:chOff x="4180032" y="3419476"/>
              <a:chExt cx="64800" cy="64800"/>
            </a:xfrm>
          </p:grpSpPr>
          <p:cxnSp>
            <p:nvCxnSpPr>
              <p:cNvPr id="13381" name="Straight Connector 133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2" name="Straight Connector 133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4" name="Group 13293"/>
            <p:cNvGrpSpPr/>
            <p:nvPr/>
          </p:nvGrpSpPr>
          <p:grpSpPr>
            <a:xfrm>
              <a:off x="8341001" y="349909"/>
              <a:ext cx="64800" cy="64800"/>
              <a:chOff x="4180032" y="3419476"/>
              <a:chExt cx="64800" cy="64800"/>
            </a:xfrm>
          </p:grpSpPr>
          <p:cxnSp>
            <p:nvCxnSpPr>
              <p:cNvPr id="13379" name="Straight Connector 133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0" name="Straight Connector 133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5" name="Group 13294"/>
            <p:cNvGrpSpPr/>
            <p:nvPr/>
          </p:nvGrpSpPr>
          <p:grpSpPr>
            <a:xfrm>
              <a:off x="893341" y="349909"/>
              <a:ext cx="64800" cy="64800"/>
              <a:chOff x="4180032" y="3419476"/>
              <a:chExt cx="64800" cy="64800"/>
            </a:xfrm>
          </p:grpSpPr>
          <p:cxnSp>
            <p:nvCxnSpPr>
              <p:cNvPr id="13377" name="Straight Connector 133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8" name="Straight Connector 133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6" name="Group 13295"/>
            <p:cNvGrpSpPr/>
            <p:nvPr/>
          </p:nvGrpSpPr>
          <p:grpSpPr>
            <a:xfrm>
              <a:off x="1570401" y="349909"/>
              <a:ext cx="64800" cy="64800"/>
              <a:chOff x="4180032" y="3419476"/>
              <a:chExt cx="64800" cy="64800"/>
            </a:xfrm>
          </p:grpSpPr>
          <p:cxnSp>
            <p:nvCxnSpPr>
              <p:cNvPr id="13375" name="Straight Connector 133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6" name="Straight Connector 133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7" name="Group 13296"/>
            <p:cNvGrpSpPr/>
            <p:nvPr/>
          </p:nvGrpSpPr>
          <p:grpSpPr>
            <a:xfrm>
              <a:off x="2518285" y="349909"/>
              <a:ext cx="64800" cy="64800"/>
              <a:chOff x="4180032" y="3419476"/>
              <a:chExt cx="64800" cy="64800"/>
            </a:xfrm>
          </p:grpSpPr>
          <p:cxnSp>
            <p:nvCxnSpPr>
              <p:cNvPr id="13373" name="Straight Connector 133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4" name="Straight Connector 133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8" name="Group 13297"/>
            <p:cNvGrpSpPr/>
            <p:nvPr/>
          </p:nvGrpSpPr>
          <p:grpSpPr>
            <a:xfrm>
              <a:off x="3601581" y="349909"/>
              <a:ext cx="64800" cy="64800"/>
              <a:chOff x="4180032" y="3419476"/>
              <a:chExt cx="64800" cy="64800"/>
            </a:xfrm>
          </p:grpSpPr>
          <p:cxnSp>
            <p:nvCxnSpPr>
              <p:cNvPr id="13371" name="Straight Connector 133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2" name="Straight Connector 133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9" name="Group 13298"/>
            <p:cNvGrpSpPr/>
            <p:nvPr/>
          </p:nvGrpSpPr>
          <p:grpSpPr>
            <a:xfrm>
              <a:off x="4684877" y="349909"/>
              <a:ext cx="64800" cy="64800"/>
              <a:chOff x="4180032" y="3419476"/>
              <a:chExt cx="64800" cy="64800"/>
            </a:xfrm>
          </p:grpSpPr>
          <p:cxnSp>
            <p:nvCxnSpPr>
              <p:cNvPr id="13369" name="Straight Connector 133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0" name="Straight Connector 133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0" name="Group 13299"/>
            <p:cNvGrpSpPr/>
            <p:nvPr/>
          </p:nvGrpSpPr>
          <p:grpSpPr>
            <a:xfrm>
              <a:off x="5361937" y="349909"/>
              <a:ext cx="64800" cy="64800"/>
              <a:chOff x="4180032" y="3419476"/>
              <a:chExt cx="64800" cy="64800"/>
            </a:xfrm>
          </p:grpSpPr>
          <p:cxnSp>
            <p:nvCxnSpPr>
              <p:cNvPr id="13367" name="Straight Connector 133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8" name="Straight Connector 133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1" name="Group 13300"/>
            <p:cNvGrpSpPr/>
            <p:nvPr/>
          </p:nvGrpSpPr>
          <p:grpSpPr>
            <a:xfrm>
              <a:off x="5768173" y="349909"/>
              <a:ext cx="64800" cy="64800"/>
              <a:chOff x="4180032" y="3419476"/>
              <a:chExt cx="64800" cy="64800"/>
            </a:xfrm>
          </p:grpSpPr>
          <p:cxnSp>
            <p:nvCxnSpPr>
              <p:cNvPr id="13365" name="Straight Connector 133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6" name="Straight Connector 133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2" name="Group 13301"/>
            <p:cNvGrpSpPr/>
            <p:nvPr/>
          </p:nvGrpSpPr>
          <p:grpSpPr>
            <a:xfrm>
              <a:off x="6445233" y="349909"/>
              <a:ext cx="64800" cy="64800"/>
              <a:chOff x="4180032" y="3419476"/>
              <a:chExt cx="64800" cy="64800"/>
            </a:xfrm>
          </p:grpSpPr>
          <p:cxnSp>
            <p:nvCxnSpPr>
              <p:cNvPr id="13363" name="Straight Connector 133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4" name="Straight Connector 133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3" name="Group 13302"/>
            <p:cNvGrpSpPr/>
            <p:nvPr/>
          </p:nvGrpSpPr>
          <p:grpSpPr>
            <a:xfrm>
              <a:off x="7122293" y="349909"/>
              <a:ext cx="64800" cy="64800"/>
              <a:chOff x="4180032" y="3419476"/>
              <a:chExt cx="64800" cy="64800"/>
            </a:xfrm>
          </p:grpSpPr>
          <p:cxnSp>
            <p:nvCxnSpPr>
              <p:cNvPr id="13361" name="Straight Connector 133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2" name="Straight Connector 133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4" name="Group 13303"/>
            <p:cNvGrpSpPr/>
            <p:nvPr/>
          </p:nvGrpSpPr>
          <p:grpSpPr>
            <a:xfrm>
              <a:off x="7799353" y="349909"/>
              <a:ext cx="64800" cy="64800"/>
              <a:chOff x="4180032" y="3419476"/>
              <a:chExt cx="64800" cy="64800"/>
            </a:xfrm>
          </p:grpSpPr>
          <p:cxnSp>
            <p:nvCxnSpPr>
              <p:cNvPr id="13359" name="Straight Connector 133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0" name="Straight Connector 133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5" name="Group 13304"/>
            <p:cNvGrpSpPr/>
            <p:nvPr/>
          </p:nvGrpSpPr>
          <p:grpSpPr>
            <a:xfrm>
              <a:off x="8476413" y="349909"/>
              <a:ext cx="64800" cy="64800"/>
              <a:chOff x="4180032" y="3419476"/>
              <a:chExt cx="64800" cy="64800"/>
            </a:xfrm>
          </p:grpSpPr>
          <p:cxnSp>
            <p:nvCxnSpPr>
              <p:cNvPr id="13357" name="Straight Connector 133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8" name="Straight Connector 133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6" name="Group 13305"/>
            <p:cNvGrpSpPr/>
            <p:nvPr/>
          </p:nvGrpSpPr>
          <p:grpSpPr>
            <a:xfrm>
              <a:off x="1705813" y="349909"/>
              <a:ext cx="64800" cy="64800"/>
              <a:chOff x="4180032" y="3419476"/>
              <a:chExt cx="64800" cy="64800"/>
            </a:xfrm>
          </p:grpSpPr>
          <p:cxnSp>
            <p:nvCxnSpPr>
              <p:cNvPr id="13355" name="Straight Connector 133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6" name="Straight Connector 133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7" name="Group 13306"/>
            <p:cNvGrpSpPr/>
            <p:nvPr/>
          </p:nvGrpSpPr>
          <p:grpSpPr>
            <a:xfrm>
              <a:off x="2653697" y="349909"/>
              <a:ext cx="64800" cy="64800"/>
              <a:chOff x="4180032" y="3419476"/>
              <a:chExt cx="64800" cy="64800"/>
            </a:xfrm>
          </p:grpSpPr>
          <p:cxnSp>
            <p:nvCxnSpPr>
              <p:cNvPr id="13353" name="Straight Connector 133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4" name="Straight Connector 133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8" name="Group 13307"/>
            <p:cNvGrpSpPr/>
            <p:nvPr/>
          </p:nvGrpSpPr>
          <p:grpSpPr>
            <a:xfrm>
              <a:off x="3736993" y="349909"/>
              <a:ext cx="64800" cy="64800"/>
              <a:chOff x="4180032" y="3419476"/>
              <a:chExt cx="64800" cy="64800"/>
            </a:xfrm>
          </p:grpSpPr>
          <p:cxnSp>
            <p:nvCxnSpPr>
              <p:cNvPr id="13351" name="Straight Connector 133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2" name="Straight Connector 133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9" name="Group 13308"/>
            <p:cNvGrpSpPr/>
            <p:nvPr/>
          </p:nvGrpSpPr>
          <p:grpSpPr>
            <a:xfrm>
              <a:off x="4278641" y="349909"/>
              <a:ext cx="64800" cy="64800"/>
              <a:chOff x="4180032" y="3419476"/>
              <a:chExt cx="64800" cy="64800"/>
            </a:xfrm>
          </p:grpSpPr>
          <p:cxnSp>
            <p:nvCxnSpPr>
              <p:cNvPr id="13349" name="Straight Connector 133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0" name="Straight Connector 133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0" name="Group 13309"/>
            <p:cNvGrpSpPr/>
            <p:nvPr/>
          </p:nvGrpSpPr>
          <p:grpSpPr>
            <a:xfrm>
              <a:off x="4820289" y="349909"/>
              <a:ext cx="64800" cy="64800"/>
              <a:chOff x="4180032" y="3419476"/>
              <a:chExt cx="64800" cy="64800"/>
            </a:xfrm>
          </p:grpSpPr>
          <p:cxnSp>
            <p:nvCxnSpPr>
              <p:cNvPr id="13347" name="Straight Connector 133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8" name="Straight Connector 133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1" name="Group 13310"/>
            <p:cNvGrpSpPr/>
            <p:nvPr/>
          </p:nvGrpSpPr>
          <p:grpSpPr>
            <a:xfrm>
              <a:off x="5497349" y="349909"/>
              <a:ext cx="64800" cy="64800"/>
              <a:chOff x="4180032" y="3419476"/>
              <a:chExt cx="64800" cy="64800"/>
            </a:xfrm>
          </p:grpSpPr>
          <p:cxnSp>
            <p:nvCxnSpPr>
              <p:cNvPr id="13345" name="Straight Connector 133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6" name="Straight Connector 133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2" name="Group 13311"/>
            <p:cNvGrpSpPr/>
            <p:nvPr/>
          </p:nvGrpSpPr>
          <p:grpSpPr>
            <a:xfrm>
              <a:off x="5903585" y="349909"/>
              <a:ext cx="64800" cy="64800"/>
              <a:chOff x="4180032" y="3419476"/>
              <a:chExt cx="64800" cy="64800"/>
            </a:xfrm>
          </p:grpSpPr>
          <p:cxnSp>
            <p:nvCxnSpPr>
              <p:cNvPr id="13343" name="Straight Connector 133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4" name="Straight Connector 133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3" name="Group 13312"/>
            <p:cNvGrpSpPr/>
            <p:nvPr/>
          </p:nvGrpSpPr>
          <p:grpSpPr>
            <a:xfrm>
              <a:off x="6580645" y="349909"/>
              <a:ext cx="64800" cy="64800"/>
              <a:chOff x="4180032" y="3419476"/>
              <a:chExt cx="64800" cy="64800"/>
            </a:xfrm>
          </p:grpSpPr>
          <p:cxnSp>
            <p:nvCxnSpPr>
              <p:cNvPr id="13341" name="Straight Connector 133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2" name="Straight Connector 133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4" name="Group 13313"/>
            <p:cNvGrpSpPr/>
            <p:nvPr/>
          </p:nvGrpSpPr>
          <p:grpSpPr>
            <a:xfrm>
              <a:off x="7257705" y="349909"/>
              <a:ext cx="64800" cy="64800"/>
              <a:chOff x="4180032" y="3419476"/>
              <a:chExt cx="64800" cy="64800"/>
            </a:xfrm>
          </p:grpSpPr>
          <p:cxnSp>
            <p:nvCxnSpPr>
              <p:cNvPr id="13339" name="Straight Connector 133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0" name="Straight Connector 133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5" name="Group 13314"/>
            <p:cNvGrpSpPr/>
            <p:nvPr/>
          </p:nvGrpSpPr>
          <p:grpSpPr>
            <a:xfrm>
              <a:off x="7934765" y="349909"/>
              <a:ext cx="64800" cy="64800"/>
              <a:chOff x="4180032" y="3419476"/>
              <a:chExt cx="64800" cy="64800"/>
            </a:xfrm>
          </p:grpSpPr>
          <p:cxnSp>
            <p:nvCxnSpPr>
              <p:cNvPr id="13337" name="Straight Connector 133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8" name="Straight Connector 133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6" name="Group 13315"/>
            <p:cNvGrpSpPr/>
            <p:nvPr/>
          </p:nvGrpSpPr>
          <p:grpSpPr>
            <a:xfrm>
              <a:off x="8611825" y="349909"/>
              <a:ext cx="64800" cy="64800"/>
              <a:chOff x="4180032" y="3419476"/>
              <a:chExt cx="64800" cy="64800"/>
            </a:xfrm>
          </p:grpSpPr>
          <p:cxnSp>
            <p:nvCxnSpPr>
              <p:cNvPr id="13335" name="Straight Connector 133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6" name="Straight Connector 133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7" name="Group 13316"/>
            <p:cNvGrpSpPr/>
            <p:nvPr/>
          </p:nvGrpSpPr>
          <p:grpSpPr>
            <a:xfrm>
              <a:off x="1028753" y="349909"/>
              <a:ext cx="64800" cy="64800"/>
              <a:chOff x="4180032" y="3419476"/>
              <a:chExt cx="64800" cy="64800"/>
            </a:xfrm>
          </p:grpSpPr>
          <p:cxnSp>
            <p:nvCxnSpPr>
              <p:cNvPr id="13333" name="Straight Connector 133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4" name="Straight Connector 133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8" name="Group 13317"/>
            <p:cNvGrpSpPr/>
            <p:nvPr/>
          </p:nvGrpSpPr>
          <p:grpSpPr>
            <a:xfrm>
              <a:off x="1841225" y="349909"/>
              <a:ext cx="64800" cy="64800"/>
              <a:chOff x="4180032" y="3419476"/>
              <a:chExt cx="64800" cy="64800"/>
            </a:xfrm>
          </p:grpSpPr>
          <p:cxnSp>
            <p:nvCxnSpPr>
              <p:cNvPr id="13331" name="Straight Connector 133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2" name="Straight Connector 133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9" name="Group 13318"/>
            <p:cNvGrpSpPr/>
            <p:nvPr/>
          </p:nvGrpSpPr>
          <p:grpSpPr>
            <a:xfrm>
              <a:off x="2789109" y="349909"/>
              <a:ext cx="64800" cy="64800"/>
              <a:chOff x="4180032" y="3419476"/>
              <a:chExt cx="64800" cy="64800"/>
            </a:xfrm>
          </p:grpSpPr>
          <p:cxnSp>
            <p:nvCxnSpPr>
              <p:cNvPr id="13329" name="Straight Connector 133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0" name="Straight Connector 133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20" name="Group 13319"/>
            <p:cNvGrpSpPr/>
            <p:nvPr/>
          </p:nvGrpSpPr>
          <p:grpSpPr>
            <a:xfrm>
              <a:off x="1976637" y="349909"/>
              <a:ext cx="64800" cy="64800"/>
              <a:chOff x="4180032" y="3419476"/>
              <a:chExt cx="64800" cy="64800"/>
            </a:xfrm>
          </p:grpSpPr>
          <p:cxnSp>
            <p:nvCxnSpPr>
              <p:cNvPr id="13327" name="Straight Connector 133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28" name="Straight Connector 133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21" name="Group 13320"/>
            <p:cNvGrpSpPr/>
            <p:nvPr/>
          </p:nvGrpSpPr>
          <p:grpSpPr>
            <a:xfrm>
              <a:off x="2924521" y="349909"/>
              <a:ext cx="64800" cy="64800"/>
              <a:chOff x="4180032" y="3419476"/>
              <a:chExt cx="64800" cy="64800"/>
            </a:xfrm>
          </p:grpSpPr>
          <p:cxnSp>
            <p:nvCxnSpPr>
              <p:cNvPr id="13325" name="Straight Connector 133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26" name="Straight Connector 133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22" name="Group 13321"/>
            <p:cNvGrpSpPr/>
            <p:nvPr/>
          </p:nvGrpSpPr>
          <p:grpSpPr>
            <a:xfrm>
              <a:off x="3059933" y="349909"/>
              <a:ext cx="64800" cy="64800"/>
              <a:chOff x="4180032" y="3419476"/>
              <a:chExt cx="64800" cy="64800"/>
            </a:xfrm>
          </p:grpSpPr>
          <p:cxnSp>
            <p:nvCxnSpPr>
              <p:cNvPr id="13323" name="Straight Connector 133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24" name="Straight Connector 133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449" name="Group 13448"/>
          <p:cNvGrpSpPr/>
          <p:nvPr/>
        </p:nvGrpSpPr>
        <p:grpSpPr>
          <a:xfrm>
            <a:off x="468924" y="2160668"/>
            <a:ext cx="11280435" cy="64800"/>
            <a:chOff x="351693" y="349909"/>
            <a:chExt cx="8460326" cy="64800"/>
          </a:xfrm>
        </p:grpSpPr>
        <p:grpSp>
          <p:nvGrpSpPr>
            <p:cNvPr id="13450" name="Group 13449"/>
            <p:cNvGrpSpPr/>
            <p:nvPr/>
          </p:nvGrpSpPr>
          <p:grpSpPr>
            <a:xfrm>
              <a:off x="351693" y="349909"/>
              <a:ext cx="64800" cy="64800"/>
              <a:chOff x="4180032" y="3419476"/>
              <a:chExt cx="64800" cy="64800"/>
            </a:xfrm>
          </p:grpSpPr>
          <p:cxnSp>
            <p:nvCxnSpPr>
              <p:cNvPr id="13637" name="Straight Connector 13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8" name="Straight Connector 13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1" name="Group 13450"/>
            <p:cNvGrpSpPr/>
            <p:nvPr/>
          </p:nvGrpSpPr>
          <p:grpSpPr>
            <a:xfrm>
              <a:off x="487105" y="349909"/>
              <a:ext cx="64800" cy="64800"/>
              <a:chOff x="4180032" y="3419476"/>
              <a:chExt cx="64800" cy="64800"/>
            </a:xfrm>
          </p:grpSpPr>
          <p:cxnSp>
            <p:nvCxnSpPr>
              <p:cNvPr id="13635" name="Straight Connector 13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6" name="Straight Connector 13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2" name="Group 13451"/>
            <p:cNvGrpSpPr/>
            <p:nvPr/>
          </p:nvGrpSpPr>
          <p:grpSpPr>
            <a:xfrm>
              <a:off x="622517" y="349909"/>
              <a:ext cx="64800" cy="64800"/>
              <a:chOff x="4180032" y="3419476"/>
              <a:chExt cx="64800" cy="64800"/>
            </a:xfrm>
          </p:grpSpPr>
          <p:cxnSp>
            <p:nvCxnSpPr>
              <p:cNvPr id="13633" name="Straight Connector 13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4" name="Straight Connector 13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3" name="Group 13452"/>
            <p:cNvGrpSpPr/>
            <p:nvPr/>
          </p:nvGrpSpPr>
          <p:grpSpPr>
            <a:xfrm>
              <a:off x="1164165" y="349909"/>
              <a:ext cx="64800" cy="64800"/>
              <a:chOff x="4180032" y="3419476"/>
              <a:chExt cx="64800" cy="64800"/>
            </a:xfrm>
          </p:grpSpPr>
          <p:cxnSp>
            <p:nvCxnSpPr>
              <p:cNvPr id="13631" name="Straight Connector 13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2" name="Straight Connector 13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4" name="Group 13453"/>
            <p:cNvGrpSpPr/>
            <p:nvPr/>
          </p:nvGrpSpPr>
          <p:grpSpPr>
            <a:xfrm>
              <a:off x="2112049" y="349909"/>
              <a:ext cx="64800" cy="64800"/>
              <a:chOff x="4180032" y="3419476"/>
              <a:chExt cx="64800" cy="64800"/>
            </a:xfrm>
          </p:grpSpPr>
          <p:cxnSp>
            <p:nvCxnSpPr>
              <p:cNvPr id="13629" name="Straight Connector 13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0" name="Straight Connector 13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5" name="Group 13454"/>
            <p:cNvGrpSpPr/>
            <p:nvPr/>
          </p:nvGrpSpPr>
          <p:grpSpPr>
            <a:xfrm>
              <a:off x="3195345" y="349909"/>
              <a:ext cx="64800" cy="64800"/>
              <a:chOff x="4180032" y="3419476"/>
              <a:chExt cx="64800" cy="64800"/>
            </a:xfrm>
          </p:grpSpPr>
          <p:cxnSp>
            <p:nvCxnSpPr>
              <p:cNvPr id="13627" name="Straight Connector 13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8" name="Straight Connector 13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6" name="Group 13455"/>
            <p:cNvGrpSpPr/>
            <p:nvPr/>
          </p:nvGrpSpPr>
          <p:grpSpPr>
            <a:xfrm>
              <a:off x="3872405" y="349909"/>
              <a:ext cx="64800" cy="64800"/>
              <a:chOff x="4180032" y="3419476"/>
              <a:chExt cx="64800" cy="64800"/>
            </a:xfrm>
          </p:grpSpPr>
          <p:cxnSp>
            <p:nvCxnSpPr>
              <p:cNvPr id="13625" name="Straight Connector 13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6" name="Straight Connector 13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7" name="Group 13456"/>
            <p:cNvGrpSpPr/>
            <p:nvPr/>
          </p:nvGrpSpPr>
          <p:grpSpPr>
            <a:xfrm>
              <a:off x="4955701" y="349909"/>
              <a:ext cx="64800" cy="64800"/>
              <a:chOff x="4180032" y="3419476"/>
              <a:chExt cx="64800" cy="64800"/>
            </a:xfrm>
          </p:grpSpPr>
          <p:cxnSp>
            <p:nvCxnSpPr>
              <p:cNvPr id="13623" name="Straight Connector 13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4" name="Straight Connector 13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8" name="Group 13457"/>
            <p:cNvGrpSpPr/>
            <p:nvPr/>
          </p:nvGrpSpPr>
          <p:grpSpPr>
            <a:xfrm>
              <a:off x="5632761" y="349909"/>
              <a:ext cx="64800" cy="64800"/>
              <a:chOff x="4180032" y="3419476"/>
              <a:chExt cx="64800" cy="64800"/>
            </a:xfrm>
          </p:grpSpPr>
          <p:cxnSp>
            <p:nvCxnSpPr>
              <p:cNvPr id="13621" name="Straight Connector 13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2" name="Straight Connector 13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9" name="Group 13458"/>
            <p:cNvGrpSpPr/>
            <p:nvPr/>
          </p:nvGrpSpPr>
          <p:grpSpPr>
            <a:xfrm>
              <a:off x="6038997" y="349909"/>
              <a:ext cx="64800" cy="64800"/>
              <a:chOff x="4180032" y="3419476"/>
              <a:chExt cx="64800" cy="64800"/>
            </a:xfrm>
          </p:grpSpPr>
          <p:cxnSp>
            <p:nvCxnSpPr>
              <p:cNvPr id="13619" name="Straight Connector 13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0" name="Straight Connector 13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0" name="Group 13459"/>
            <p:cNvGrpSpPr/>
            <p:nvPr/>
          </p:nvGrpSpPr>
          <p:grpSpPr>
            <a:xfrm>
              <a:off x="6716057" y="349909"/>
              <a:ext cx="64800" cy="64800"/>
              <a:chOff x="4180032" y="3419476"/>
              <a:chExt cx="64800" cy="64800"/>
            </a:xfrm>
          </p:grpSpPr>
          <p:cxnSp>
            <p:nvCxnSpPr>
              <p:cNvPr id="13617" name="Straight Connector 13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8" name="Straight Connector 13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1" name="Group 13460"/>
            <p:cNvGrpSpPr/>
            <p:nvPr/>
          </p:nvGrpSpPr>
          <p:grpSpPr>
            <a:xfrm>
              <a:off x="7393117" y="349909"/>
              <a:ext cx="64800" cy="64800"/>
              <a:chOff x="4180032" y="3419476"/>
              <a:chExt cx="64800" cy="64800"/>
            </a:xfrm>
          </p:grpSpPr>
          <p:cxnSp>
            <p:nvCxnSpPr>
              <p:cNvPr id="13615" name="Straight Connector 13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6" name="Straight Connector 13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2" name="Group 13461"/>
            <p:cNvGrpSpPr/>
            <p:nvPr/>
          </p:nvGrpSpPr>
          <p:grpSpPr>
            <a:xfrm>
              <a:off x="8070177" y="349909"/>
              <a:ext cx="64800" cy="64800"/>
              <a:chOff x="4180032" y="3419476"/>
              <a:chExt cx="64800" cy="64800"/>
            </a:xfrm>
          </p:grpSpPr>
          <p:cxnSp>
            <p:nvCxnSpPr>
              <p:cNvPr id="13613" name="Straight Connector 13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4" name="Straight Connector 13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3" name="Group 13462"/>
            <p:cNvGrpSpPr/>
            <p:nvPr/>
          </p:nvGrpSpPr>
          <p:grpSpPr>
            <a:xfrm>
              <a:off x="8747219" y="349909"/>
              <a:ext cx="64800" cy="64800"/>
              <a:chOff x="4180032" y="3419476"/>
              <a:chExt cx="64800" cy="64800"/>
            </a:xfrm>
          </p:grpSpPr>
          <p:cxnSp>
            <p:nvCxnSpPr>
              <p:cNvPr id="13611" name="Straight Connector 136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2" name="Straight Connector 136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4" name="Group 13463"/>
            <p:cNvGrpSpPr/>
            <p:nvPr/>
          </p:nvGrpSpPr>
          <p:grpSpPr>
            <a:xfrm>
              <a:off x="1299577" y="349909"/>
              <a:ext cx="64800" cy="64800"/>
              <a:chOff x="4180032" y="3419476"/>
              <a:chExt cx="64800" cy="64800"/>
            </a:xfrm>
          </p:grpSpPr>
          <p:cxnSp>
            <p:nvCxnSpPr>
              <p:cNvPr id="13609" name="Straight Connector 136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0" name="Straight Connector 136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5" name="Group 13464"/>
            <p:cNvGrpSpPr/>
            <p:nvPr/>
          </p:nvGrpSpPr>
          <p:grpSpPr>
            <a:xfrm>
              <a:off x="2247461" y="349909"/>
              <a:ext cx="64800" cy="64800"/>
              <a:chOff x="4180032" y="3419476"/>
              <a:chExt cx="64800" cy="64800"/>
            </a:xfrm>
          </p:grpSpPr>
          <p:cxnSp>
            <p:nvCxnSpPr>
              <p:cNvPr id="13607" name="Straight Connector 136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8" name="Straight Connector 136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6" name="Group 13465"/>
            <p:cNvGrpSpPr/>
            <p:nvPr/>
          </p:nvGrpSpPr>
          <p:grpSpPr>
            <a:xfrm>
              <a:off x="3330757" y="349909"/>
              <a:ext cx="64800" cy="64800"/>
              <a:chOff x="4180032" y="3419476"/>
              <a:chExt cx="64800" cy="64800"/>
            </a:xfrm>
          </p:grpSpPr>
          <p:cxnSp>
            <p:nvCxnSpPr>
              <p:cNvPr id="13605" name="Straight Connector 136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6" name="Straight Connector 136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7" name="Group 13466"/>
            <p:cNvGrpSpPr/>
            <p:nvPr/>
          </p:nvGrpSpPr>
          <p:grpSpPr>
            <a:xfrm>
              <a:off x="4007817" y="349909"/>
              <a:ext cx="64800" cy="64800"/>
              <a:chOff x="4180032" y="3419476"/>
              <a:chExt cx="64800" cy="64800"/>
            </a:xfrm>
          </p:grpSpPr>
          <p:cxnSp>
            <p:nvCxnSpPr>
              <p:cNvPr id="13603" name="Straight Connector 136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4" name="Straight Connector 136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8" name="Group 13467"/>
            <p:cNvGrpSpPr/>
            <p:nvPr/>
          </p:nvGrpSpPr>
          <p:grpSpPr>
            <a:xfrm>
              <a:off x="4414053" y="349909"/>
              <a:ext cx="64800" cy="64800"/>
              <a:chOff x="4180032" y="3419476"/>
              <a:chExt cx="64800" cy="64800"/>
            </a:xfrm>
          </p:grpSpPr>
          <p:cxnSp>
            <p:nvCxnSpPr>
              <p:cNvPr id="13601" name="Straight Connector 136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2" name="Straight Connector 136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9" name="Group 13468"/>
            <p:cNvGrpSpPr/>
            <p:nvPr/>
          </p:nvGrpSpPr>
          <p:grpSpPr>
            <a:xfrm>
              <a:off x="5091113" y="349909"/>
              <a:ext cx="64800" cy="64800"/>
              <a:chOff x="4180032" y="3419476"/>
              <a:chExt cx="64800" cy="64800"/>
            </a:xfrm>
          </p:grpSpPr>
          <p:cxnSp>
            <p:nvCxnSpPr>
              <p:cNvPr id="13599" name="Straight Connector 135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0" name="Straight Connector 135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0" name="Group 13469"/>
            <p:cNvGrpSpPr/>
            <p:nvPr/>
          </p:nvGrpSpPr>
          <p:grpSpPr>
            <a:xfrm>
              <a:off x="6174409" y="349909"/>
              <a:ext cx="64800" cy="64800"/>
              <a:chOff x="4180032" y="3419476"/>
              <a:chExt cx="64800" cy="64800"/>
            </a:xfrm>
          </p:grpSpPr>
          <p:cxnSp>
            <p:nvCxnSpPr>
              <p:cNvPr id="13597" name="Straight Connector 135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8" name="Straight Connector 135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1" name="Group 13470"/>
            <p:cNvGrpSpPr/>
            <p:nvPr/>
          </p:nvGrpSpPr>
          <p:grpSpPr>
            <a:xfrm>
              <a:off x="6851469" y="349909"/>
              <a:ext cx="64800" cy="64800"/>
              <a:chOff x="4180032" y="3419476"/>
              <a:chExt cx="64800" cy="64800"/>
            </a:xfrm>
          </p:grpSpPr>
          <p:cxnSp>
            <p:nvCxnSpPr>
              <p:cNvPr id="13595" name="Straight Connector 135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6" name="Straight Connector 135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2" name="Group 13471"/>
            <p:cNvGrpSpPr/>
            <p:nvPr/>
          </p:nvGrpSpPr>
          <p:grpSpPr>
            <a:xfrm>
              <a:off x="7528529" y="349909"/>
              <a:ext cx="64800" cy="64800"/>
              <a:chOff x="4180032" y="3419476"/>
              <a:chExt cx="64800" cy="64800"/>
            </a:xfrm>
          </p:grpSpPr>
          <p:cxnSp>
            <p:nvCxnSpPr>
              <p:cNvPr id="13593" name="Straight Connector 135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4" name="Straight Connector 135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3" name="Group 13472"/>
            <p:cNvGrpSpPr/>
            <p:nvPr/>
          </p:nvGrpSpPr>
          <p:grpSpPr>
            <a:xfrm>
              <a:off x="8205589" y="349909"/>
              <a:ext cx="64800" cy="64800"/>
              <a:chOff x="4180032" y="3419476"/>
              <a:chExt cx="64800" cy="64800"/>
            </a:xfrm>
          </p:grpSpPr>
          <p:cxnSp>
            <p:nvCxnSpPr>
              <p:cNvPr id="13591" name="Straight Connector 135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2" name="Straight Connector 135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4" name="Group 13473"/>
            <p:cNvGrpSpPr/>
            <p:nvPr/>
          </p:nvGrpSpPr>
          <p:grpSpPr>
            <a:xfrm>
              <a:off x="757929" y="349909"/>
              <a:ext cx="64800" cy="64800"/>
              <a:chOff x="4180032" y="3419476"/>
              <a:chExt cx="64800" cy="64800"/>
            </a:xfrm>
          </p:grpSpPr>
          <p:cxnSp>
            <p:nvCxnSpPr>
              <p:cNvPr id="13589" name="Straight Connector 135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0" name="Straight Connector 135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5" name="Group 13474"/>
            <p:cNvGrpSpPr/>
            <p:nvPr/>
          </p:nvGrpSpPr>
          <p:grpSpPr>
            <a:xfrm>
              <a:off x="1434989" y="349909"/>
              <a:ext cx="64800" cy="64800"/>
              <a:chOff x="4180032" y="3419476"/>
              <a:chExt cx="64800" cy="64800"/>
            </a:xfrm>
          </p:grpSpPr>
          <p:cxnSp>
            <p:nvCxnSpPr>
              <p:cNvPr id="13587" name="Straight Connector 135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8" name="Straight Connector 135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6" name="Group 13475"/>
            <p:cNvGrpSpPr/>
            <p:nvPr/>
          </p:nvGrpSpPr>
          <p:grpSpPr>
            <a:xfrm>
              <a:off x="2382873" y="349909"/>
              <a:ext cx="64800" cy="64800"/>
              <a:chOff x="4180032" y="3419476"/>
              <a:chExt cx="64800" cy="64800"/>
            </a:xfrm>
          </p:grpSpPr>
          <p:cxnSp>
            <p:nvCxnSpPr>
              <p:cNvPr id="13585" name="Straight Connector 135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6" name="Straight Connector 135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7" name="Group 13476"/>
            <p:cNvGrpSpPr/>
            <p:nvPr/>
          </p:nvGrpSpPr>
          <p:grpSpPr>
            <a:xfrm>
              <a:off x="3466169" y="349909"/>
              <a:ext cx="64800" cy="64800"/>
              <a:chOff x="4180032" y="3419476"/>
              <a:chExt cx="64800" cy="64800"/>
            </a:xfrm>
          </p:grpSpPr>
          <p:cxnSp>
            <p:nvCxnSpPr>
              <p:cNvPr id="13583" name="Straight Connector 135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4" name="Straight Connector 135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8" name="Group 13477"/>
            <p:cNvGrpSpPr/>
            <p:nvPr/>
          </p:nvGrpSpPr>
          <p:grpSpPr>
            <a:xfrm>
              <a:off x="4143229" y="349909"/>
              <a:ext cx="64800" cy="64800"/>
              <a:chOff x="4180032" y="3419476"/>
              <a:chExt cx="64800" cy="64800"/>
            </a:xfrm>
          </p:grpSpPr>
          <p:cxnSp>
            <p:nvCxnSpPr>
              <p:cNvPr id="13581" name="Straight Connector 135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2" name="Straight Connector 135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9" name="Group 13478"/>
            <p:cNvGrpSpPr/>
            <p:nvPr/>
          </p:nvGrpSpPr>
          <p:grpSpPr>
            <a:xfrm>
              <a:off x="4549465" y="349909"/>
              <a:ext cx="64800" cy="64800"/>
              <a:chOff x="4180032" y="3419476"/>
              <a:chExt cx="64800" cy="64800"/>
            </a:xfrm>
          </p:grpSpPr>
          <p:cxnSp>
            <p:nvCxnSpPr>
              <p:cNvPr id="13579" name="Straight Connector 135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0" name="Straight Connector 135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0" name="Group 13479"/>
            <p:cNvGrpSpPr/>
            <p:nvPr/>
          </p:nvGrpSpPr>
          <p:grpSpPr>
            <a:xfrm>
              <a:off x="5226525" y="349909"/>
              <a:ext cx="64800" cy="64800"/>
              <a:chOff x="4180032" y="3419476"/>
              <a:chExt cx="64800" cy="64800"/>
            </a:xfrm>
          </p:grpSpPr>
          <p:cxnSp>
            <p:nvCxnSpPr>
              <p:cNvPr id="13577" name="Straight Connector 135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8" name="Straight Connector 135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1" name="Group 13480"/>
            <p:cNvGrpSpPr/>
            <p:nvPr/>
          </p:nvGrpSpPr>
          <p:grpSpPr>
            <a:xfrm>
              <a:off x="6309821" y="349909"/>
              <a:ext cx="64800" cy="64800"/>
              <a:chOff x="4180032" y="3419476"/>
              <a:chExt cx="64800" cy="64800"/>
            </a:xfrm>
          </p:grpSpPr>
          <p:cxnSp>
            <p:nvCxnSpPr>
              <p:cNvPr id="13575" name="Straight Connector 135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6" name="Straight Connector 135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2" name="Group 13481"/>
            <p:cNvGrpSpPr/>
            <p:nvPr/>
          </p:nvGrpSpPr>
          <p:grpSpPr>
            <a:xfrm>
              <a:off x="6986881" y="349909"/>
              <a:ext cx="64800" cy="64800"/>
              <a:chOff x="4180032" y="3419476"/>
              <a:chExt cx="64800" cy="64800"/>
            </a:xfrm>
          </p:grpSpPr>
          <p:cxnSp>
            <p:nvCxnSpPr>
              <p:cNvPr id="13573" name="Straight Connector 135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4" name="Straight Connector 135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3" name="Group 13482"/>
            <p:cNvGrpSpPr/>
            <p:nvPr/>
          </p:nvGrpSpPr>
          <p:grpSpPr>
            <a:xfrm>
              <a:off x="7663941" y="349909"/>
              <a:ext cx="64800" cy="64800"/>
              <a:chOff x="4180032" y="3419476"/>
              <a:chExt cx="64800" cy="64800"/>
            </a:xfrm>
          </p:grpSpPr>
          <p:cxnSp>
            <p:nvCxnSpPr>
              <p:cNvPr id="13571" name="Straight Connector 135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2" name="Straight Connector 135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4" name="Group 13483"/>
            <p:cNvGrpSpPr/>
            <p:nvPr/>
          </p:nvGrpSpPr>
          <p:grpSpPr>
            <a:xfrm>
              <a:off x="8341001" y="349909"/>
              <a:ext cx="64800" cy="64800"/>
              <a:chOff x="4180032" y="3419476"/>
              <a:chExt cx="64800" cy="64800"/>
            </a:xfrm>
          </p:grpSpPr>
          <p:cxnSp>
            <p:nvCxnSpPr>
              <p:cNvPr id="13569" name="Straight Connector 135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0" name="Straight Connector 135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5" name="Group 13484"/>
            <p:cNvGrpSpPr/>
            <p:nvPr/>
          </p:nvGrpSpPr>
          <p:grpSpPr>
            <a:xfrm>
              <a:off x="893341" y="349909"/>
              <a:ext cx="64800" cy="64800"/>
              <a:chOff x="4180032" y="3419476"/>
              <a:chExt cx="64800" cy="64800"/>
            </a:xfrm>
          </p:grpSpPr>
          <p:cxnSp>
            <p:nvCxnSpPr>
              <p:cNvPr id="13567" name="Straight Connector 135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8" name="Straight Connector 135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6" name="Group 13485"/>
            <p:cNvGrpSpPr/>
            <p:nvPr/>
          </p:nvGrpSpPr>
          <p:grpSpPr>
            <a:xfrm>
              <a:off x="1570401" y="349909"/>
              <a:ext cx="64800" cy="64800"/>
              <a:chOff x="4180032" y="3419476"/>
              <a:chExt cx="64800" cy="64800"/>
            </a:xfrm>
          </p:grpSpPr>
          <p:cxnSp>
            <p:nvCxnSpPr>
              <p:cNvPr id="13565" name="Straight Connector 135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6" name="Straight Connector 135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7" name="Group 13486"/>
            <p:cNvGrpSpPr/>
            <p:nvPr/>
          </p:nvGrpSpPr>
          <p:grpSpPr>
            <a:xfrm>
              <a:off x="2518285" y="349909"/>
              <a:ext cx="64800" cy="64800"/>
              <a:chOff x="4180032" y="3419476"/>
              <a:chExt cx="64800" cy="64800"/>
            </a:xfrm>
          </p:grpSpPr>
          <p:cxnSp>
            <p:nvCxnSpPr>
              <p:cNvPr id="13563" name="Straight Connector 135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4" name="Straight Connector 135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8" name="Group 13487"/>
            <p:cNvGrpSpPr/>
            <p:nvPr/>
          </p:nvGrpSpPr>
          <p:grpSpPr>
            <a:xfrm>
              <a:off x="3601581" y="349909"/>
              <a:ext cx="64800" cy="64800"/>
              <a:chOff x="4180032" y="3419476"/>
              <a:chExt cx="64800" cy="64800"/>
            </a:xfrm>
          </p:grpSpPr>
          <p:cxnSp>
            <p:nvCxnSpPr>
              <p:cNvPr id="13561" name="Straight Connector 135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2" name="Straight Connector 135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9" name="Group 13488"/>
            <p:cNvGrpSpPr/>
            <p:nvPr/>
          </p:nvGrpSpPr>
          <p:grpSpPr>
            <a:xfrm>
              <a:off x="4684877" y="349909"/>
              <a:ext cx="64800" cy="64800"/>
              <a:chOff x="4180032" y="3419476"/>
              <a:chExt cx="64800" cy="64800"/>
            </a:xfrm>
          </p:grpSpPr>
          <p:cxnSp>
            <p:nvCxnSpPr>
              <p:cNvPr id="13559" name="Straight Connector 135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0" name="Straight Connector 135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0" name="Group 13489"/>
            <p:cNvGrpSpPr/>
            <p:nvPr/>
          </p:nvGrpSpPr>
          <p:grpSpPr>
            <a:xfrm>
              <a:off x="5361937" y="349909"/>
              <a:ext cx="64800" cy="64800"/>
              <a:chOff x="4180032" y="3419476"/>
              <a:chExt cx="64800" cy="64800"/>
            </a:xfrm>
          </p:grpSpPr>
          <p:cxnSp>
            <p:nvCxnSpPr>
              <p:cNvPr id="13557" name="Straight Connector 135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8" name="Straight Connector 135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1" name="Group 13490"/>
            <p:cNvGrpSpPr/>
            <p:nvPr/>
          </p:nvGrpSpPr>
          <p:grpSpPr>
            <a:xfrm>
              <a:off x="5768173" y="349909"/>
              <a:ext cx="64800" cy="64800"/>
              <a:chOff x="4180032" y="3419476"/>
              <a:chExt cx="64800" cy="64800"/>
            </a:xfrm>
          </p:grpSpPr>
          <p:cxnSp>
            <p:nvCxnSpPr>
              <p:cNvPr id="13555" name="Straight Connector 135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6" name="Straight Connector 135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2" name="Group 13491"/>
            <p:cNvGrpSpPr/>
            <p:nvPr/>
          </p:nvGrpSpPr>
          <p:grpSpPr>
            <a:xfrm>
              <a:off x="6445233" y="349909"/>
              <a:ext cx="64800" cy="64800"/>
              <a:chOff x="4180032" y="3419476"/>
              <a:chExt cx="64800" cy="64800"/>
            </a:xfrm>
          </p:grpSpPr>
          <p:cxnSp>
            <p:nvCxnSpPr>
              <p:cNvPr id="13553" name="Straight Connector 135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4" name="Straight Connector 135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3" name="Group 13492"/>
            <p:cNvGrpSpPr/>
            <p:nvPr/>
          </p:nvGrpSpPr>
          <p:grpSpPr>
            <a:xfrm>
              <a:off x="7122293" y="349909"/>
              <a:ext cx="64800" cy="64800"/>
              <a:chOff x="4180032" y="3419476"/>
              <a:chExt cx="64800" cy="64800"/>
            </a:xfrm>
          </p:grpSpPr>
          <p:cxnSp>
            <p:nvCxnSpPr>
              <p:cNvPr id="13551" name="Straight Connector 135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2" name="Straight Connector 135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4" name="Group 13493"/>
            <p:cNvGrpSpPr/>
            <p:nvPr/>
          </p:nvGrpSpPr>
          <p:grpSpPr>
            <a:xfrm>
              <a:off x="7799353" y="349909"/>
              <a:ext cx="64800" cy="64800"/>
              <a:chOff x="4180032" y="3419476"/>
              <a:chExt cx="64800" cy="64800"/>
            </a:xfrm>
          </p:grpSpPr>
          <p:cxnSp>
            <p:nvCxnSpPr>
              <p:cNvPr id="13549" name="Straight Connector 135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0" name="Straight Connector 135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5" name="Group 13494"/>
            <p:cNvGrpSpPr/>
            <p:nvPr/>
          </p:nvGrpSpPr>
          <p:grpSpPr>
            <a:xfrm>
              <a:off x="8476413" y="349909"/>
              <a:ext cx="64800" cy="64800"/>
              <a:chOff x="4180032" y="3419476"/>
              <a:chExt cx="64800" cy="64800"/>
            </a:xfrm>
          </p:grpSpPr>
          <p:cxnSp>
            <p:nvCxnSpPr>
              <p:cNvPr id="13547" name="Straight Connector 135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8" name="Straight Connector 135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6" name="Group 13495"/>
            <p:cNvGrpSpPr/>
            <p:nvPr/>
          </p:nvGrpSpPr>
          <p:grpSpPr>
            <a:xfrm>
              <a:off x="1705813" y="349909"/>
              <a:ext cx="64800" cy="64800"/>
              <a:chOff x="4180032" y="3419476"/>
              <a:chExt cx="64800" cy="64800"/>
            </a:xfrm>
          </p:grpSpPr>
          <p:cxnSp>
            <p:nvCxnSpPr>
              <p:cNvPr id="13545" name="Straight Connector 135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6" name="Straight Connector 135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7" name="Group 13496"/>
            <p:cNvGrpSpPr/>
            <p:nvPr/>
          </p:nvGrpSpPr>
          <p:grpSpPr>
            <a:xfrm>
              <a:off x="2653697" y="349909"/>
              <a:ext cx="64800" cy="64800"/>
              <a:chOff x="4180032" y="3419476"/>
              <a:chExt cx="64800" cy="64800"/>
            </a:xfrm>
          </p:grpSpPr>
          <p:cxnSp>
            <p:nvCxnSpPr>
              <p:cNvPr id="13543" name="Straight Connector 135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4" name="Straight Connector 135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8" name="Group 13497"/>
            <p:cNvGrpSpPr/>
            <p:nvPr/>
          </p:nvGrpSpPr>
          <p:grpSpPr>
            <a:xfrm>
              <a:off x="3736993" y="349909"/>
              <a:ext cx="64800" cy="64800"/>
              <a:chOff x="4180032" y="3419476"/>
              <a:chExt cx="64800" cy="64800"/>
            </a:xfrm>
          </p:grpSpPr>
          <p:cxnSp>
            <p:nvCxnSpPr>
              <p:cNvPr id="13541" name="Straight Connector 135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2" name="Straight Connector 135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9" name="Group 13498"/>
            <p:cNvGrpSpPr/>
            <p:nvPr/>
          </p:nvGrpSpPr>
          <p:grpSpPr>
            <a:xfrm>
              <a:off x="4278641" y="349909"/>
              <a:ext cx="64800" cy="64800"/>
              <a:chOff x="4180032" y="3419476"/>
              <a:chExt cx="64800" cy="64800"/>
            </a:xfrm>
          </p:grpSpPr>
          <p:cxnSp>
            <p:nvCxnSpPr>
              <p:cNvPr id="13539" name="Straight Connector 135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0" name="Straight Connector 135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0" name="Group 13499"/>
            <p:cNvGrpSpPr/>
            <p:nvPr/>
          </p:nvGrpSpPr>
          <p:grpSpPr>
            <a:xfrm>
              <a:off x="4820289" y="349909"/>
              <a:ext cx="64800" cy="64800"/>
              <a:chOff x="4180032" y="3419476"/>
              <a:chExt cx="64800" cy="64800"/>
            </a:xfrm>
          </p:grpSpPr>
          <p:cxnSp>
            <p:nvCxnSpPr>
              <p:cNvPr id="13537" name="Straight Connector 135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8" name="Straight Connector 135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1" name="Group 13500"/>
            <p:cNvGrpSpPr/>
            <p:nvPr/>
          </p:nvGrpSpPr>
          <p:grpSpPr>
            <a:xfrm>
              <a:off x="5497349" y="349909"/>
              <a:ext cx="64800" cy="64800"/>
              <a:chOff x="4180032" y="3419476"/>
              <a:chExt cx="64800" cy="64800"/>
            </a:xfrm>
          </p:grpSpPr>
          <p:cxnSp>
            <p:nvCxnSpPr>
              <p:cNvPr id="13535" name="Straight Connector 135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6" name="Straight Connector 135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2" name="Group 13501"/>
            <p:cNvGrpSpPr/>
            <p:nvPr/>
          </p:nvGrpSpPr>
          <p:grpSpPr>
            <a:xfrm>
              <a:off x="5903585" y="349909"/>
              <a:ext cx="64800" cy="64800"/>
              <a:chOff x="4180032" y="3419476"/>
              <a:chExt cx="64800" cy="64800"/>
            </a:xfrm>
          </p:grpSpPr>
          <p:cxnSp>
            <p:nvCxnSpPr>
              <p:cNvPr id="13533" name="Straight Connector 135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4" name="Straight Connector 135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3" name="Group 13502"/>
            <p:cNvGrpSpPr/>
            <p:nvPr/>
          </p:nvGrpSpPr>
          <p:grpSpPr>
            <a:xfrm>
              <a:off x="6580645" y="349909"/>
              <a:ext cx="64800" cy="64800"/>
              <a:chOff x="4180032" y="3419476"/>
              <a:chExt cx="64800" cy="64800"/>
            </a:xfrm>
          </p:grpSpPr>
          <p:cxnSp>
            <p:nvCxnSpPr>
              <p:cNvPr id="13531" name="Straight Connector 135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2" name="Straight Connector 135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4" name="Group 13503"/>
            <p:cNvGrpSpPr/>
            <p:nvPr/>
          </p:nvGrpSpPr>
          <p:grpSpPr>
            <a:xfrm>
              <a:off x="7257705" y="349909"/>
              <a:ext cx="64800" cy="64800"/>
              <a:chOff x="4180032" y="3419476"/>
              <a:chExt cx="64800" cy="64800"/>
            </a:xfrm>
          </p:grpSpPr>
          <p:cxnSp>
            <p:nvCxnSpPr>
              <p:cNvPr id="13529" name="Straight Connector 135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0" name="Straight Connector 135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5" name="Group 13504"/>
            <p:cNvGrpSpPr/>
            <p:nvPr/>
          </p:nvGrpSpPr>
          <p:grpSpPr>
            <a:xfrm>
              <a:off x="7934765" y="349909"/>
              <a:ext cx="64800" cy="64800"/>
              <a:chOff x="4180032" y="3419476"/>
              <a:chExt cx="64800" cy="64800"/>
            </a:xfrm>
          </p:grpSpPr>
          <p:cxnSp>
            <p:nvCxnSpPr>
              <p:cNvPr id="13527" name="Straight Connector 135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8" name="Straight Connector 135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6" name="Group 13505"/>
            <p:cNvGrpSpPr/>
            <p:nvPr/>
          </p:nvGrpSpPr>
          <p:grpSpPr>
            <a:xfrm>
              <a:off x="8611825" y="349909"/>
              <a:ext cx="64800" cy="64800"/>
              <a:chOff x="4180032" y="3419476"/>
              <a:chExt cx="64800" cy="64800"/>
            </a:xfrm>
          </p:grpSpPr>
          <p:cxnSp>
            <p:nvCxnSpPr>
              <p:cNvPr id="13525" name="Straight Connector 135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6" name="Straight Connector 135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7" name="Group 13506"/>
            <p:cNvGrpSpPr/>
            <p:nvPr/>
          </p:nvGrpSpPr>
          <p:grpSpPr>
            <a:xfrm>
              <a:off x="1028753" y="349909"/>
              <a:ext cx="64800" cy="64800"/>
              <a:chOff x="4180032" y="3419476"/>
              <a:chExt cx="64800" cy="64800"/>
            </a:xfrm>
          </p:grpSpPr>
          <p:cxnSp>
            <p:nvCxnSpPr>
              <p:cNvPr id="13523" name="Straight Connector 135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4" name="Straight Connector 135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8" name="Group 13507"/>
            <p:cNvGrpSpPr/>
            <p:nvPr/>
          </p:nvGrpSpPr>
          <p:grpSpPr>
            <a:xfrm>
              <a:off x="1841225" y="349909"/>
              <a:ext cx="64800" cy="64800"/>
              <a:chOff x="4180032" y="3419476"/>
              <a:chExt cx="64800" cy="64800"/>
            </a:xfrm>
          </p:grpSpPr>
          <p:cxnSp>
            <p:nvCxnSpPr>
              <p:cNvPr id="13521" name="Straight Connector 135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2" name="Straight Connector 135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9" name="Group 13508"/>
            <p:cNvGrpSpPr/>
            <p:nvPr/>
          </p:nvGrpSpPr>
          <p:grpSpPr>
            <a:xfrm>
              <a:off x="2789109" y="349909"/>
              <a:ext cx="64800" cy="64800"/>
              <a:chOff x="4180032" y="3419476"/>
              <a:chExt cx="64800" cy="64800"/>
            </a:xfrm>
          </p:grpSpPr>
          <p:cxnSp>
            <p:nvCxnSpPr>
              <p:cNvPr id="13519" name="Straight Connector 135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0" name="Straight Connector 135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10" name="Group 13509"/>
            <p:cNvGrpSpPr/>
            <p:nvPr/>
          </p:nvGrpSpPr>
          <p:grpSpPr>
            <a:xfrm>
              <a:off x="1976637" y="349909"/>
              <a:ext cx="64800" cy="64800"/>
              <a:chOff x="4180032" y="3419476"/>
              <a:chExt cx="64800" cy="64800"/>
            </a:xfrm>
          </p:grpSpPr>
          <p:cxnSp>
            <p:nvCxnSpPr>
              <p:cNvPr id="13517" name="Straight Connector 135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18" name="Straight Connector 135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11" name="Group 13510"/>
            <p:cNvGrpSpPr/>
            <p:nvPr/>
          </p:nvGrpSpPr>
          <p:grpSpPr>
            <a:xfrm>
              <a:off x="2924521" y="349909"/>
              <a:ext cx="64800" cy="64800"/>
              <a:chOff x="4180032" y="3419476"/>
              <a:chExt cx="64800" cy="64800"/>
            </a:xfrm>
          </p:grpSpPr>
          <p:cxnSp>
            <p:nvCxnSpPr>
              <p:cNvPr id="13515" name="Straight Connector 135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16" name="Straight Connector 135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12" name="Group 13511"/>
            <p:cNvGrpSpPr/>
            <p:nvPr/>
          </p:nvGrpSpPr>
          <p:grpSpPr>
            <a:xfrm>
              <a:off x="3059933" y="349909"/>
              <a:ext cx="64800" cy="64800"/>
              <a:chOff x="4180032" y="3419476"/>
              <a:chExt cx="64800" cy="64800"/>
            </a:xfrm>
          </p:grpSpPr>
          <p:cxnSp>
            <p:nvCxnSpPr>
              <p:cNvPr id="13513" name="Straight Connector 135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14" name="Straight Connector 135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639" name="Group 13638"/>
          <p:cNvGrpSpPr/>
          <p:nvPr/>
        </p:nvGrpSpPr>
        <p:grpSpPr>
          <a:xfrm>
            <a:off x="468924" y="2304509"/>
            <a:ext cx="11280435" cy="64800"/>
            <a:chOff x="351693" y="349909"/>
            <a:chExt cx="8460326" cy="64800"/>
          </a:xfrm>
        </p:grpSpPr>
        <p:grpSp>
          <p:nvGrpSpPr>
            <p:cNvPr id="13640" name="Group 13639"/>
            <p:cNvGrpSpPr/>
            <p:nvPr/>
          </p:nvGrpSpPr>
          <p:grpSpPr>
            <a:xfrm>
              <a:off x="351693" y="349909"/>
              <a:ext cx="64800" cy="64800"/>
              <a:chOff x="4180032" y="3419476"/>
              <a:chExt cx="64800" cy="64800"/>
            </a:xfrm>
          </p:grpSpPr>
          <p:cxnSp>
            <p:nvCxnSpPr>
              <p:cNvPr id="13827" name="Straight Connector 13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8" name="Straight Connector 13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1" name="Group 13640"/>
            <p:cNvGrpSpPr/>
            <p:nvPr/>
          </p:nvGrpSpPr>
          <p:grpSpPr>
            <a:xfrm>
              <a:off x="487105" y="349909"/>
              <a:ext cx="64800" cy="64800"/>
              <a:chOff x="4180032" y="3419476"/>
              <a:chExt cx="64800" cy="64800"/>
            </a:xfrm>
          </p:grpSpPr>
          <p:cxnSp>
            <p:nvCxnSpPr>
              <p:cNvPr id="13825" name="Straight Connector 13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6" name="Straight Connector 13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2" name="Group 13641"/>
            <p:cNvGrpSpPr/>
            <p:nvPr/>
          </p:nvGrpSpPr>
          <p:grpSpPr>
            <a:xfrm>
              <a:off x="622517" y="349909"/>
              <a:ext cx="64800" cy="64800"/>
              <a:chOff x="4180032" y="3419476"/>
              <a:chExt cx="64800" cy="64800"/>
            </a:xfrm>
          </p:grpSpPr>
          <p:cxnSp>
            <p:nvCxnSpPr>
              <p:cNvPr id="13823" name="Straight Connector 13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4" name="Straight Connector 13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3" name="Group 13642"/>
            <p:cNvGrpSpPr/>
            <p:nvPr/>
          </p:nvGrpSpPr>
          <p:grpSpPr>
            <a:xfrm>
              <a:off x="1164165" y="349909"/>
              <a:ext cx="64800" cy="64800"/>
              <a:chOff x="4180032" y="3419476"/>
              <a:chExt cx="64800" cy="64800"/>
            </a:xfrm>
          </p:grpSpPr>
          <p:cxnSp>
            <p:nvCxnSpPr>
              <p:cNvPr id="13821" name="Straight Connector 13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2" name="Straight Connector 13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4" name="Group 13643"/>
            <p:cNvGrpSpPr/>
            <p:nvPr/>
          </p:nvGrpSpPr>
          <p:grpSpPr>
            <a:xfrm>
              <a:off x="2112049" y="349909"/>
              <a:ext cx="64800" cy="64800"/>
              <a:chOff x="4180032" y="3419476"/>
              <a:chExt cx="64800" cy="64800"/>
            </a:xfrm>
          </p:grpSpPr>
          <p:cxnSp>
            <p:nvCxnSpPr>
              <p:cNvPr id="13819" name="Straight Connector 13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0" name="Straight Connector 13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5" name="Group 13644"/>
            <p:cNvGrpSpPr/>
            <p:nvPr/>
          </p:nvGrpSpPr>
          <p:grpSpPr>
            <a:xfrm>
              <a:off x="3195345" y="349909"/>
              <a:ext cx="64800" cy="64800"/>
              <a:chOff x="4180032" y="3419476"/>
              <a:chExt cx="64800" cy="64800"/>
            </a:xfrm>
          </p:grpSpPr>
          <p:cxnSp>
            <p:nvCxnSpPr>
              <p:cNvPr id="13817" name="Straight Connector 13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8" name="Straight Connector 13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6" name="Group 13645"/>
            <p:cNvGrpSpPr/>
            <p:nvPr/>
          </p:nvGrpSpPr>
          <p:grpSpPr>
            <a:xfrm>
              <a:off x="3872405" y="349909"/>
              <a:ext cx="64800" cy="64800"/>
              <a:chOff x="4180032" y="3419476"/>
              <a:chExt cx="64800" cy="64800"/>
            </a:xfrm>
          </p:grpSpPr>
          <p:cxnSp>
            <p:nvCxnSpPr>
              <p:cNvPr id="13815" name="Straight Connector 13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6" name="Straight Connector 13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7" name="Group 13646"/>
            <p:cNvGrpSpPr/>
            <p:nvPr/>
          </p:nvGrpSpPr>
          <p:grpSpPr>
            <a:xfrm>
              <a:off x="4955701" y="349909"/>
              <a:ext cx="64800" cy="64800"/>
              <a:chOff x="4180032" y="3419476"/>
              <a:chExt cx="64800" cy="64800"/>
            </a:xfrm>
          </p:grpSpPr>
          <p:cxnSp>
            <p:nvCxnSpPr>
              <p:cNvPr id="13813" name="Straight Connector 13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4" name="Straight Connector 13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8" name="Group 13647"/>
            <p:cNvGrpSpPr/>
            <p:nvPr/>
          </p:nvGrpSpPr>
          <p:grpSpPr>
            <a:xfrm>
              <a:off x="5632761" y="349909"/>
              <a:ext cx="64800" cy="64800"/>
              <a:chOff x="4180032" y="3419476"/>
              <a:chExt cx="64800" cy="64800"/>
            </a:xfrm>
          </p:grpSpPr>
          <p:cxnSp>
            <p:nvCxnSpPr>
              <p:cNvPr id="13811" name="Straight Connector 13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2" name="Straight Connector 13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9" name="Group 13648"/>
            <p:cNvGrpSpPr/>
            <p:nvPr/>
          </p:nvGrpSpPr>
          <p:grpSpPr>
            <a:xfrm>
              <a:off x="6038997" y="349909"/>
              <a:ext cx="64800" cy="64800"/>
              <a:chOff x="4180032" y="3419476"/>
              <a:chExt cx="64800" cy="64800"/>
            </a:xfrm>
          </p:grpSpPr>
          <p:cxnSp>
            <p:nvCxnSpPr>
              <p:cNvPr id="13809" name="Straight Connector 13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0" name="Straight Connector 13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0" name="Group 13649"/>
            <p:cNvGrpSpPr/>
            <p:nvPr/>
          </p:nvGrpSpPr>
          <p:grpSpPr>
            <a:xfrm>
              <a:off x="6716057" y="349909"/>
              <a:ext cx="64800" cy="64800"/>
              <a:chOff x="4180032" y="3419476"/>
              <a:chExt cx="64800" cy="64800"/>
            </a:xfrm>
          </p:grpSpPr>
          <p:cxnSp>
            <p:nvCxnSpPr>
              <p:cNvPr id="13807" name="Straight Connector 13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8" name="Straight Connector 13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1" name="Group 13650"/>
            <p:cNvGrpSpPr/>
            <p:nvPr/>
          </p:nvGrpSpPr>
          <p:grpSpPr>
            <a:xfrm>
              <a:off x="7393117" y="349909"/>
              <a:ext cx="64800" cy="64800"/>
              <a:chOff x="4180032" y="3419476"/>
              <a:chExt cx="64800" cy="64800"/>
            </a:xfrm>
          </p:grpSpPr>
          <p:cxnSp>
            <p:nvCxnSpPr>
              <p:cNvPr id="13805" name="Straight Connector 13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6" name="Straight Connector 13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2" name="Group 13651"/>
            <p:cNvGrpSpPr/>
            <p:nvPr/>
          </p:nvGrpSpPr>
          <p:grpSpPr>
            <a:xfrm>
              <a:off x="8070177" y="349909"/>
              <a:ext cx="64800" cy="64800"/>
              <a:chOff x="4180032" y="3419476"/>
              <a:chExt cx="64800" cy="64800"/>
            </a:xfrm>
          </p:grpSpPr>
          <p:cxnSp>
            <p:nvCxnSpPr>
              <p:cNvPr id="13803" name="Straight Connector 13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4" name="Straight Connector 13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3" name="Group 13652"/>
            <p:cNvGrpSpPr/>
            <p:nvPr/>
          </p:nvGrpSpPr>
          <p:grpSpPr>
            <a:xfrm>
              <a:off x="8747219" y="349909"/>
              <a:ext cx="64800" cy="64800"/>
              <a:chOff x="4180032" y="3419476"/>
              <a:chExt cx="64800" cy="64800"/>
            </a:xfrm>
          </p:grpSpPr>
          <p:cxnSp>
            <p:nvCxnSpPr>
              <p:cNvPr id="13801" name="Straight Connector 138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2" name="Straight Connector 138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4" name="Group 13653"/>
            <p:cNvGrpSpPr/>
            <p:nvPr/>
          </p:nvGrpSpPr>
          <p:grpSpPr>
            <a:xfrm>
              <a:off x="1299577" y="349909"/>
              <a:ext cx="64800" cy="64800"/>
              <a:chOff x="4180032" y="3419476"/>
              <a:chExt cx="64800" cy="64800"/>
            </a:xfrm>
          </p:grpSpPr>
          <p:cxnSp>
            <p:nvCxnSpPr>
              <p:cNvPr id="13799" name="Straight Connector 137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0" name="Straight Connector 137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5" name="Group 13654"/>
            <p:cNvGrpSpPr/>
            <p:nvPr/>
          </p:nvGrpSpPr>
          <p:grpSpPr>
            <a:xfrm>
              <a:off x="2247461" y="349909"/>
              <a:ext cx="64800" cy="64800"/>
              <a:chOff x="4180032" y="3419476"/>
              <a:chExt cx="64800" cy="64800"/>
            </a:xfrm>
          </p:grpSpPr>
          <p:cxnSp>
            <p:nvCxnSpPr>
              <p:cNvPr id="13797" name="Straight Connector 137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8" name="Straight Connector 137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6" name="Group 13655"/>
            <p:cNvGrpSpPr/>
            <p:nvPr/>
          </p:nvGrpSpPr>
          <p:grpSpPr>
            <a:xfrm>
              <a:off x="3330757" y="349909"/>
              <a:ext cx="64800" cy="64800"/>
              <a:chOff x="4180032" y="3419476"/>
              <a:chExt cx="64800" cy="64800"/>
            </a:xfrm>
          </p:grpSpPr>
          <p:cxnSp>
            <p:nvCxnSpPr>
              <p:cNvPr id="13795" name="Straight Connector 137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6" name="Straight Connector 137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7" name="Group 13656"/>
            <p:cNvGrpSpPr/>
            <p:nvPr/>
          </p:nvGrpSpPr>
          <p:grpSpPr>
            <a:xfrm>
              <a:off x="4007817" y="349909"/>
              <a:ext cx="64800" cy="64800"/>
              <a:chOff x="4180032" y="3419476"/>
              <a:chExt cx="64800" cy="64800"/>
            </a:xfrm>
          </p:grpSpPr>
          <p:cxnSp>
            <p:nvCxnSpPr>
              <p:cNvPr id="13793" name="Straight Connector 137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4" name="Straight Connector 137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8" name="Group 13657"/>
            <p:cNvGrpSpPr/>
            <p:nvPr/>
          </p:nvGrpSpPr>
          <p:grpSpPr>
            <a:xfrm>
              <a:off x="4414053" y="349909"/>
              <a:ext cx="64800" cy="64800"/>
              <a:chOff x="4180032" y="3419476"/>
              <a:chExt cx="64800" cy="64800"/>
            </a:xfrm>
          </p:grpSpPr>
          <p:cxnSp>
            <p:nvCxnSpPr>
              <p:cNvPr id="13791" name="Straight Connector 137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2" name="Straight Connector 137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9" name="Group 13658"/>
            <p:cNvGrpSpPr/>
            <p:nvPr/>
          </p:nvGrpSpPr>
          <p:grpSpPr>
            <a:xfrm>
              <a:off x="5091113" y="349909"/>
              <a:ext cx="64800" cy="64800"/>
              <a:chOff x="4180032" y="3419476"/>
              <a:chExt cx="64800" cy="64800"/>
            </a:xfrm>
          </p:grpSpPr>
          <p:cxnSp>
            <p:nvCxnSpPr>
              <p:cNvPr id="13789" name="Straight Connector 137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0" name="Straight Connector 137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0" name="Group 13659"/>
            <p:cNvGrpSpPr/>
            <p:nvPr/>
          </p:nvGrpSpPr>
          <p:grpSpPr>
            <a:xfrm>
              <a:off x="6174409" y="349909"/>
              <a:ext cx="64800" cy="64800"/>
              <a:chOff x="4180032" y="3419476"/>
              <a:chExt cx="64800" cy="64800"/>
            </a:xfrm>
          </p:grpSpPr>
          <p:cxnSp>
            <p:nvCxnSpPr>
              <p:cNvPr id="13787" name="Straight Connector 137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8" name="Straight Connector 137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1" name="Group 13660"/>
            <p:cNvGrpSpPr/>
            <p:nvPr/>
          </p:nvGrpSpPr>
          <p:grpSpPr>
            <a:xfrm>
              <a:off x="6851469" y="349909"/>
              <a:ext cx="64800" cy="64800"/>
              <a:chOff x="4180032" y="3419476"/>
              <a:chExt cx="64800" cy="64800"/>
            </a:xfrm>
          </p:grpSpPr>
          <p:cxnSp>
            <p:nvCxnSpPr>
              <p:cNvPr id="13785" name="Straight Connector 137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6" name="Straight Connector 137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2" name="Group 13661"/>
            <p:cNvGrpSpPr/>
            <p:nvPr/>
          </p:nvGrpSpPr>
          <p:grpSpPr>
            <a:xfrm>
              <a:off x="7528529" y="349909"/>
              <a:ext cx="64800" cy="64800"/>
              <a:chOff x="4180032" y="3419476"/>
              <a:chExt cx="64800" cy="64800"/>
            </a:xfrm>
          </p:grpSpPr>
          <p:cxnSp>
            <p:nvCxnSpPr>
              <p:cNvPr id="13783" name="Straight Connector 137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4" name="Straight Connector 137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3" name="Group 13662"/>
            <p:cNvGrpSpPr/>
            <p:nvPr/>
          </p:nvGrpSpPr>
          <p:grpSpPr>
            <a:xfrm>
              <a:off x="8205589" y="349909"/>
              <a:ext cx="64800" cy="64800"/>
              <a:chOff x="4180032" y="3419476"/>
              <a:chExt cx="64800" cy="64800"/>
            </a:xfrm>
          </p:grpSpPr>
          <p:cxnSp>
            <p:nvCxnSpPr>
              <p:cNvPr id="13781" name="Straight Connector 137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2" name="Straight Connector 137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4" name="Group 13663"/>
            <p:cNvGrpSpPr/>
            <p:nvPr/>
          </p:nvGrpSpPr>
          <p:grpSpPr>
            <a:xfrm>
              <a:off x="757929" y="349909"/>
              <a:ext cx="64800" cy="64800"/>
              <a:chOff x="4180032" y="3419476"/>
              <a:chExt cx="64800" cy="64800"/>
            </a:xfrm>
          </p:grpSpPr>
          <p:cxnSp>
            <p:nvCxnSpPr>
              <p:cNvPr id="13779" name="Straight Connector 137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0" name="Straight Connector 137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5" name="Group 13664"/>
            <p:cNvGrpSpPr/>
            <p:nvPr/>
          </p:nvGrpSpPr>
          <p:grpSpPr>
            <a:xfrm>
              <a:off x="1434989" y="349909"/>
              <a:ext cx="64800" cy="64800"/>
              <a:chOff x="4180032" y="3419476"/>
              <a:chExt cx="64800" cy="64800"/>
            </a:xfrm>
          </p:grpSpPr>
          <p:cxnSp>
            <p:nvCxnSpPr>
              <p:cNvPr id="13777" name="Straight Connector 137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8" name="Straight Connector 137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6" name="Group 13665"/>
            <p:cNvGrpSpPr/>
            <p:nvPr/>
          </p:nvGrpSpPr>
          <p:grpSpPr>
            <a:xfrm>
              <a:off x="2382873" y="349909"/>
              <a:ext cx="64800" cy="64800"/>
              <a:chOff x="4180032" y="3419476"/>
              <a:chExt cx="64800" cy="64800"/>
            </a:xfrm>
          </p:grpSpPr>
          <p:cxnSp>
            <p:nvCxnSpPr>
              <p:cNvPr id="13775" name="Straight Connector 137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6" name="Straight Connector 137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7" name="Group 13666"/>
            <p:cNvGrpSpPr/>
            <p:nvPr/>
          </p:nvGrpSpPr>
          <p:grpSpPr>
            <a:xfrm>
              <a:off x="3466169" y="349909"/>
              <a:ext cx="64800" cy="64800"/>
              <a:chOff x="4180032" y="3419476"/>
              <a:chExt cx="64800" cy="64800"/>
            </a:xfrm>
          </p:grpSpPr>
          <p:cxnSp>
            <p:nvCxnSpPr>
              <p:cNvPr id="13773" name="Straight Connector 137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4" name="Straight Connector 137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8" name="Group 13667"/>
            <p:cNvGrpSpPr/>
            <p:nvPr/>
          </p:nvGrpSpPr>
          <p:grpSpPr>
            <a:xfrm>
              <a:off x="4143229" y="349909"/>
              <a:ext cx="64800" cy="64800"/>
              <a:chOff x="4180032" y="3419476"/>
              <a:chExt cx="64800" cy="64800"/>
            </a:xfrm>
          </p:grpSpPr>
          <p:cxnSp>
            <p:nvCxnSpPr>
              <p:cNvPr id="13771" name="Straight Connector 137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2" name="Straight Connector 137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9" name="Group 13668"/>
            <p:cNvGrpSpPr/>
            <p:nvPr/>
          </p:nvGrpSpPr>
          <p:grpSpPr>
            <a:xfrm>
              <a:off x="4549465" y="349909"/>
              <a:ext cx="64800" cy="64800"/>
              <a:chOff x="4180032" y="3419476"/>
              <a:chExt cx="64800" cy="64800"/>
            </a:xfrm>
          </p:grpSpPr>
          <p:cxnSp>
            <p:nvCxnSpPr>
              <p:cNvPr id="13769" name="Straight Connector 137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0" name="Straight Connector 137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0" name="Group 13669"/>
            <p:cNvGrpSpPr/>
            <p:nvPr/>
          </p:nvGrpSpPr>
          <p:grpSpPr>
            <a:xfrm>
              <a:off x="5226525" y="349909"/>
              <a:ext cx="64800" cy="64800"/>
              <a:chOff x="4180032" y="3419476"/>
              <a:chExt cx="64800" cy="64800"/>
            </a:xfrm>
          </p:grpSpPr>
          <p:cxnSp>
            <p:nvCxnSpPr>
              <p:cNvPr id="13767" name="Straight Connector 137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8" name="Straight Connector 137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1" name="Group 13670"/>
            <p:cNvGrpSpPr/>
            <p:nvPr/>
          </p:nvGrpSpPr>
          <p:grpSpPr>
            <a:xfrm>
              <a:off x="6309821" y="349909"/>
              <a:ext cx="64800" cy="64800"/>
              <a:chOff x="4180032" y="3419476"/>
              <a:chExt cx="64800" cy="64800"/>
            </a:xfrm>
          </p:grpSpPr>
          <p:cxnSp>
            <p:nvCxnSpPr>
              <p:cNvPr id="13765" name="Straight Connector 137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6" name="Straight Connector 137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2" name="Group 13671"/>
            <p:cNvGrpSpPr/>
            <p:nvPr/>
          </p:nvGrpSpPr>
          <p:grpSpPr>
            <a:xfrm>
              <a:off x="6986881" y="349909"/>
              <a:ext cx="64800" cy="64800"/>
              <a:chOff x="4180032" y="3419476"/>
              <a:chExt cx="64800" cy="64800"/>
            </a:xfrm>
          </p:grpSpPr>
          <p:cxnSp>
            <p:nvCxnSpPr>
              <p:cNvPr id="13763" name="Straight Connector 137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4" name="Straight Connector 137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3" name="Group 13672"/>
            <p:cNvGrpSpPr/>
            <p:nvPr/>
          </p:nvGrpSpPr>
          <p:grpSpPr>
            <a:xfrm>
              <a:off x="7663941" y="349909"/>
              <a:ext cx="64800" cy="64800"/>
              <a:chOff x="4180032" y="3419476"/>
              <a:chExt cx="64800" cy="64800"/>
            </a:xfrm>
          </p:grpSpPr>
          <p:cxnSp>
            <p:nvCxnSpPr>
              <p:cNvPr id="13761" name="Straight Connector 137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2" name="Straight Connector 137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4" name="Group 13673"/>
            <p:cNvGrpSpPr/>
            <p:nvPr/>
          </p:nvGrpSpPr>
          <p:grpSpPr>
            <a:xfrm>
              <a:off x="8341001" y="349909"/>
              <a:ext cx="64800" cy="64800"/>
              <a:chOff x="4180032" y="3419476"/>
              <a:chExt cx="64800" cy="64800"/>
            </a:xfrm>
          </p:grpSpPr>
          <p:cxnSp>
            <p:nvCxnSpPr>
              <p:cNvPr id="13759" name="Straight Connector 137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0" name="Straight Connector 137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5" name="Group 13674"/>
            <p:cNvGrpSpPr/>
            <p:nvPr/>
          </p:nvGrpSpPr>
          <p:grpSpPr>
            <a:xfrm>
              <a:off x="893341" y="349909"/>
              <a:ext cx="64800" cy="64800"/>
              <a:chOff x="4180032" y="3419476"/>
              <a:chExt cx="64800" cy="64800"/>
            </a:xfrm>
          </p:grpSpPr>
          <p:cxnSp>
            <p:nvCxnSpPr>
              <p:cNvPr id="13757" name="Straight Connector 137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8" name="Straight Connector 137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6" name="Group 13675"/>
            <p:cNvGrpSpPr/>
            <p:nvPr/>
          </p:nvGrpSpPr>
          <p:grpSpPr>
            <a:xfrm>
              <a:off x="1570401" y="349909"/>
              <a:ext cx="64800" cy="64800"/>
              <a:chOff x="4180032" y="3419476"/>
              <a:chExt cx="64800" cy="64800"/>
            </a:xfrm>
          </p:grpSpPr>
          <p:cxnSp>
            <p:nvCxnSpPr>
              <p:cNvPr id="13755" name="Straight Connector 137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6" name="Straight Connector 137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7" name="Group 13676"/>
            <p:cNvGrpSpPr/>
            <p:nvPr/>
          </p:nvGrpSpPr>
          <p:grpSpPr>
            <a:xfrm>
              <a:off x="2518285" y="349909"/>
              <a:ext cx="64800" cy="64800"/>
              <a:chOff x="4180032" y="3419476"/>
              <a:chExt cx="64800" cy="64800"/>
            </a:xfrm>
          </p:grpSpPr>
          <p:cxnSp>
            <p:nvCxnSpPr>
              <p:cNvPr id="13753" name="Straight Connector 137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4" name="Straight Connector 137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8" name="Group 13677"/>
            <p:cNvGrpSpPr/>
            <p:nvPr/>
          </p:nvGrpSpPr>
          <p:grpSpPr>
            <a:xfrm>
              <a:off x="3601581" y="349909"/>
              <a:ext cx="64800" cy="64800"/>
              <a:chOff x="4180032" y="3419476"/>
              <a:chExt cx="64800" cy="64800"/>
            </a:xfrm>
          </p:grpSpPr>
          <p:cxnSp>
            <p:nvCxnSpPr>
              <p:cNvPr id="13751" name="Straight Connector 137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2" name="Straight Connector 137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9" name="Group 13678"/>
            <p:cNvGrpSpPr/>
            <p:nvPr/>
          </p:nvGrpSpPr>
          <p:grpSpPr>
            <a:xfrm>
              <a:off x="4684877" y="349909"/>
              <a:ext cx="64800" cy="64800"/>
              <a:chOff x="4180032" y="3419476"/>
              <a:chExt cx="64800" cy="64800"/>
            </a:xfrm>
          </p:grpSpPr>
          <p:cxnSp>
            <p:nvCxnSpPr>
              <p:cNvPr id="13749" name="Straight Connector 137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0" name="Straight Connector 137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0" name="Group 13679"/>
            <p:cNvGrpSpPr/>
            <p:nvPr/>
          </p:nvGrpSpPr>
          <p:grpSpPr>
            <a:xfrm>
              <a:off x="5361937" y="349909"/>
              <a:ext cx="64800" cy="64800"/>
              <a:chOff x="4180032" y="3419476"/>
              <a:chExt cx="64800" cy="64800"/>
            </a:xfrm>
          </p:grpSpPr>
          <p:cxnSp>
            <p:nvCxnSpPr>
              <p:cNvPr id="13747" name="Straight Connector 137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8" name="Straight Connector 137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1" name="Group 13680"/>
            <p:cNvGrpSpPr/>
            <p:nvPr/>
          </p:nvGrpSpPr>
          <p:grpSpPr>
            <a:xfrm>
              <a:off x="5768173" y="349909"/>
              <a:ext cx="64800" cy="64800"/>
              <a:chOff x="4180032" y="3419476"/>
              <a:chExt cx="64800" cy="64800"/>
            </a:xfrm>
          </p:grpSpPr>
          <p:cxnSp>
            <p:nvCxnSpPr>
              <p:cNvPr id="13745" name="Straight Connector 137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6" name="Straight Connector 137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2" name="Group 13681"/>
            <p:cNvGrpSpPr/>
            <p:nvPr/>
          </p:nvGrpSpPr>
          <p:grpSpPr>
            <a:xfrm>
              <a:off x="6445233" y="349909"/>
              <a:ext cx="64800" cy="64800"/>
              <a:chOff x="4180032" y="3419476"/>
              <a:chExt cx="64800" cy="64800"/>
            </a:xfrm>
          </p:grpSpPr>
          <p:cxnSp>
            <p:nvCxnSpPr>
              <p:cNvPr id="13743" name="Straight Connector 137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4" name="Straight Connector 137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3" name="Group 13682"/>
            <p:cNvGrpSpPr/>
            <p:nvPr/>
          </p:nvGrpSpPr>
          <p:grpSpPr>
            <a:xfrm>
              <a:off x="7122293" y="349909"/>
              <a:ext cx="64800" cy="64800"/>
              <a:chOff x="4180032" y="3419476"/>
              <a:chExt cx="64800" cy="64800"/>
            </a:xfrm>
          </p:grpSpPr>
          <p:cxnSp>
            <p:nvCxnSpPr>
              <p:cNvPr id="13741" name="Straight Connector 137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2" name="Straight Connector 137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4" name="Group 13683"/>
            <p:cNvGrpSpPr/>
            <p:nvPr/>
          </p:nvGrpSpPr>
          <p:grpSpPr>
            <a:xfrm>
              <a:off x="7799353" y="349909"/>
              <a:ext cx="64800" cy="64800"/>
              <a:chOff x="4180032" y="3419476"/>
              <a:chExt cx="64800" cy="64800"/>
            </a:xfrm>
          </p:grpSpPr>
          <p:cxnSp>
            <p:nvCxnSpPr>
              <p:cNvPr id="13739" name="Straight Connector 137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0" name="Straight Connector 137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5" name="Group 13684"/>
            <p:cNvGrpSpPr/>
            <p:nvPr/>
          </p:nvGrpSpPr>
          <p:grpSpPr>
            <a:xfrm>
              <a:off x="8476413" y="349909"/>
              <a:ext cx="64800" cy="64800"/>
              <a:chOff x="4180032" y="3419476"/>
              <a:chExt cx="64800" cy="64800"/>
            </a:xfrm>
          </p:grpSpPr>
          <p:cxnSp>
            <p:nvCxnSpPr>
              <p:cNvPr id="13737" name="Straight Connector 137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8" name="Straight Connector 137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6" name="Group 13685"/>
            <p:cNvGrpSpPr/>
            <p:nvPr/>
          </p:nvGrpSpPr>
          <p:grpSpPr>
            <a:xfrm>
              <a:off x="1705813" y="349909"/>
              <a:ext cx="64800" cy="64800"/>
              <a:chOff x="4180032" y="3419476"/>
              <a:chExt cx="64800" cy="64800"/>
            </a:xfrm>
          </p:grpSpPr>
          <p:cxnSp>
            <p:nvCxnSpPr>
              <p:cNvPr id="13735" name="Straight Connector 137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6" name="Straight Connector 137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7" name="Group 13686"/>
            <p:cNvGrpSpPr/>
            <p:nvPr/>
          </p:nvGrpSpPr>
          <p:grpSpPr>
            <a:xfrm>
              <a:off x="2653697" y="349909"/>
              <a:ext cx="64800" cy="64800"/>
              <a:chOff x="4180032" y="3419476"/>
              <a:chExt cx="64800" cy="64800"/>
            </a:xfrm>
          </p:grpSpPr>
          <p:cxnSp>
            <p:nvCxnSpPr>
              <p:cNvPr id="13733" name="Straight Connector 137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4" name="Straight Connector 137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8" name="Group 13687"/>
            <p:cNvGrpSpPr/>
            <p:nvPr/>
          </p:nvGrpSpPr>
          <p:grpSpPr>
            <a:xfrm>
              <a:off x="3736993" y="349909"/>
              <a:ext cx="64800" cy="64800"/>
              <a:chOff x="4180032" y="3419476"/>
              <a:chExt cx="64800" cy="64800"/>
            </a:xfrm>
          </p:grpSpPr>
          <p:cxnSp>
            <p:nvCxnSpPr>
              <p:cNvPr id="13731" name="Straight Connector 137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2" name="Straight Connector 137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9" name="Group 13688"/>
            <p:cNvGrpSpPr/>
            <p:nvPr/>
          </p:nvGrpSpPr>
          <p:grpSpPr>
            <a:xfrm>
              <a:off x="4278641" y="349909"/>
              <a:ext cx="64800" cy="64800"/>
              <a:chOff x="4180032" y="3419476"/>
              <a:chExt cx="64800" cy="64800"/>
            </a:xfrm>
          </p:grpSpPr>
          <p:cxnSp>
            <p:nvCxnSpPr>
              <p:cNvPr id="13729" name="Straight Connector 137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0" name="Straight Connector 137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0" name="Group 13689"/>
            <p:cNvGrpSpPr/>
            <p:nvPr/>
          </p:nvGrpSpPr>
          <p:grpSpPr>
            <a:xfrm>
              <a:off x="4820289" y="349909"/>
              <a:ext cx="64800" cy="64800"/>
              <a:chOff x="4180032" y="3419476"/>
              <a:chExt cx="64800" cy="64800"/>
            </a:xfrm>
          </p:grpSpPr>
          <p:cxnSp>
            <p:nvCxnSpPr>
              <p:cNvPr id="13727" name="Straight Connector 137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8" name="Straight Connector 137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1" name="Group 13690"/>
            <p:cNvGrpSpPr/>
            <p:nvPr/>
          </p:nvGrpSpPr>
          <p:grpSpPr>
            <a:xfrm>
              <a:off x="5497349" y="349909"/>
              <a:ext cx="64800" cy="64800"/>
              <a:chOff x="4180032" y="3419476"/>
              <a:chExt cx="64800" cy="64800"/>
            </a:xfrm>
          </p:grpSpPr>
          <p:cxnSp>
            <p:nvCxnSpPr>
              <p:cNvPr id="13725" name="Straight Connector 137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6" name="Straight Connector 137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2" name="Group 13691"/>
            <p:cNvGrpSpPr/>
            <p:nvPr/>
          </p:nvGrpSpPr>
          <p:grpSpPr>
            <a:xfrm>
              <a:off x="5903585" y="349909"/>
              <a:ext cx="64800" cy="64800"/>
              <a:chOff x="4180032" y="3419476"/>
              <a:chExt cx="64800" cy="64800"/>
            </a:xfrm>
          </p:grpSpPr>
          <p:cxnSp>
            <p:nvCxnSpPr>
              <p:cNvPr id="13723" name="Straight Connector 137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4" name="Straight Connector 137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3" name="Group 13692"/>
            <p:cNvGrpSpPr/>
            <p:nvPr/>
          </p:nvGrpSpPr>
          <p:grpSpPr>
            <a:xfrm>
              <a:off x="6580645" y="349909"/>
              <a:ext cx="64800" cy="64800"/>
              <a:chOff x="4180032" y="3419476"/>
              <a:chExt cx="64800" cy="64800"/>
            </a:xfrm>
          </p:grpSpPr>
          <p:cxnSp>
            <p:nvCxnSpPr>
              <p:cNvPr id="13721" name="Straight Connector 137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2" name="Straight Connector 137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4" name="Group 13693"/>
            <p:cNvGrpSpPr/>
            <p:nvPr/>
          </p:nvGrpSpPr>
          <p:grpSpPr>
            <a:xfrm>
              <a:off x="7257705" y="349909"/>
              <a:ext cx="64800" cy="64800"/>
              <a:chOff x="4180032" y="3419476"/>
              <a:chExt cx="64800" cy="64800"/>
            </a:xfrm>
          </p:grpSpPr>
          <p:cxnSp>
            <p:nvCxnSpPr>
              <p:cNvPr id="13719" name="Straight Connector 137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0" name="Straight Connector 137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5" name="Group 13694"/>
            <p:cNvGrpSpPr/>
            <p:nvPr/>
          </p:nvGrpSpPr>
          <p:grpSpPr>
            <a:xfrm>
              <a:off x="7934765" y="349909"/>
              <a:ext cx="64800" cy="64800"/>
              <a:chOff x="4180032" y="3419476"/>
              <a:chExt cx="64800" cy="64800"/>
            </a:xfrm>
          </p:grpSpPr>
          <p:cxnSp>
            <p:nvCxnSpPr>
              <p:cNvPr id="13717" name="Straight Connector 137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8" name="Straight Connector 137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6" name="Group 13695"/>
            <p:cNvGrpSpPr/>
            <p:nvPr/>
          </p:nvGrpSpPr>
          <p:grpSpPr>
            <a:xfrm>
              <a:off x="8611825" y="349909"/>
              <a:ext cx="64800" cy="64800"/>
              <a:chOff x="4180032" y="3419476"/>
              <a:chExt cx="64800" cy="64800"/>
            </a:xfrm>
          </p:grpSpPr>
          <p:cxnSp>
            <p:nvCxnSpPr>
              <p:cNvPr id="13715" name="Straight Connector 137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6" name="Straight Connector 137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7" name="Group 13696"/>
            <p:cNvGrpSpPr/>
            <p:nvPr/>
          </p:nvGrpSpPr>
          <p:grpSpPr>
            <a:xfrm>
              <a:off x="1028753" y="349909"/>
              <a:ext cx="64800" cy="64800"/>
              <a:chOff x="4180032" y="3419476"/>
              <a:chExt cx="64800" cy="64800"/>
            </a:xfrm>
          </p:grpSpPr>
          <p:cxnSp>
            <p:nvCxnSpPr>
              <p:cNvPr id="13713" name="Straight Connector 137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4" name="Straight Connector 137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8" name="Group 13697"/>
            <p:cNvGrpSpPr/>
            <p:nvPr/>
          </p:nvGrpSpPr>
          <p:grpSpPr>
            <a:xfrm>
              <a:off x="1841225" y="349909"/>
              <a:ext cx="64800" cy="64800"/>
              <a:chOff x="4180032" y="3419476"/>
              <a:chExt cx="64800" cy="64800"/>
            </a:xfrm>
          </p:grpSpPr>
          <p:cxnSp>
            <p:nvCxnSpPr>
              <p:cNvPr id="13711" name="Straight Connector 137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2" name="Straight Connector 137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9" name="Group 13698"/>
            <p:cNvGrpSpPr/>
            <p:nvPr/>
          </p:nvGrpSpPr>
          <p:grpSpPr>
            <a:xfrm>
              <a:off x="2789109" y="349909"/>
              <a:ext cx="64800" cy="64800"/>
              <a:chOff x="4180032" y="3419476"/>
              <a:chExt cx="64800" cy="64800"/>
            </a:xfrm>
          </p:grpSpPr>
          <p:cxnSp>
            <p:nvCxnSpPr>
              <p:cNvPr id="13709" name="Straight Connector 137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0" name="Straight Connector 137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700" name="Group 13699"/>
            <p:cNvGrpSpPr/>
            <p:nvPr/>
          </p:nvGrpSpPr>
          <p:grpSpPr>
            <a:xfrm>
              <a:off x="1976637" y="349909"/>
              <a:ext cx="64800" cy="64800"/>
              <a:chOff x="4180032" y="3419476"/>
              <a:chExt cx="64800" cy="64800"/>
            </a:xfrm>
          </p:grpSpPr>
          <p:cxnSp>
            <p:nvCxnSpPr>
              <p:cNvPr id="13707" name="Straight Connector 137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08" name="Straight Connector 137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701" name="Group 13700"/>
            <p:cNvGrpSpPr/>
            <p:nvPr/>
          </p:nvGrpSpPr>
          <p:grpSpPr>
            <a:xfrm>
              <a:off x="2924521" y="349909"/>
              <a:ext cx="64800" cy="64800"/>
              <a:chOff x="4180032" y="3419476"/>
              <a:chExt cx="64800" cy="64800"/>
            </a:xfrm>
          </p:grpSpPr>
          <p:cxnSp>
            <p:nvCxnSpPr>
              <p:cNvPr id="13705" name="Straight Connector 137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06" name="Straight Connector 137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702" name="Group 13701"/>
            <p:cNvGrpSpPr/>
            <p:nvPr/>
          </p:nvGrpSpPr>
          <p:grpSpPr>
            <a:xfrm>
              <a:off x="3059933" y="349909"/>
              <a:ext cx="64800" cy="64800"/>
              <a:chOff x="4180032" y="3419476"/>
              <a:chExt cx="64800" cy="64800"/>
            </a:xfrm>
          </p:grpSpPr>
          <p:cxnSp>
            <p:nvCxnSpPr>
              <p:cNvPr id="13703" name="Straight Connector 137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04" name="Straight Connector 137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829" name="Group 13828"/>
          <p:cNvGrpSpPr/>
          <p:nvPr/>
        </p:nvGrpSpPr>
        <p:grpSpPr>
          <a:xfrm>
            <a:off x="468924" y="2448350"/>
            <a:ext cx="11280435" cy="64800"/>
            <a:chOff x="351693" y="349909"/>
            <a:chExt cx="8460326" cy="64800"/>
          </a:xfrm>
        </p:grpSpPr>
        <p:grpSp>
          <p:nvGrpSpPr>
            <p:cNvPr id="13830" name="Group 13829"/>
            <p:cNvGrpSpPr/>
            <p:nvPr/>
          </p:nvGrpSpPr>
          <p:grpSpPr>
            <a:xfrm>
              <a:off x="351693" y="349909"/>
              <a:ext cx="64800" cy="64800"/>
              <a:chOff x="4180032" y="3419476"/>
              <a:chExt cx="64800" cy="64800"/>
            </a:xfrm>
          </p:grpSpPr>
          <p:cxnSp>
            <p:nvCxnSpPr>
              <p:cNvPr id="14017" name="Straight Connector 140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8" name="Straight Connector 140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1" name="Group 13830"/>
            <p:cNvGrpSpPr/>
            <p:nvPr/>
          </p:nvGrpSpPr>
          <p:grpSpPr>
            <a:xfrm>
              <a:off x="487105" y="349909"/>
              <a:ext cx="64800" cy="64800"/>
              <a:chOff x="4180032" y="3419476"/>
              <a:chExt cx="64800" cy="64800"/>
            </a:xfrm>
          </p:grpSpPr>
          <p:cxnSp>
            <p:nvCxnSpPr>
              <p:cNvPr id="14015" name="Straight Connector 140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6" name="Straight Connector 140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2" name="Group 13831"/>
            <p:cNvGrpSpPr/>
            <p:nvPr/>
          </p:nvGrpSpPr>
          <p:grpSpPr>
            <a:xfrm>
              <a:off x="622517" y="349909"/>
              <a:ext cx="64800" cy="64800"/>
              <a:chOff x="4180032" y="3419476"/>
              <a:chExt cx="64800" cy="64800"/>
            </a:xfrm>
          </p:grpSpPr>
          <p:cxnSp>
            <p:nvCxnSpPr>
              <p:cNvPr id="14013" name="Straight Connector 140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4" name="Straight Connector 140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3" name="Group 13832"/>
            <p:cNvGrpSpPr/>
            <p:nvPr/>
          </p:nvGrpSpPr>
          <p:grpSpPr>
            <a:xfrm>
              <a:off x="1164165" y="349909"/>
              <a:ext cx="64800" cy="64800"/>
              <a:chOff x="4180032" y="3419476"/>
              <a:chExt cx="64800" cy="64800"/>
            </a:xfrm>
          </p:grpSpPr>
          <p:cxnSp>
            <p:nvCxnSpPr>
              <p:cNvPr id="14011" name="Straight Connector 140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2" name="Straight Connector 140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4" name="Group 13833"/>
            <p:cNvGrpSpPr/>
            <p:nvPr/>
          </p:nvGrpSpPr>
          <p:grpSpPr>
            <a:xfrm>
              <a:off x="2112049" y="349909"/>
              <a:ext cx="64800" cy="64800"/>
              <a:chOff x="4180032" y="3419476"/>
              <a:chExt cx="64800" cy="64800"/>
            </a:xfrm>
          </p:grpSpPr>
          <p:cxnSp>
            <p:nvCxnSpPr>
              <p:cNvPr id="14009" name="Straight Connector 140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0" name="Straight Connector 140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5" name="Group 13834"/>
            <p:cNvGrpSpPr/>
            <p:nvPr/>
          </p:nvGrpSpPr>
          <p:grpSpPr>
            <a:xfrm>
              <a:off x="3195345" y="349909"/>
              <a:ext cx="64800" cy="64800"/>
              <a:chOff x="4180032" y="3419476"/>
              <a:chExt cx="64800" cy="64800"/>
            </a:xfrm>
          </p:grpSpPr>
          <p:cxnSp>
            <p:nvCxnSpPr>
              <p:cNvPr id="14007" name="Straight Connector 140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8" name="Straight Connector 140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6" name="Group 13835"/>
            <p:cNvGrpSpPr/>
            <p:nvPr/>
          </p:nvGrpSpPr>
          <p:grpSpPr>
            <a:xfrm>
              <a:off x="3872405" y="349909"/>
              <a:ext cx="64800" cy="64800"/>
              <a:chOff x="4180032" y="3419476"/>
              <a:chExt cx="64800" cy="64800"/>
            </a:xfrm>
          </p:grpSpPr>
          <p:cxnSp>
            <p:nvCxnSpPr>
              <p:cNvPr id="14005" name="Straight Connector 140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6" name="Straight Connector 140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7" name="Group 13836"/>
            <p:cNvGrpSpPr/>
            <p:nvPr/>
          </p:nvGrpSpPr>
          <p:grpSpPr>
            <a:xfrm>
              <a:off x="4955701" y="349909"/>
              <a:ext cx="64800" cy="64800"/>
              <a:chOff x="4180032" y="3419476"/>
              <a:chExt cx="64800" cy="64800"/>
            </a:xfrm>
          </p:grpSpPr>
          <p:cxnSp>
            <p:nvCxnSpPr>
              <p:cNvPr id="14003" name="Straight Connector 140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4" name="Straight Connector 140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8" name="Group 13837"/>
            <p:cNvGrpSpPr/>
            <p:nvPr/>
          </p:nvGrpSpPr>
          <p:grpSpPr>
            <a:xfrm>
              <a:off x="5632761" y="349909"/>
              <a:ext cx="64800" cy="64800"/>
              <a:chOff x="4180032" y="3419476"/>
              <a:chExt cx="64800" cy="64800"/>
            </a:xfrm>
          </p:grpSpPr>
          <p:cxnSp>
            <p:nvCxnSpPr>
              <p:cNvPr id="14001" name="Straight Connector 140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2" name="Straight Connector 140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9" name="Group 13838"/>
            <p:cNvGrpSpPr/>
            <p:nvPr/>
          </p:nvGrpSpPr>
          <p:grpSpPr>
            <a:xfrm>
              <a:off x="6038997" y="349909"/>
              <a:ext cx="64800" cy="64800"/>
              <a:chOff x="4180032" y="3419476"/>
              <a:chExt cx="64800" cy="64800"/>
            </a:xfrm>
          </p:grpSpPr>
          <p:cxnSp>
            <p:nvCxnSpPr>
              <p:cNvPr id="13999" name="Straight Connector 139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0" name="Straight Connector 139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0" name="Group 13839"/>
            <p:cNvGrpSpPr/>
            <p:nvPr/>
          </p:nvGrpSpPr>
          <p:grpSpPr>
            <a:xfrm>
              <a:off x="6716057" y="349909"/>
              <a:ext cx="64800" cy="64800"/>
              <a:chOff x="4180032" y="3419476"/>
              <a:chExt cx="64800" cy="64800"/>
            </a:xfrm>
          </p:grpSpPr>
          <p:cxnSp>
            <p:nvCxnSpPr>
              <p:cNvPr id="13997" name="Straight Connector 139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8" name="Straight Connector 139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1" name="Group 13840"/>
            <p:cNvGrpSpPr/>
            <p:nvPr/>
          </p:nvGrpSpPr>
          <p:grpSpPr>
            <a:xfrm>
              <a:off x="7393117" y="349909"/>
              <a:ext cx="64800" cy="64800"/>
              <a:chOff x="4180032" y="3419476"/>
              <a:chExt cx="64800" cy="64800"/>
            </a:xfrm>
          </p:grpSpPr>
          <p:cxnSp>
            <p:nvCxnSpPr>
              <p:cNvPr id="13995" name="Straight Connector 139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6" name="Straight Connector 139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2" name="Group 13841"/>
            <p:cNvGrpSpPr/>
            <p:nvPr/>
          </p:nvGrpSpPr>
          <p:grpSpPr>
            <a:xfrm>
              <a:off x="8070177" y="349909"/>
              <a:ext cx="64800" cy="64800"/>
              <a:chOff x="4180032" y="3419476"/>
              <a:chExt cx="64800" cy="64800"/>
            </a:xfrm>
          </p:grpSpPr>
          <p:cxnSp>
            <p:nvCxnSpPr>
              <p:cNvPr id="13993" name="Straight Connector 139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4" name="Straight Connector 139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3" name="Group 13842"/>
            <p:cNvGrpSpPr/>
            <p:nvPr/>
          </p:nvGrpSpPr>
          <p:grpSpPr>
            <a:xfrm>
              <a:off x="8747219" y="349909"/>
              <a:ext cx="64800" cy="64800"/>
              <a:chOff x="4180032" y="3419476"/>
              <a:chExt cx="64800" cy="64800"/>
            </a:xfrm>
          </p:grpSpPr>
          <p:cxnSp>
            <p:nvCxnSpPr>
              <p:cNvPr id="13991" name="Straight Connector 139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2" name="Straight Connector 139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4" name="Group 13843"/>
            <p:cNvGrpSpPr/>
            <p:nvPr/>
          </p:nvGrpSpPr>
          <p:grpSpPr>
            <a:xfrm>
              <a:off x="1299577" y="349909"/>
              <a:ext cx="64800" cy="64800"/>
              <a:chOff x="4180032" y="3419476"/>
              <a:chExt cx="64800" cy="64800"/>
            </a:xfrm>
          </p:grpSpPr>
          <p:cxnSp>
            <p:nvCxnSpPr>
              <p:cNvPr id="13989" name="Straight Connector 139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0" name="Straight Connector 139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5" name="Group 13844"/>
            <p:cNvGrpSpPr/>
            <p:nvPr/>
          </p:nvGrpSpPr>
          <p:grpSpPr>
            <a:xfrm>
              <a:off x="2247461" y="349909"/>
              <a:ext cx="64800" cy="64800"/>
              <a:chOff x="4180032" y="3419476"/>
              <a:chExt cx="64800" cy="64800"/>
            </a:xfrm>
          </p:grpSpPr>
          <p:cxnSp>
            <p:nvCxnSpPr>
              <p:cNvPr id="13987" name="Straight Connector 139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8" name="Straight Connector 139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6" name="Group 13845"/>
            <p:cNvGrpSpPr/>
            <p:nvPr/>
          </p:nvGrpSpPr>
          <p:grpSpPr>
            <a:xfrm>
              <a:off x="3330757" y="349909"/>
              <a:ext cx="64800" cy="64800"/>
              <a:chOff x="4180032" y="3419476"/>
              <a:chExt cx="64800" cy="64800"/>
            </a:xfrm>
          </p:grpSpPr>
          <p:cxnSp>
            <p:nvCxnSpPr>
              <p:cNvPr id="13985" name="Straight Connector 139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6" name="Straight Connector 139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7" name="Group 13846"/>
            <p:cNvGrpSpPr/>
            <p:nvPr/>
          </p:nvGrpSpPr>
          <p:grpSpPr>
            <a:xfrm>
              <a:off x="4007817" y="349909"/>
              <a:ext cx="64800" cy="64800"/>
              <a:chOff x="4180032" y="3419476"/>
              <a:chExt cx="64800" cy="64800"/>
            </a:xfrm>
          </p:grpSpPr>
          <p:cxnSp>
            <p:nvCxnSpPr>
              <p:cNvPr id="13983" name="Straight Connector 139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4" name="Straight Connector 139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8" name="Group 13847"/>
            <p:cNvGrpSpPr/>
            <p:nvPr/>
          </p:nvGrpSpPr>
          <p:grpSpPr>
            <a:xfrm>
              <a:off x="4414053" y="349909"/>
              <a:ext cx="64800" cy="64800"/>
              <a:chOff x="4180032" y="3419476"/>
              <a:chExt cx="64800" cy="64800"/>
            </a:xfrm>
          </p:grpSpPr>
          <p:cxnSp>
            <p:nvCxnSpPr>
              <p:cNvPr id="13981" name="Straight Connector 139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2" name="Straight Connector 139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9" name="Group 13848"/>
            <p:cNvGrpSpPr/>
            <p:nvPr/>
          </p:nvGrpSpPr>
          <p:grpSpPr>
            <a:xfrm>
              <a:off x="5091113" y="349909"/>
              <a:ext cx="64800" cy="64800"/>
              <a:chOff x="4180032" y="3419476"/>
              <a:chExt cx="64800" cy="64800"/>
            </a:xfrm>
          </p:grpSpPr>
          <p:cxnSp>
            <p:nvCxnSpPr>
              <p:cNvPr id="13979" name="Straight Connector 139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0" name="Straight Connector 139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0" name="Group 13849"/>
            <p:cNvGrpSpPr/>
            <p:nvPr/>
          </p:nvGrpSpPr>
          <p:grpSpPr>
            <a:xfrm>
              <a:off x="6174409" y="349909"/>
              <a:ext cx="64800" cy="64800"/>
              <a:chOff x="4180032" y="3419476"/>
              <a:chExt cx="64800" cy="64800"/>
            </a:xfrm>
          </p:grpSpPr>
          <p:cxnSp>
            <p:nvCxnSpPr>
              <p:cNvPr id="13977" name="Straight Connector 139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8" name="Straight Connector 139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1" name="Group 13850"/>
            <p:cNvGrpSpPr/>
            <p:nvPr/>
          </p:nvGrpSpPr>
          <p:grpSpPr>
            <a:xfrm>
              <a:off x="6851469" y="349909"/>
              <a:ext cx="64800" cy="64800"/>
              <a:chOff x="4180032" y="3419476"/>
              <a:chExt cx="64800" cy="64800"/>
            </a:xfrm>
          </p:grpSpPr>
          <p:cxnSp>
            <p:nvCxnSpPr>
              <p:cNvPr id="13975" name="Straight Connector 139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6" name="Straight Connector 139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2" name="Group 13851"/>
            <p:cNvGrpSpPr/>
            <p:nvPr/>
          </p:nvGrpSpPr>
          <p:grpSpPr>
            <a:xfrm>
              <a:off x="7528529" y="349909"/>
              <a:ext cx="64800" cy="64800"/>
              <a:chOff x="4180032" y="3419476"/>
              <a:chExt cx="64800" cy="64800"/>
            </a:xfrm>
          </p:grpSpPr>
          <p:cxnSp>
            <p:nvCxnSpPr>
              <p:cNvPr id="13973" name="Straight Connector 139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4" name="Straight Connector 139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3" name="Group 13852"/>
            <p:cNvGrpSpPr/>
            <p:nvPr/>
          </p:nvGrpSpPr>
          <p:grpSpPr>
            <a:xfrm>
              <a:off x="8205589" y="349909"/>
              <a:ext cx="64800" cy="64800"/>
              <a:chOff x="4180032" y="3419476"/>
              <a:chExt cx="64800" cy="64800"/>
            </a:xfrm>
          </p:grpSpPr>
          <p:cxnSp>
            <p:nvCxnSpPr>
              <p:cNvPr id="13971" name="Straight Connector 139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2" name="Straight Connector 139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4" name="Group 13853"/>
            <p:cNvGrpSpPr/>
            <p:nvPr/>
          </p:nvGrpSpPr>
          <p:grpSpPr>
            <a:xfrm>
              <a:off x="757929" y="349909"/>
              <a:ext cx="64800" cy="64800"/>
              <a:chOff x="4180032" y="3419476"/>
              <a:chExt cx="64800" cy="64800"/>
            </a:xfrm>
          </p:grpSpPr>
          <p:cxnSp>
            <p:nvCxnSpPr>
              <p:cNvPr id="13969" name="Straight Connector 139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0" name="Straight Connector 139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5" name="Group 13854"/>
            <p:cNvGrpSpPr/>
            <p:nvPr/>
          </p:nvGrpSpPr>
          <p:grpSpPr>
            <a:xfrm>
              <a:off x="1434989" y="349909"/>
              <a:ext cx="64800" cy="64800"/>
              <a:chOff x="4180032" y="3419476"/>
              <a:chExt cx="64800" cy="64800"/>
            </a:xfrm>
          </p:grpSpPr>
          <p:cxnSp>
            <p:nvCxnSpPr>
              <p:cNvPr id="13967" name="Straight Connector 139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8" name="Straight Connector 139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6" name="Group 13855"/>
            <p:cNvGrpSpPr/>
            <p:nvPr/>
          </p:nvGrpSpPr>
          <p:grpSpPr>
            <a:xfrm>
              <a:off x="2382873" y="349909"/>
              <a:ext cx="64800" cy="64800"/>
              <a:chOff x="4180032" y="3419476"/>
              <a:chExt cx="64800" cy="64800"/>
            </a:xfrm>
          </p:grpSpPr>
          <p:cxnSp>
            <p:nvCxnSpPr>
              <p:cNvPr id="13965" name="Straight Connector 139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6" name="Straight Connector 139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7" name="Group 13856"/>
            <p:cNvGrpSpPr/>
            <p:nvPr/>
          </p:nvGrpSpPr>
          <p:grpSpPr>
            <a:xfrm>
              <a:off x="3466169" y="349909"/>
              <a:ext cx="64800" cy="64800"/>
              <a:chOff x="4180032" y="3419476"/>
              <a:chExt cx="64800" cy="64800"/>
            </a:xfrm>
          </p:grpSpPr>
          <p:cxnSp>
            <p:nvCxnSpPr>
              <p:cNvPr id="13963" name="Straight Connector 139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4" name="Straight Connector 139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8" name="Group 13857"/>
            <p:cNvGrpSpPr/>
            <p:nvPr/>
          </p:nvGrpSpPr>
          <p:grpSpPr>
            <a:xfrm>
              <a:off x="4143229" y="349909"/>
              <a:ext cx="64800" cy="64800"/>
              <a:chOff x="4180032" y="3419476"/>
              <a:chExt cx="64800" cy="64800"/>
            </a:xfrm>
          </p:grpSpPr>
          <p:cxnSp>
            <p:nvCxnSpPr>
              <p:cNvPr id="13961" name="Straight Connector 139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2" name="Straight Connector 139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9" name="Group 13858"/>
            <p:cNvGrpSpPr/>
            <p:nvPr/>
          </p:nvGrpSpPr>
          <p:grpSpPr>
            <a:xfrm>
              <a:off x="4549465" y="349909"/>
              <a:ext cx="64800" cy="64800"/>
              <a:chOff x="4180032" y="3419476"/>
              <a:chExt cx="64800" cy="64800"/>
            </a:xfrm>
          </p:grpSpPr>
          <p:cxnSp>
            <p:nvCxnSpPr>
              <p:cNvPr id="13959" name="Straight Connector 139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0" name="Straight Connector 139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0" name="Group 13859"/>
            <p:cNvGrpSpPr/>
            <p:nvPr/>
          </p:nvGrpSpPr>
          <p:grpSpPr>
            <a:xfrm>
              <a:off x="5226525" y="349909"/>
              <a:ext cx="64800" cy="64800"/>
              <a:chOff x="4180032" y="3419476"/>
              <a:chExt cx="64800" cy="64800"/>
            </a:xfrm>
          </p:grpSpPr>
          <p:cxnSp>
            <p:nvCxnSpPr>
              <p:cNvPr id="13957" name="Straight Connector 139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8" name="Straight Connector 139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1" name="Group 13860"/>
            <p:cNvGrpSpPr/>
            <p:nvPr/>
          </p:nvGrpSpPr>
          <p:grpSpPr>
            <a:xfrm>
              <a:off x="6309821" y="349909"/>
              <a:ext cx="64800" cy="64800"/>
              <a:chOff x="4180032" y="3419476"/>
              <a:chExt cx="64800" cy="64800"/>
            </a:xfrm>
          </p:grpSpPr>
          <p:cxnSp>
            <p:nvCxnSpPr>
              <p:cNvPr id="13955" name="Straight Connector 139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6" name="Straight Connector 139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2" name="Group 13861"/>
            <p:cNvGrpSpPr/>
            <p:nvPr/>
          </p:nvGrpSpPr>
          <p:grpSpPr>
            <a:xfrm>
              <a:off x="6986881" y="349909"/>
              <a:ext cx="64800" cy="64800"/>
              <a:chOff x="4180032" y="3419476"/>
              <a:chExt cx="64800" cy="64800"/>
            </a:xfrm>
          </p:grpSpPr>
          <p:cxnSp>
            <p:nvCxnSpPr>
              <p:cNvPr id="13953" name="Straight Connector 139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4" name="Straight Connector 139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3" name="Group 13862"/>
            <p:cNvGrpSpPr/>
            <p:nvPr/>
          </p:nvGrpSpPr>
          <p:grpSpPr>
            <a:xfrm>
              <a:off x="7663941" y="349909"/>
              <a:ext cx="64800" cy="64800"/>
              <a:chOff x="4180032" y="3419476"/>
              <a:chExt cx="64800" cy="64800"/>
            </a:xfrm>
          </p:grpSpPr>
          <p:cxnSp>
            <p:nvCxnSpPr>
              <p:cNvPr id="13951" name="Straight Connector 139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2" name="Straight Connector 139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4" name="Group 13863"/>
            <p:cNvGrpSpPr/>
            <p:nvPr/>
          </p:nvGrpSpPr>
          <p:grpSpPr>
            <a:xfrm>
              <a:off x="8341001" y="349909"/>
              <a:ext cx="64800" cy="64800"/>
              <a:chOff x="4180032" y="3419476"/>
              <a:chExt cx="64800" cy="64800"/>
            </a:xfrm>
          </p:grpSpPr>
          <p:cxnSp>
            <p:nvCxnSpPr>
              <p:cNvPr id="13949" name="Straight Connector 139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0" name="Straight Connector 139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5" name="Group 13864"/>
            <p:cNvGrpSpPr/>
            <p:nvPr/>
          </p:nvGrpSpPr>
          <p:grpSpPr>
            <a:xfrm>
              <a:off x="893341" y="349909"/>
              <a:ext cx="64800" cy="64800"/>
              <a:chOff x="4180032" y="3419476"/>
              <a:chExt cx="64800" cy="64800"/>
            </a:xfrm>
          </p:grpSpPr>
          <p:cxnSp>
            <p:nvCxnSpPr>
              <p:cNvPr id="13947" name="Straight Connector 139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8" name="Straight Connector 139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6" name="Group 13865"/>
            <p:cNvGrpSpPr/>
            <p:nvPr/>
          </p:nvGrpSpPr>
          <p:grpSpPr>
            <a:xfrm>
              <a:off x="1570401" y="349909"/>
              <a:ext cx="64800" cy="64800"/>
              <a:chOff x="4180032" y="3419476"/>
              <a:chExt cx="64800" cy="64800"/>
            </a:xfrm>
          </p:grpSpPr>
          <p:cxnSp>
            <p:nvCxnSpPr>
              <p:cNvPr id="13945" name="Straight Connector 139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6" name="Straight Connector 139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7" name="Group 13866"/>
            <p:cNvGrpSpPr/>
            <p:nvPr/>
          </p:nvGrpSpPr>
          <p:grpSpPr>
            <a:xfrm>
              <a:off x="2518285" y="349909"/>
              <a:ext cx="64800" cy="64800"/>
              <a:chOff x="4180032" y="3419476"/>
              <a:chExt cx="64800" cy="64800"/>
            </a:xfrm>
          </p:grpSpPr>
          <p:cxnSp>
            <p:nvCxnSpPr>
              <p:cNvPr id="13943" name="Straight Connector 139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4" name="Straight Connector 139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8" name="Group 13867"/>
            <p:cNvGrpSpPr/>
            <p:nvPr/>
          </p:nvGrpSpPr>
          <p:grpSpPr>
            <a:xfrm>
              <a:off x="3601581" y="349909"/>
              <a:ext cx="64800" cy="64800"/>
              <a:chOff x="4180032" y="3419476"/>
              <a:chExt cx="64800" cy="64800"/>
            </a:xfrm>
          </p:grpSpPr>
          <p:cxnSp>
            <p:nvCxnSpPr>
              <p:cNvPr id="13941" name="Straight Connector 139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2" name="Straight Connector 139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9" name="Group 13868"/>
            <p:cNvGrpSpPr/>
            <p:nvPr/>
          </p:nvGrpSpPr>
          <p:grpSpPr>
            <a:xfrm>
              <a:off x="4684877" y="349909"/>
              <a:ext cx="64800" cy="64800"/>
              <a:chOff x="4180032" y="3419476"/>
              <a:chExt cx="64800" cy="64800"/>
            </a:xfrm>
          </p:grpSpPr>
          <p:cxnSp>
            <p:nvCxnSpPr>
              <p:cNvPr id="13939" name="Straight Connector 139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0" name="Straight Connector 139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0" name="Group 13869"/>
            <p:cNvGrpSpPr/>
            <p:nvPr/>
          </p:nvGrpSpPr>
          <p:grpSpPr>
            <a:xfrm>
              <a:off x="5361937" y="349909"/>
              <a:ext cx="64800" cy="64800"/>
              <a:chOff x="4180032" y="3419476"/>
              <a:chExt cx="64800" cy="64800"/>
            </a:xfrm>
          </p:grpSpPr>
          <p:cxnSp>
            <p:nvCxnSpPr>
              <p:cNvPr id="13937" name="Straight Connector 139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8" name="Straight Connector 139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1" name="Group 13870"/>
            <p:cNvGrpSpPr/>
            <p:nvPr/>
          </p:nvGrpSpPr>
          <p:grpSpPr>
            <a:xfrm>
              <a:off x="5768173" y="349909"/>
              <a:ext cx="64800" cy="64800"/>
              <a:chOff x="4180032" y="3419476"/>
              <a:chExt cx="64800" cy="64800"/>
            </a:xfrm>
          </p:grpSpPr>
          <p:cxnSp>
            <p:nvCxnSpPr>
              <p:cNvPr id="13935" name="Straight Connector 139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6" name="Straight Connector 139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2" name="Group 13871"/>
            <p:cNvGrpSpPr/>
            <p:nvPr/>
          </p:nvGrpSpPr>
          <p:grpSpPr>
            <a:xfrm>
              <a:off x="6445233" y="349909"/>
              <a:ext cx="64800" cy="64800"/>
              <a:chOff x="4180032" y="3419476"/>
              <a:chExt cx="64800" cy="64800"/>
            </a:xfrm>
          </p:grpSpPr>
          <p:cxnSp>
            <p:nvCxnSpPr>
              <p:cNvPr id="13933" name="Straight Connector 139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4" name="Straight Connector 139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3" name="Group 13872"/>
            <p:cNvGrpSpPr/>
            <p:nvPr/>
          </p:nvGrpSpPr>
          <p:grpSpPr>
            <a:xfrm>
              <a:off x="7122293" y="349909"/>
              <a:ext cx="64800" cy="64800"/>
              <a:chOff x="4180032" y="3419476"/>
              <a:chExt cx="64800" cy="64800"/>
            </a:xfrm>
          </p:grpSpPr>
          <p:cxnSp>
            <p:nvCxnSpPr>
              <p:cNvPr id="13931" name="Straight Connector 139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2" name="Straight Connector 139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4" name="Group 13873"/>
            <p:cNvGrpSpPr/>
            <p:nvPr/>
          </p:nvGrpSpPr>
          <p:grpSpPr>
            <a:xfrm>
              <a:off x="7799353" y="349909"/>
              <a:ext cx="64800" cy="64800"/>
              <a:chOff x="4180032" y="3419476"/>
              <a:chExt cx="64800" cy="64800"/>
            </a:xfrm>
          </p:grpSpPr>
          <p:cxnSp>
            <p:nvCxnSpPr>
              <p:cNvPr id="13929" name="Straight Connector 139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0" name="Straight Connector 139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5" name="Group 13874"/>
            <p:cNvGrpSpPr/>
            <p:nvPr/>
          </p:nvGrpSpPr>
          <p:grpSpPr>
            <a:xfrm>
              <a:off x="8476413" y="349909"/>
              <a:ext cx="64800" cy="64800"/>
              <a:chOff x="4180032" y="3419476"/>
              <a:chExt cx="64800" cy="64800"/>
            </a:xfrm>
          </p:grpSpPr>
          <p:cxnSp>
            <p:nvCxnSpPr>
              <p:cNvPr id="13927" name="Straight Connector 139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8" name="Straight Connector 139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6" name="Group 13875"/>
            <p:cNvGrpSpPr/>
            <p:nvPr/>
          </p:nvGrpSpPr>
          <p:grpSpPr>
            <a:xfrm>
              <a:off x="1705813" y="349909"/>
              <a:ext cx="64800" cy="64800"/>
              <a:chOff x="4180032" y="3419476"/>
              <a:chExt cx="64800" cy="64800"/>
            </a:xfrm>
          </p:grpSpPr>
          <p:cxnSp>
            <p:nvCxnSpPr>
              <p:cNvPr id="13925" name="Straight Connector 139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6" name="Straight Connector 139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7" name="Group 13876"/>
            <p:cNvGrpSpPr/>
            <p:nvPr/>
          </p:nvGrpSpPr>
          <p:grpSpPr>
            <a:xfrm>
              <a:off x="2653697" y="349909"/>
              <a:ext cx="64800" cy="64800"/>
              <a:chOff x="4180032" y="3419476"/>
              <a:chExt cx="64800" cy="64800"/>
            </a:xfrm>
          </p:grpSpPr>
          <p:cxnSp>
            <p:nvCxnSpPr>
              <p:cNvPr id="13923" name="Straight Connector 139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4" name="Straight Connector 139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8" name="Group 13877"/>
            <p:cNvGrpSpPr/>
            <p:nvPr/>
          </p:nvGrpSpPr>
          <p:grpSpPr>
            <a:xfrm>
              <a:off x="3736993" y="349909"/>
              <a:ext cx="64800" cy="64800"/>
              <a:chOff x="4180032" y="3419476"/>
              <a:chExt cx="64800" cy="64800"/>
            </a:xfrm>
          </p:grpSpPr>
          <p:cxnSp>
            <p:nvCxnSpPr>
              <p:cNvPr id="13921" name="Straight Connector 139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2" name="Straight Connector 139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9" name="Group 13878"/>
            <p:cNvGrpSpPr/>
            <p:nvPr/>
          </p:nvGrpSpPr>
          <p:grpSpPr>
            <a:xfrm>
              <a:off x="4278641" y="349909"/>
              <a:ext cx="64800" cy="64800"/>
              <a:chOff x="4180032" y="3419476"/>
              <a:chExt cx="64800" cy="64800"/>
            </a:xfrm>
          </p:grpSpPr>
          <p:cxnSp>
            <p:nvCxnSpPr>
              <p:cNvPr id="13919" name="Straight Connector 139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0" name="Straight Connector 139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0" name="Group 13879"/>
            <p:cNvGrpSpPr/>
            <p:nvPr/>
          </p:nvGrpSpPr>
          <p:grpSpPr>
            <a:xfrm>
              <a:off x="4820289" y="349909"/>
              <a:ext cx="64800" cy="64800"/>
              <a:chOff x="4180032" y="3419476"/>
              <a:chExt cx="64800" cy="64800"/>
            </a:xfrm>
          </p:grpSpPr>
          <p:cxnSp>
            <p:nvCxnSpPr>
              <p:cNvPr id="13917" name="Straight Connector 139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8" name="Straight Connector 139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1" name="Group 13880"/>
            <p:cNvGrpSpPr/>
            <p:nvPr/>
          </p:nvGrpSpPr>
          <p:grpSpPr>
            <a:xfrm>
              <a:off x="5497349" y="349909"/>
              <a:ext cx="64800" cy="64800"/>
              <a:chOff x="4180032" y="3419476"/>
              <a:chExt cx="64800" cy="64800"/>
            </a:xfrm>
          </p:grpSpPr>
          <p:cxnSp>
            <p:nvCxnSpPr>
              <p:cNvPr id="13915" name="Straight Connector 139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6" name="Straight Connector 139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2" name="Group 13881"/>
            <p:cNvGrpSpPr/>
            <p:nvPr/>
          </p:nvGrpSpPr>
          <p:grpSpPr>
            <a:xfrm>
              <a:off x="5903585" y="349909"/>
              <a:ext cx="64800" cy="64800"/>
              <a:chOff x="4180032" y="3419476"/>
              <a:chExt cx="64800" cy="64800"/>
            </a:xfrm>
          </p:grpSpPr>
          <p:cxnSp>
            <p:nvCxnSpPr>
              <p:cNvPr id="13913" name="Straight Connector 139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4" name="Straight Connector 139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3" name="Group 13882"/>
            <p:cNvGrpSpPr/>
            <p:nvPr/>
          </p:nvGrpSpPr>
          <p:grpSpPr>
            <a:xfrm>
              <a:off x="6580645" y="349909"/>
              <a:ext cx="64800" cy="64800"/>
              <a:chOff x="4180032" y="3419476"/>
              <a:chExt cx="64800" cy="64800"/>
            </a:xfrm>
          </p:grpSpPr>
          <p:cxnSp>
            <p:nvCxnSpPr>
              <p:cNvPr id="13911" name="Straight Connector 139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2" name="Straight Connector 139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4" name="Group 13883"/>
            <p:cNvGrpSpPr/>
            <p:nvPr/>
          </p:nvGrpSpPr>
          <p:grpSpPr>
            <a:xfrm>
              <a:off x="7257705" y="349909"/>
              <a:ext cx="64800" cy="64800"/>
              <a:chOff x="4180032" y="3419476"/>
              <a:chExt cx="64800" cy="64800"/>
            </a:xfrm>
          </p:grpSpPr>
          <p:cxnSp>
            <p:nvCxnSpPr>
              <p:cNvPr id="13909" name="Straight Connector 139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0" name="Straight Connector 139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5" name="Group 13884"/>
            <p:cNvGrpSpPr/>
            <p:nvPr/>
          </p:nvGrpSpPr>
          <p:grpSpPr>
            <a:xfrm>
              <a:off x="7934765" y="349909"/>
              <a:ext cx="64800" cy="64800"/>
              <a:chOff x="4180032" y="3419476"/>
              <a:chExt cx="64800" cy="64800"/>
            </a:xfrm>
          </p:grpSpPr>
          <p:cxnSp>
            <p:nvCxnSpPr>
              <p:cNvPr id="13907" name="Straight Connector 139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8" name="Straight Connector 139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6" name="Group 13885"/>
            <p:cNvGrpSpPr/>
            <p:nvPr/>
          </p:nvGrpSpPr>
          <p:grpSpPr>
            <a:xfrm>
              <a:off x="8611825" y="349909"/>
              <a:ext cx="64800" cy="64800"/>
              <a:chOff x="4180032" y="3419476"/>
              <a:chExt cx="64800" cy="64800"/>
            </a:xfrm>
          </p:grpSpPr>
          <p:cxnSp>
            <p:nvCxnSpPr>
              <p:cNvPr id="13905" name="Straight Connector 139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6" name="Straight Connector 139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7" name="Group 13886"/>
            <p:cNvGrpSpPr/>
            <p:nvPr/>
          </p:nvGrpSpPr>
          <p:grpSpPr>
            <a:xfrm>
              <a:off x="1028753" y="349909"/>
              <a:ext cx="64800" cy="64800"/>
              <a:chOff x="4180032" y="3419476"/>
              <a:chExt cx="64800" cy="64800"/>
            </a:xfrm>
          </p:grpSpPr>
          <p:cxnSp>
            <p:nvCxnSpPr>
              <p:cNvPr id="13903" name="Straight Connector 139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4" name="Straight Connector 139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8" name="Group 13887"/>
            <p:cNvGrpSpPr/>
            <p:nvPr/>
          </p:nvGrpSpPr>
          <p:grpSpPr>
            <a:xfrm>
              <a:off x="1841225" y="349909"/>
              <a:ext cx="64800" cy="64800"/>
              <a:chOff x="4180032" y="3419476"/>
              <a:chExt cx="64800" cy="64800"/>
            </a:xfrm>
          </p:grpSpPr>
          <p:cxnSp>
            <p:nvCxnSpPr>
              <p:cNvPr id="13901" name="Straight Connector 139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2" name="Straight Connector 139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9" name="Group 13888"/>
            <p:cNvGrpSpPr/>
            <p:nvPr/>
          </p:nvGrpSpPr>
          <p:grpSpPr>
            <a:xfrm>
              <a:off x="2789109" y="349909"/>
              <a:ext cx="64800" cy="64800"/>
              <a:chOff x="4180032" y="3419476"/>
              <a:chExt cx="64800" cy="64800"/>
            </a:xfrm>
          </p:grpSpPr>
          <p:cxnSp>
            <p:nvCxnSpPr>
              <p:cNvPr id="13899" name="Straight Connector 138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0" name="Straight Connector 138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90" name="Group 13889"/>
            <p:cNvGrpSpPr/>
            <p:nvPr/>
          </p:nvGrpSpPr>
          <p:grpSpPr>
            <a:xfrm>
              <a:off x="1976637" y="349909"/>
              <a:ext cx="64800" cy="64800"/>
              <a:chOff x="4180032" y="3419476"/>
              <a:chExt cx="64800" cy="64800"/>
            </a:xfrm>
          </p:grpSpPr>
          <p:cxnSp>
            <p:nvCxnSpPr>
              <p:cNvPr id="13897" name="Straight Connector 138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98" name="Straight Connector 138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91" name="Group 13890"/>
            <p:cNvGrpSpPr/>
            <p:nvPr/>
          </p:nvGrpSpPr>
          <p:grpSpPr>
            <a:xfrm>
              <a:off x="2924521" y="349909"/>
              <a:ext cx="64800" cy="64800"/>
              <a:chOff x="4180032" y="3419476"/>
              <a:chExt cx="64800" cy="64800"/>
            </a:xfrm>
          </p:grpSpPr>
          <p:cxnSp>
            <p:nvCxnSpPr>
              <p:cNvPr id="13895" name="Straight Connector 138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96" name="Straight Connector 138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92" name="Group 13891"/>
            <p:cNvGrpSpPr/>
            <p:nvPr/>
          </p:nvGrpSpPr>
          <p:grpSpPr>
            <a:xfrm>
              <a:off x="3059933" y="349909"/>
              <a:ext cx="64800" cy="64800"/>
              <a:chOff x="4180032" y="3419476"/>
              <a:chExt cx="64800" cy="64800"/>
            </a:xfrm>
          </p:grpSpPr>
          <p:cxnSp>
            <p:nvCxnSpPr>
              <p:cNvPr id="13893" name="Straight Connector 138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94" name="Straight Connector 138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019" name="Group 14018"/>
          <p:cNvGrpSpPr/>
          <p:nvPr/>
        </p:nvGrpSpPr>
        <p:grpSpPr>
          <a:xfrm>
            <a:off x="468924" y="2592191"/>
            <a:ext cx="11280435" cy="64800"/>
            <a:chOff x="351693" y="349909"/>
            <a:chExt cx="8460326" cy="64800"/>
          </a:xfrm>
        </p:grpSpPr>
        <p:grpSp>
          <p:nvGrpSpPr>
            <p:cNvPr id="14020" name="Group 14019"/>
            <p:cNvGrpSpPr/>
            <p:nvPr/>
          </p:nvGrpSpPr>
          <p:grpSpPr>
            <a:xfrm>
              <a:off x="351693" y="349909"/>
              <a:ext cx="64800" cy="64800"/>
              <a:chOff x="4180032" y="3419476"/>
              <a:chExt cx="64800" cy="64800"/>
            </a:xfrm>
          </p:grpSpPr>
          <p:cxnSp>
            <p:nvCxnSpPr>
              <p:cNvPr id="14207" name="Straight Connector 142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8" name="Straight Connector 142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1" name="Group 14020"/>
            <p:cNvGrpSpPr/>
            <p:nvPr/>
          </p:nvGrpSpPr>
          <p:grpSpPr>
            <a:xfrm>
              <a:off x="487105" y="349909"/>
              <a:ext cx="64800" cy="64800"/>
              <a:chOff x="4180032" y="3419476"/>
              <a:chExt cx="64800" cy="64800"/>
            </a:xfrm>
          </p:grpSpPr>
          <p:cxnSp>
            <p:nvCxnSpPr>
              <p:cNvPr id="14205" name="Straight Connector 142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6" name="Straight Connector 142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2" name="Group 14021"/>
            <p:cNvGrpSpPr/>
            <p:nvPr/>
          </p:nvGrpSpPr>
          <p:grpSpPr>
            <a:xfrm>
              <a:off x="622517" y="349909"/>
              <a:ext cx="64800" cy="64800"/>
              <a:chOff x="4180032" y="3419476"/>
              <a:chExt cx="64800" cy="64800"/>
            </a:xfrm>
          </p:grpSpPr>
          <p:cxnSp>
            <p:nvCxnSpPr>
              <p:cNvPr id="14203" name="Straight Connector 142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4" name="Straight Connector 142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3" name="Group 14022"/>
            <p:cNvGrpSpPr/>
            <p:nvPr/>
          </p:nvGrpSpPr>
          <p:grpSpPr>
            <a:xfrm>
              <a:off x="1164165" y="349909"/>
              <a:ext cx="64800" cy="64800"/>
              <a:chOff x="4180032" y="3419476"/>
              <a:chExt cx="64800" cy="64800"/>
            </a:xfrm>
          </p:grpSpPr>
          <p:cxnSp>
            <p:nvCxnSpPr>
              <p:cNvPr id="14201" name="Straight Connector 142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2" name="Straight Connector 142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4" name="Group 14023"/>
            <p:cNvGrpSpPr/>
            <p:nvPr/>
          </p:nvGrpSpPr>
          <p:grpSpPr>
            <a:xfrm>
              <a:off x="2112049" y="349909"/>
              <a:ext cx="64800" cy="64800"/>
              <a:chOff x="4180032" y="3419476"/>
              <a:chExt cx="64800" cy="64800"/>
            </a:xfrm>
          </p:grpSpPr>
          <p:cxnSp>
            <p:nvCxnSpPr>
              <p:cNvPr id="14199" name="Straight Connector 141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0" name="Straight Connector 141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5" name="Group 14024"/>
            <p:cNvGrpSpPr/>
            <p:nvPr/>
          </p:nvGrpSpPr>
          <p:grpSpPr>
            <a:xfrm>
              <a:off x="3195345" y="349909"/>
              <a:ext cx="64800" cy="64800"/>
              <a:chOff x="4180032" y="3419476"/>
              <a:chExt cx="64800" cy="64800"/>
            </a:xfrm>
          </p:grpSpPr>
          <p:cxnSp>
            <p:nvCxnSpPr>
              <p:cNvPr id="14197" name="Straight Connector 141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8" name="Straight Connector 141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6" name="Group 14025"/>
            <p:cNvGrpSpPr/>
            <p:nvPr/>
          </p:nvGrpSpPr>
          <p:grpSpPr>
            <a:xfrm>
              <a:off x="3872405" y="349909"/>
              <a:ext cx="64800" cy="64800"/>
              <a:chOff x="4180032" y="3419476"/>
              <a:chExt cx="64800" cy="64800"/>
            </a:xfrm>
          </p:grpSpPr>
          <p:cxnSp>
            <p:nvCxnSpPr>
              <p:cNvPr id="14195" name="Straight Connector 141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6" name="Straight Connector 141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7" name="Group 14026"/>
            <p:cNvGrpSpPr/>
            <p:nvPr/>
          </p:nvGrpSpPr>
          <p:grpSpPr>
            <a:xfrm>
              <a:off x="4955701" y="349909"/>
              <a:ext cx="64800" cy="64800"/>
              <a:chOff x="4180032" y="3419476"/>
              <a:chExt cx="64800" cy="64800"/>
            </a:xfrm>
          </p:grpSpPr>
          <p:cxnSp>
            <p:nvCxnSpPr>
              <p:cNvPr id="14193" name="Straight Connector 141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4" name="Straight Connector 141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8" name="Group 14027"/>
            <p:cNvGrpSpPr/>
            <p:nvPr/>
          </p:nvGrpSpPr>
          <p:grpSpPr>
            <a:xfrm>
              <a:off x="5632761" y="349909"/>
              <a:ext cx="64800" cy="64800"/>
              <a:chOff x="4180032" y="3419476"/>
              <a:chExt cx="64800" cy="64800"/>
            </a:xfrm>
          </p:grpSpPr>
          <p:cxnSp>
            <p:nvCxnSpPr>
              <p:cNvPr id="14191" name="Straight Connector 141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2" name="Straight Connector 141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9" name="Group 14028"/>
            <p:cNvGrpSpPr/>
            <p:nvPr/>
          </p:nvGrpSpPr>
          <p:grpSpPr>
            <a:xfrm>
              <a:off x="6038997" y="349909"/>
              <a:ext cx="64800" cy="64800"/>
              <a:chOff x="4180032" y="3419476"/>
              <a:chExt cx="64800" cy="64800"/>
            </a:xfrm>
          </p:grpSpPr>
          <p:cxnSp>
            <p:nvCxnSpPr>
              <p:cNvPr id="14189" name="Straight Connector 141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0" name="Straight Connector 141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0" name="Group 14029"/>
            <p:cNvGrpSpPr/>
            <p:nvPr/>
          </p:nvGrpSpPr>
          <p:grpSpPr>
            <a:xfrm>
              <a:off x="6716057" y="349909"/>
              <a:ext cx="64800" cy="64800"/>
              <a:chOff x="4180032" y="3419476"/>
              <a:chExt cx="64800" cy="64800"/>
            </a:xfrm>
          </p:grpSpPr>
          <p:cxnSp>
            <p:nvCxnSpPr>
              <p:cNvPr id="14187" name="Straight Connector 141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8" name="Straight Connector 141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1" name="Group 14030"/>
            <p:cNvGrpSpPr/>
            <p:nvPr/>
          </p:nvGrpSpPr>
          <p:grpSpPr>
            <a:xfrm>
              <a:off x="7393117" y="349909"/>
              <a:ext cx="64800" cy="64800"/>
              <a:chOff x="4180032" y="3419476"/>
              <a:chExt cx="64800" cy="64800"/>
            </a:xfrm>
          </p:grpSpPr>
          <p:cxnSp>
            <p:nvCxnSpPr>
              <p:cNvPr id="14185" name="Straight Connector 141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6" name="Straight Connector 141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2" name="Group 14031"/>
            <p:cNvGrpSpPr/>
            <p:nvPr/>
          </p:nvGrpSpPr>
          <p:grpSpPr>
            <a:xfrm>
              <a:off x="8070177" y="349909"/>
              <a:ext cx="64800" cy="64800"/>
              <a:chOff x="4180032" y="3419476"/>
              <a:chExt cx="64800" cy="64800"/>
            </a:xfrm>
          </p:grpSpPr>
          <p:cxnSp>
            <p:nvCxnSpPr>
              <p:cNvPr id="14183" name="Straight Connector 141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4" name="Straight Connector 141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3" name="Group 14032"/>
            <p:cNvGrpSpPr/>
            <p:nvPr/>
          </p:nvGrpSpPr>
          <p:grpSpPr>
            <a:xfrm>
              <a:off x="8747219" y="349909"/>
              <a:ext cx="64800" cy="64800"/>
              <a:chOff x="4180032" y="3419476"/>
              <a:chExt cx="64800" cy="64800"/>
            </a:xfrm>
          </p:grpSpPr>
          <p:cxnSp>
            <p:nvCxnSpPr>
              <p:cNvPr id="14181" name="Straight Connector 141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2" name="Straight Connector 141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4" name="Group 14033"/>
            <p:cNvGrpSpPr/>
            <p:nvPr/>
          </p:nvGrpSpPr>
          <p:grpSpPr>
            <a:xfrm>
              <a:off x="1299577" y="349909"/>
              <a:ext cx="64800" cy="64800"/>
              <a:chOff x="4180032" y="3419476"/>
              <a:chExt cx="64800" cy="64800"/>
            </a:xfrm>
          </p:grpSpPr>
          <p:cxnSp>
            <p:nvCxnSpPr>
              <p:cNvPr id="14179" name="Straight Connector 141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0" name="Straight Connector 141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5" name="Group 14034"/>
            <p:cNvGrpSpPr/>
            <p:nvPr/>
          </p:nvGrpSpPr>
          <p:grpSpPr>
            <a:xfrm>
              <a:off x="2247461" y="349909"/>
              <a:ext cx="64800" cy="64800"/>
              <a:chOff x="4180032" y="3419476"/>
              <a:chExt cx="64800" cy="64800"/>
            </a:xfrm>
          </p:grpSpPr>
          <p:cxnSp>
            <p:nvCxnSpPr>
              <p:cNvPr id="14177" name="Straight Connector 141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8" name="Straight Connector 141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6" name="Group 14035"/>
            <p:cNvGrpSpPr/>
            <p:nvPr/>
          </p:nvGrpSpPr>
          <p:grpSpPr>
            <a:xfrm>
              <a:off x="3330757" y="349909"/>
              <a:ext cx="64800" cy="64800"/>
              <a:chOff x="4180032" y="3419476"/>
              <a:chExt cx="64800" cy="64800"/>
            </a:xfrm>
          </p:grpSpPr>
          <p:cxnSp>
            <p:nvCxnSpPr>
              <p:cNvPr id="14175" name="Straight Connector 141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6" name="Straight Connector 141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7" name="Group 14036"/>
            <p:cNvGrpSpPr/>
            <p:nvPr/>
          </p:nvGrpSpPr>
          <p:grpSpPr>
            <a:xfrm>
              <a:off x="4007817" y="349909"/>
              <a:ext cx="64800" cy="64800"/>
              <a:chOff x="4180032" y="3419476"/>
              <a:chExt cx="64800" cy="64800"/>
            </a:xfrm>
          </p:grpSpPr>
          <p:cxnSp>
            <p:nvCxnSpPr>
              <p:cNvPr id="14173" name="Straight Connector 141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4" name="Straight Connector 141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8" name="Group 14037"/>
            <p:cNvGrpSpPr/>
            <p:nvPr/>
          </p:nvGrpSpPr>
          <p:grpSpPr>
            <a:xfrm>
              <a:off x="4414053" y="349909"/>
              <a:ext cx="64800" cy="64800"/>
              <a:chOff x="4180032" y="3419476"/>
              <a:chExt cx="64800" cy="64800"/>
            </a:xfrm>
          </p:grpSpPr>
          <p:cxnSp>
            <p:nvCxnSpPr>
              <p:cNvPr id="14171" name="Straight Connector 141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2" name="Straight Connector 141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9" name="Group 14038"/>
            <p:cNvGrpSpPr/>
            <p:nvPr/>
          </p:nvGrpSpPr>
          <p:grpSpPr>
            <a:xfrm>
              <a:off x="5091113" y="349909"/>
              <a:ext cx="64800" cy="64800"/>
              <a:chOff x="4180032" y="3419476"/>
              <a:chExt cx="64800" cy="64800"/>
            </a:xfrm>
          </p:grpSpPr>
          <p:cxnSp>
            <p:nvCxnSpPr>
              <p:cNvPr id="14169" name="Straight Connector 141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0" name="Straight Connector 141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0" name="Group 14039"/>
            <p:cNvGrpSpPr/>
            <p:nvPr/>
          </p:nvGrpSpPr>
          <p:grpSpPr>
            <a:xfrm>
              <a:off x="6174409" y="349909"/>
              <a:ext cx="64800" cy="64800"/>
              <a:chOff x="4180032" y="3419476"/>
              <a:chExt cx="64800" cy="64800"/>
            </a:xfrm>
          </p:grpSpPr>
          <p:cxnSp>
            <p:nvCxnSpPr>
              <p:cNvPr id="14167" name="Straight Connector 141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8" name="Straight Connector 141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1" name="Group 14040"/>
            <p:cNvGrpSpPr/>
            <p:nvPr/>
          </p:nvGrpSpPr>
          <p:grpSpPr>
            <a:xfrm>
              <a:off x="6851469" y="349909"/>
              <a:ext cx="64800" cy="64800"/>
              <a:chOff x="4180032" y="3419476"/>
              <a:chExt cx="64800" cy="64800"/>
            </a:xfrm>
          </p:grpSpPr>
          <p:cxnSp>
            <p:nvCxnSpPr>
              <p:cNvPr id="14165" name="Straight Connector 141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6" name="Straight Connector 141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2" name="Group 14041"/>
            <p:cNvGrpSpPr/>
            <p:nvPr/>
          </p:nvGrpSpPr>
          <p:grpSpPr>
            <a:xfrm>
              <a:off x="7528529" y="349909"/>
              <a:ext cx="64800" cy="64800"/>
              <a:chOff x="4180032" y="3419476"/>
              <a:chExt cx="64800" cy="64800"/>
            </a:xfrm>
          </p:grpSpPr>
          <p:cxnSp>
            <p:nvCxnSpPr>
              <p:cNvPr id="14163" name="Straight Connector 141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4" name="Straight Connector 141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3" name="Group 14042"/>
            <p:cNvGrpSpPr/>
            <p:nvPr/>
          </p:nvGrpSpPr>
          <p:grpSpPr>
            <a:xfrm>
              <a:off x="8205589" y="349909"/>
              <a:ext cx="64800" cy="64800"/>
              <a:chOff x="4180032" y="3419476"/>
              <a:chExt cx="64800" cy="64800"/>
            </a:xfrm>
          </p:grpSpPr>
          <p:cxnSp>
            <p:nvCxnSpPr>
              <p:cNvPr id="14161" name="Straight Connector 141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2" name="Straight Connector 141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4" name="Group 14043"/>
            <p:cNvGrpSpPr/>
            <p:nvPr/>
          </p:nvGrpSpPr>
          <p:grpSpPr>
            <a:xfrm>
              <a:off x="757929" y="349909"/>
              <a:ext cx="64800" cy="64800"/>
              <a:chOff x="4180032" y="3419476"/>
              <a:chExt cx="64800" cy="64800"/>
            </a:xfrm>
          </p:grpSpPr>
          <p:cxnSp>
            <p:nvCxnSpPr>
              <p:cNvPr id="14159" name="Straight Connector 141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0" name="Straight Connector 141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5" name="Group 14044"/>
            <p:cNvGrpSpPr/>
            <p:nvPr/>
          </p:nvGrpSpPr>
          <p:grpSpPr>
            <a:xfrm>
              <a:off x="1434989" y="349909"/>
              <a:ext cx="64800" cy="64800"/>
              <a:chOff x="4180032" y="3419476"/>
              <a:chExt cx="64800" cy="64800"/>
            </a:xfrm>
          </p:grpSpPr>
          <p:cxnSp>
            <p:nvCxnSpPr>
              <p:cNvPr id="14157" name="Straight Connector 141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8" name="Straight Connector 141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6" name="Group 14045"/>
            <p:cNvGrpSpPr/>
            <p:nvPr/>
          </p:nvGrpSpPr>
          <p:grpSpPr>
            <a:xfrm>
              <a:off x="2382873" y="349909"/>
              <a:ext cx="64800" cy="64800"/>
              <a:chOff x="4180032" y="3419476"/>
              <a:chExt cx="64800" cy="64800"/>
            </a:xfrm>
          </p:grpSpPr>
          <p:cxnSp>
            <p:nvCxnSpPr>
              <p:cNvPr id="14155" name="Straight Connector 141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6" name="Straight Connector 141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7" name="Group 14046"/>
            <p:cNvGrpSpPr/>
            <p:nvPr/>
          </p:nvGrpSpPr>
          <p:grpSpPr>
            <a:xfrm>
              <a:off x="3466169" y="349909"/>
              <a:ext cx="64800" cy="64800"/>
              <a:chOff x="4180032" y="3419476"/>
              <a:chExt cx="64800" cy="64800"/>
            </a:xfrm>
          </p:grpSpPr>
          <p:cxnSp>
            <p:nvCxnSpPr>
              <p:cNvPr id="14153" name="Straight Connector 141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4" name="Straight Connector 141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8" name="Group 14047"/>
            <p:cNvGrpSpPr/>
            <p:nvPr/>
          </p:nvGrpSpPr>
          <p:grpSpPr>
            <a:xfrm>
              <a:off x="4143229" y="349909"/>
              <a:ext cx="64800" cy="64800"/>
              <a:chOff x="4180032" y="3419476"/>
              <a:chExt cx="64800" cy="64800"/>
            </a:xfrm>
          </p:grpSpPr>
          <p:cxnSp>
            <p:nvCxnSpPr>
              <p:cNvPr id="14151" name="Straight Connector 141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2" name="Straight Connector 141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9" name="Group 14048"/>
            <p:cNvGrpSpPr/>
            <p:nvPr/>
          </p:nvGrpSpPr>
          <p:grpSpPr>
            <a:xfrm>
              <a:off x="4549465" y="349909"/>
              <a:ext cx="64800" cy="64800"/>
              <a:chOff x="4180032" y="3419476"/>
              <a:chExt cx="64800" cy="64800"/>
            </a:xfrm>
          </p:grpSpPr>
          <p:cxnSp>
            <p:nvCxnSpPr>
              <p:cNvPr id="14149" name="Straight Connector 141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0" name="Straight Connector 141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0" name="Group 14049"/>
            <p:cNvGrpSpPr/>
            <p:nvPr/>
          </p:nvGrpSpPr>
          <p:grpSpPr>
            <a:xfrm>
              <a:off x="5226525" y="349909"/>
              <a:ext cx="64800" cy="64800"/>
              <a:chOff x="4180032" y="3419476"/>
              <a:chExt cx="64800" cy="64800"/>
            </a:xfrm>
          </p:grpSpPr>
          <p:cxnSp>
            <p:nvCxnSpPr>
              <p:cNvPr id="14147" name="Straight Connector 141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8" name="Straight Connector 141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1" name="Group 14050"/>
            <p:cNvGrpSpPr/>
            <p:nvPr/>
          </p:nvGrpSpPr>
          <p:grpSpPr>
            <a:xfrm>
              <a:off x="6309821" y="349909"/>
              <a:ext cx="64800" cy="64800"/>
              <a:chOff x="4180032" y="3419476"/>
              <a:chExt cx="64800" cy="64800"/>
            </a:xfrm>
          </p:grpSpPr>
          <p:cxnSp>
            <p:nvCxnSpPr>
              <p:cNvPr id="14145" name="Straight Connector 141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6" name="Straight Connector 141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2" name="Group 14051"/>
            <p:cNvGrpSpPr/>
            <p:nvPr/>
          </p:nvGrpSpPr>
          <p:grpSpPr>
            <a:xfrm>
              <a:off x="6986881" y="349909"/>
              <a:ext cx="64800" cy="64800"/>
              <a:chOff x="4180032" y="3419476"/>
              <a:chExt cx="64800" cy="64800"/>
            </a:xfrm>
          </p:grpSpPr>
          <p:cxnSp>
            <p:nvCxnSpPr>
              <p:cNvPr id="14143" name="Straight Connector 141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4" name="Straight Connector 141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3" name="Group 14052"/>
            <p:cNvGrpSpPr/>
            <p:nvPr/>
          </p:nvGrpSpPr>
          <p:grpSpPr>
            <a:xfrm>
              <a:off x="7663941" y="349909"/>
              <a:ext cx="64800" cy="64800"/>
              <a:chOff x="4180032" y="3419476"/>
              <a:chExt cx="64800" cy="64800"/>
            </a:xfrm>
          </p:grpSpPr>
          <p:cxnSp>
            <p:nvCxnSpPr>
              <p:cNvPr id="14141" name="Straight Connector 141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2" name="Straight Connector 141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4" name="Group 14053"/>
            <p:cNvGrpSpPr/>
            <p:nvPr/>
          </p:nvGrpSpPr>
          <p:grpSpPr>
            <a:xfrm>
              <a:off x="8341001" y="349909"/>
              <a:ext cx="64800" cy="64800"/>
              <a:chOff x="4180032" y="3419476"/>
              <a:chExt cx="64800" cy="64800"/>
            </a:xfrm>
          </p:grpSpPr>
          <p:cxnSp>
            <p:nvCxnSpPr>
              <p:cNvPr id="14139" name="Straight Connector 141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0" name="Straight Connector 141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5" name="Group 14054"/>
            <p:cNvGrpSpPr/>
            <p:nvPr/>
          </p:nvGrpSpPr>
          <p:grpSpPr>
            <a:xfrm>
              <a:off x="893341" y="349909"/>
              <a:ext cx="64800" cy="64800"/>
              <a:chOff x="4180032" y="3419476"/>
              <a:chExt cx="64800" cy="64800"/>
            </a:xfrm>
          </p:grpSpPr>
          <p:cxnSp>
            <p:nvCxnSpPr>
              <p:cNvPr id="14137" name="Straight Connector 141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8" name="Straight Connector 141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6" name="Group 14055"/>
            <p:cNvGrpSpPr/>
            <p:nvPr/>
          </p:nvGrpSpPr>
          <p:grpSpPr>
            <a:xfrm>
              <a:off x="1570401" y="349909"/>
              <a:ext cx="64800" cy="64800"/>
              <a:chOff x="4180032" y="3419476"/>
              <a:chExt cx="64800" cy="64800"/>
            </a:xfrm>
          </p:grpSpPr>
          <p:cxnSp>
            <p:nvCxnSpPr>
              <p:cNvPr id="14135" name="Straight Connector 141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6" name="Straight Connector 141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7" name="Group 14056"/>
            <p:cNvGrpSpPr/>
            <p:nvPr/>
          </p:nvGrpSpPr>
          <p:grpSpPr>
            <a:xfrm>
              <a:off x="2518285" y="349909"/>
              <a:ext cx="64800" cy="64800"/>
              <a:chOff x="4180032" y="3419476"/>
              <a:chExt cx="64800" cy="64800"/>
            </a:xfrm>
          </p:grpSpPr>
          <p:cxnSp>
            <p:nvCxnSpPr>
              <p:cNvPr id="14133" name="Straight Connector 141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4" name="Straight Connector 141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8" name="Group 14057"/>
            <p:cNvGrpSpPr/>
            <p:nvPr/>
          </p:nvGrpSpPr>
          <p:grpSpPr>
            <a:xfrm>
              <a:off x="3601581" y="349909"/>
              <a:ext cx="64800" cy="64800"/>
              <a:chOff x="4180032" y="3419476"/>
              <a:chExt cx="64800" cy="64800"/>
            </a:xfrm>
          </p:grpSpPr>
          <p:cxnSp>
            <p:nvCxnSpPr>
              <p:cNvPr id="14131" name="Straight Connector 141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2" name="Straight Connector 141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9" name="Group 14058"/>
            <p:cNvGrpSpPr/>
            <p:nvPr/>
          </p:nvGrpSpPr>
          <p:grpSpPr>
            <a:xfrm>
              <a:off x="4684877" y="349909"/>
              <a:ext cx="64800" cy="64800"/>
              <a:chOff x="4180032" y="3419476"/>
              <a:chExt cx="64800" cy="64800"/>
            </a:xfrm>
          </p:grpSpPr>
          <p:cxnSp>
            <p:nvCxnSpPr>
              <p:cNvPr id="14129" name="Straight Connector 141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0" name="Straight Connector 141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0" name="Group 14059"/>
            <p:cNvGrpSpPr/>
            <p:nvPr/>
          </p:nvGrpSpPr>
          <p:grpSpPr>
            <a:xfrm>
              <a:off x="5361937" y="349909"/>
              <a:ext cx="64800" cy="64800"/>
              <a:chOff x="4180032" y="3419476"/>
              <a:chExt cx="64800" cy="64800"/>
            </a:xfrm>
          </p:grpSpPr>
          <p:cxnSp>
            <p:nvCxnSpPr>
              <p:cNvPr id="14127" name="Straight Connector 141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8" name="Straight Connector 141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1" name="Group 14060"/>
            <p:cNvGrpSpPr/>
            <p:nvPr/>
          </p:nvGrpSpPr>
          <p:grpSpPr>
            <a:xfrm>
              <a:off x="5768173" y="349909"/>
              <a:ext cx="64800" cy="64800"/>
              <a:chOff x="4180032" y="3419476"/>
              <a:chExt cx="64800" cy="64800"/>
            </a:xfrm>
          </p:grpSpPr>
          <p:cxnSp>
            <p:nvCxnSpPr>
              <p:cNvPr id="14125" name="Straight Connector 141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6" name="Straight Connector 141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2" name="Group 14061"/>
            <p:cNvGrpSpPr/>
            <p:nvPr/>
          </p:nvGrpSpPr>
          <p:grpSpPr>
            <a:xfrm>
              <a:off x="6445233" y="349909"/>
              <a:ext cx="64800" cy="64800"/>
              <a:chOff x="4180032" y="3419476"/>
              <a:chExt cx="64800" cy="64800"/>
            </a:xfrm>
          </p:grpSpPr>
          <p:cxnSp>
            <p:nvCxnSpPr>
              <p:cNvPr id="14123" name="Straight Connector 141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4" name="Straight Connector 141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3" name="Group 14062"/>
            <p:cNvGrpSpPr/>
            <p:nvPr/>
          </p:nvGrpSpPr>
          <p:grpSpPr>
            <a:xfrm>
              <a:off x="7122293" y="349909"/>
              <a:ext cx="64800" cy="64800"/>
              <a:chOff x="4180032" y="3419476"/>
              <a:chExt cx="64800" cy="64800"/>
            </a:xfrm>
          </p:grpSpPr>
          <p:cxnSp>
            <p:nvCxnSpPr>
              <p:cNvPr id="14121" name="Straight Connector 141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2" name="Straight Connector 141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4" name="Group 14063"/>
            <p:cNvGrpSpPr/>
            <p:nvPr/>
          </p:nvGrpSpPr>
          <p:grpSpPr>
            <a:xfrm>
              <a:off x="7799353" y="349909"/>
              <a:ext cx="64800" cy="64800"/>
              <a:chOff x="4180032" y="3419476"/>
              <a:chExt cx="64800" cy="64800"/>
            </a:xfrm>
          </p:grpSpPr>
          <p:cxnSp>
            <p:nvCxnSpPr>
              <p:cNvPr id="14119" name="Straight Connector 141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0" name="Straight Connector 141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5" name="Group 14064"/>
            <p:cNvGrpSpPr/>
            <p:nvPr/>
          </p:nvGrpSpPr>
          <p:grpSpPr>
            <a:xfrm>
              <a:off x="8476413" y="349909"/>
              <a:ext cx="64800" cy="64800"/>
              <a:chOff x="4180032" y="3419476"/>
              <a:chExt cx="64800" cy="64800"/>
            </a:xfrm>
          </p:grpSpPr>
          <p:cxnSp>
            <p:nvCxnSpPr>
              <p:cNvPr id="14117" name="Straight Connector 141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8" name="Straight Connector 141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6" name="Group 14065"/>
            <p:cNvGrpSpPr/>
            <p:nvPr/>
          </p:nvGrpSpPr>
          <p:grpSpPr>
            <a:xfrm>
              <a:off x="1705813" y="349909"/>
              <a:ext cx="64800" cy="64800"/>
              <a:chOff x="4180032" y="3419476"/>
              <a:chExt cx="64800" cy="64800"/>
            </a:xfrm>
          </p:grpSpPr>
          <p:cxnSp>
            <p:nvCxnSpPr>
              <p:cNvPr id="14115" name="Straight Connector 141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6" name="Straight Connector 141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7" name="Group 14066"/>
            <p:cNvGrpSpPr/>
            <p:nvPr/>
          </p:nvGrpSpPr>
          <p:grpSpPr>
            <a:xfrm>
              <a:off x="2653697" y="349909"/>
              <a:ext cx="64800" cy="64800"/>
              <a:chOff x="4180032" y="3419476"/>
              <a:chExt cx="64800" cy="64800"/>
            </a:xfrm>
          </p:grpSpPr>
          <p:cxnSp>
            <p:nvCxnSpPr>
              <p:cNvPr id="14113" name="Straight Connector 141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4" name="Straight Connector 141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8" name="Group 14067"/>
            <p:cNvGrpSpPr/>
            <p:nvPr/>
          </p:nvGrpSpPr>
          <p:grpSpPr>
            <a:xfrm>
              <a:off x="3736993" y="349909"/>
              <a:ext cx="64800" cy="64800"/>
              <a:chOff x="4180032" y="3419476"/>
              <a:chExt cx="64800" cy="64800"/>
            </a:xfrm>
          </p:grpSpPr>
          <p:cxnSp>
            <p:nvCxnSpPr>
              <p:cNvPr id="14111" name="Straight Connector 141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2" name="Straight Connector 141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9" name="Group 14068"/>
            <p:cNvGrpSpPr/>
            <p:nvPr/>
          </p:nvGrpSpPr>
          <p:grpSpPr>
            <a:xfrm>
              <a:off x="4278641" y="349909"/>
              <a:ext cx="64800" cy="64800"/>
              <a:chOff x="4180032" y="3419476"/>
              <a:chExt cx="64800" cy="64800"/>
            </a:xfrm>
          </p:grpSpPr>
          <p:cxnSp>
            <p:nvCxnSpPr>
              <p:cNvPr id="14109" name="Straight Connector 141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0" name="Straight Connector 141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0" name="Group 14069"/>
            <p:cNvGrpSpPr/>
            <p:nvPr/>
          </p:nvGrpSpPr>
          <p:grpSpPr>
            <a:xfrm>
              <a:off x="4820289" y="349909"/>
              <a:ext cx="64800" cy="64800"/>
              <a:chOff x="4180032" y="3419476"/>
              <a:chExt cx="64800" cy="64800"/>
            </a:xfrm>
          </p:grpSpPr>
          <p:cxnSp>
            <p:nvCxnSpPr>
              <p:cNvPr id="14107" name="Straight Connector 141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8" name="Straight Connector 141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1" name="Group 14070"/>
            <p:cNvGrpSpPr/>
            <p:nvPr/>
          </p:nvGrpSpPr>
          <p:grpSpPr>
            <a:xfrm>
              <a:off x="5497349" y="349909"/>
              <a:ext cx="64800" cy="64800"/>
              <a:chOff x="4180032" y="3419476"/>
              <a:chExt cx="64800" cy="64800"/>
            </a:xfrm>
          </p:grpSpPr>
          <p:cxnSp>
            <p:nvCxnSpPr>
              <p:cNvPr id="14105" name="Straight Connector 141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6" name="Straight Connector 141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2" name="Group 14071"/>
            <p:cNvGrpSpPr/>
            <p:nvPr/>
          </p:nvGrpSpPr>
          <p:grpSpPr>
            <a:xfrm>
              <a:off x="5903585" y="349909"/>
              <a:ext cx="64800" cy="64800"/>
              <a:chOff x="4180032" y="3419476"/>
              <a:chExt cx="64800" cy="64800"/>
            </a:xfrm>
          </p:grpSpPr>
          <p:cxnSp>
            <p:nvCxnSpPr>
              <p:cNvPr id="14103" name="Straight Connector 141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4" name="Straight Connector 141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3" name="Group 14072"/>
            <p:cNvGrpSpPr/>
            <p:nvPr/>
          </p:nvGrpSpPr>
          <p:grpSpPr>
            <a:xfrm>
              <a:off x="6580645" y="349909"/>
              <a:ext cx="64800" cy="64800"/>
              <a:chOff x="4180032" y="3419476"/>
              <a:chExt cx="64800" cy="64800"/>
            </a:xfrm>
          </p:grpSpPr>
          <p:cxnSp>
            <p:nvCxnSpPr>
              <p:cNvPr id="14101" name="Straight Connector 141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2" name="Straight Connector 141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4" name="Group 14073"/>
            <p:cNvGrpSpPr/>
            <p:nvPr/>
          </p:nvGrpSpPr>
          <p:grpSpPr>
            <a:xfrm>
              <a:off x="7257705" y="349909"/>
              <a:ext cx="64800" cy="64800"/>
              <a:chOff x="4180032" y="3419476"/>
              <a:chExt cx="64800" cy="64800"/>
            </a:xfrm>
          </p:grpSpPr>
          <p:cxnSp>
            <p:nvCxnSpPr>
              <p:cNvPr id="14099" name="Straight Connector 140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0" name="Straight Connector 140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5" name="Group 14074"/>
            <p:cNvGrpSpPr/>
            <p:nvPr/>
          </p:nvGrpSpPr>
          <p:grpSpPr>
            <a:xfrm>
              <a:off x="7934765" y="349909"/>
              <a:ext cx="64800" cy="64800"/>
              <a:chOff x="4180032" y="3419476"/>
              <a:chExt cx="64800" cy="64800"/>
            </a:xfrm>
          </p:grpSpPr>
          <p:cxnSp>
            <p:nvCxnSpPr>
              <p:cNvPr id="14097" name="Straight Connector 140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8" name="Straight Connector 140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6" name="Group 14075"/>
            <p:cNvGrpSpPr/>
            <p:nvPr/>
          </p:nvGrpSpPr>
          <p:grpSpPr>
            <a:xfrm>
              <a:off x="8611825" y="349909"/>
              <a:ext cx="64800" cy="64800"/>
              <a:chOff x="4180032" y="3419476"/>
              <a:chExt cx="64800" cy="64800"/>
            </a:xfrm>
          </p:grpSpPr>
          <p:cxnSp>
            <p:nvCxnSpPr>
              <p:cNvPr id="14095" name="Straight Connector 140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6" name="Straight Connector 140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7" name="Group 14076"/>
            <p:cNvGrpSpPr/>
            <p:nvPr/>
          </p:nvGrpSpPr>
          <p:grpSpPr>
            <a:xfrm>
              <a:off x="1028753" y="349909"/>
              <a:ext cx="64800" cy="64800"/>
              <a:chOff x="4180032" y="3419476"/>
              <a:chExt cx="64800" cy="64800"/>
            </a:xfrm>
          </p:grpSpPr>
          <p:cxnSp>
            <p:nvCxnSpPr>
              <p:cNvPr id="14093" name="Straight Connector 140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4" name="Straight Connector 140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8" name="Group 14077"/>
            <p:cNvGrpSpPr/>
            <p:nvPr/>
          </p:nvGrpSpPr>
          <p:grpSpPr>
            <a:xfrm>
              <a:off x="1841225" y="349909"/>
              <a:ext cx="64800" cy="64800"/>
              <a:chOff x="4180032" y="3419476"/>
              <a:chExt cx="64800" cy="64800"/>
            </a:xfrm>
          </p:grpSpPr>
          <p:cxnSp>
            <p:nvCxnSpPr>
              <p:cNvPr id="14091" name="Straight Connector 140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2" name="Straight Connector 140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9" name="Group 14078"/>
            <p:cNvGrpSpPr/>
            <p:nvPr/>
          </p:nvGrpSpPr>
          <p:grpSpPr>
            <a:xfrm>
              <a:off x="2789109" y="349909"/>
              <a:ext cx="64800" cy="64800"/>
              <a:chOff x="4180032" y="3419476"/>
              <a:chExt cx="64800" cy="64800"/>
            </a:xfrm>
          </p:grpSpPr>
          <p:cxnSp>
            <p:nvCxnSpPr>
              <p:cNvPr id="14089" name="Straight Connector 140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0" name="Straight Connector 140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80" name="Group 14079"/>
            <p:cNvGrpSpPr/>
            <p:nvPr/>
          </p:nvGrpSpPr>
          <p:grpSpPr>
            <a:xfrm>
              <a:off x="1976637" y="349909"/>
              <a:ext cx="64800" cy="64800"/>
              <a:chOff x="4180032" y="3419476"/>
              <a:chExt cx="64800" cy="64800"/>
            </a:xfrm>
          </p:grpSpPr>
          <p:cxnSp>
            <p:nvCxnSpPr>
              <p:cNvPr id="14087" name="Straight Connector 140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88" name="Straight Connector 140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81" name="Group 14080"/>
            <p:cNvGrpSpPr/>
            <p:nvPr/>
          </p:nvGrpSpPr>
          <p:grpSpPr>
            <a:xfrm>
              <a:off x="2924521" y="349909"/>
              <a:ext cx="64800" cy="64800"/>
              <a:chOff x="4180032" y="3419476"/>
              <a:chExt cx="64800" cy="64800"/>
            </a:xfrm>
          </p:grpSpPr>
          <p:cxnSp>
            <p:nvCxnSpPr>
              <p:cNvPr id="14085" name="Straight Connector 140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86" name="Straight Connector 140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82" name="Group 14081"/>
            <p:cNvGrpSpPr/>
            <p:nvPr/>
          </p:nvGrpSpPr>
          <p:grpSpPr>
            <a:xfrm>
              <a:off x="3059933" y="349909"/>
              <a:ext cx="64800" cy="64800"/>
              <a:chOff x="4180032" y="3419476"/>
              <a:chExt cx="64800" cy="64800"/>
            </a:xfrm>
          </p:grpSpPr>
          <p:cxnSp>
            <p:nvCxnSpPr>
              <p:cNvPr id="14083" name="Straight Connector 140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84" name="Straight Connector 140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209" name="Group 14208"/>
          <p:cNvGrpSpPr/>
          <p:nvPr/>
        </p:nvGrpSpPr>
        <p:grpSpPr>
          <a:xfrm>
            <a:off x="468924" y="2879873"/>
            <a:ext cx="11280435" cy="64800"/>
            <a:chOff x="351693" y="349909"/>
            <a:chExt cx="8460326" cy="64800"/>
          </a:xfrm>
        </p:grpSpPr>
        <p:grpSp>
          <p:nvGrpSpPr>
            <p:cNvPr id="14210" name="Group 14209"/>
            <p:cNvGrpSpPr/>
            <p:nvPr/>
          </p:nvGrpSpPr>
          <p:grpSpPr>
            <a:xfrm>
              <a:off x="351693" y="349909"/>
              <a:ext cx="64800" cy="64800"/>
              <a:chOff x="4180032" y="3419476"/>
              <a:chExt cx="64800" cy="64800"/>
            </a:xfrm>
          </p:grpSpPr>
          <p:cxnSp>
            <p:nvCxnSpPr>
              <p:cNvPr id="14397" name="Straight Connector 143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8" name="Straight Connector 143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1" name="Group 14210"/>
            <p:cNvGrpSpPr/>
            <p:nvPr/>
          </p:nvGrpSpPr>
          <p:grpSpPr>
            <a:xfrm>
              <a:off x="487105" y="349909"/>
              <a:ext cx="64800" cy="64800"/>
              <a:chOff x="4180032" y="3419476"/>
              <a:chExt cx="64800" cy="64800"/>
            </a:xfrm>
          </p:grpSpPr>
          <p:cxnSp>
            <p:nvCxnSpPr>
              <p:cNvPr id="14395" name="Straight Connector 143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6" name="Straight Connector 143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2" name="Group 14211"/>
            <p:cNvGrpSpPr/>
            <p:nvPr/>
          </p:nvGrpSpPr>
          <p:grpSpPr>
            <a:xfrm>
              <a:off x="622517" y="349909"/>
              <a:ext cx="64800" cy="64800"/>
              <a:chOff x="4180032" y="3419476"/>
              <a:chExt cx="64800" cy="64800"/>
            </a:xfrm>
          </p:grpSpPr>
          <p:cxnSp>
            <p:nvCxnSpPr>
              <p:cNvPr id="14393" name="Straight Connector 143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4" name="Straight Connector 143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3" name="Group 14212"/>
            <p:cNvGrpSpPr/>
            <p:nvPr/>
          </p:nvGrpSpPr>
          <p:grpSpPr>
            <a:xfrm>
              <a:off x="1164165" y="349909"/>
              <a:ext cx="64800" cy="64800"/>
              <a:chOff x="4180032" y="3419476"/>
              <a:chExt cx="64800" cy="64800"/>
            </a:xfrm>
          </p:grpSpPr>
          <p:cxnSp>
            <p:nvCxnSpPr>
              <p:cNvPr id="14391" name="Straight Connector 143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2" name="Straight Connector 143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4" name="Group 14213"/>
            <p:cNvGrpSpPr/>
            <p:nvPr/>
          </p:nvGrpSpPr>
          <p:grpSpPr>
            <a:xfrm>
              <a:off x="2112049" y="349909"/>
              <a:ext cx="64800" cy="64800"/>
              <a:chOff x="4180032" y="3419476"/>
              <a:chExt cx="64800" cy="64800"/>
            </a:xfrm>
          </p:grpSpPr>
          <p:cxnSp>
            <p:nvCxnSpPr>
              <p:cNvPr id="14389" name="Straight Connector 143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0" name="Straight Connector 143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5" name="Group 14214"/>
            <p:cNvGrpSpPr/>
            <p:nvPr/>
          </p:nvGrpSpPr>
          <p:grpSpPr>
            <a:xfrm>
              <a:off x="3195345" y="349909"/>
              <a:ext cx="64800" cy="64800"/>
              <a:chOff x="4180032" y="3419476"/>
              <a:chExt cx="64800" cy="64800"/>
            </a:xfrm>
          </p:grpSpPr>
          <p:cxnSp>
            <p:nvCxnSpPr>
              <p:cNvPr id="14387" name="Straight Connector 143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8" name="Straight Connector 143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6" name="Group 14215"/>
            <p:cNvGrpSpPr/>
            <p:nvPr/>
          </p:nvGrpSpPr>
          <p:grpSpPr>
            <a:xfrm>
              <a:off x="3872405" y="349909"/>
              <a:ext cx="64800" cy="64800"/>
              <a:chOff x="4180032" y="3419476"/>
              <a:chExt cx="64800" cy="64800"/>
            </a:xfrm>
          </p:grpSpPr>
          <p:cxnSp>
            <p:nvCxnSpPr>
              <p:cNvPr id="14385" name="Straight Connector 143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6" name="Straight Connector 143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7" name="Group 14216"/>
            <p:cNvGrpSpPr/>
            <p:nvPr/>
          </p:nvGrpSpPr>
          <p:grpSpPr>
            <a:xfrm>
              <a:off x="4955701" y="349909"/>
              <a:ext cx="64800" cy="64800"/>
              <a:chOff x="4180032" y="3419476"/>
              <a:chExt cx="64800" cy="64800"/>
            </a:xfrm>
          </p:grpSpPr>
          <p:cxnSp>
            <p:nvCxnSpPr>
              <p:cNvPr id="14383" name="Straight Connector 143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4" name="Straight Connector 143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8" name="Group 14217"/>
            <p:cNvGrpSpPr/>
            <p:nvPr/>
          </p:nvGrpSpPr>
          <p:grpSpPr>
            <a:xfrm>
              <a:off x="5632761" y="349909"/>
              <a:ext cx="64800" cy="64800"/>
              <a:chOff x="4180032" y="3419476"/>
              <a:chExt cx="64800" cy="64800"/>
            </a:xfrm>
          </p:grpSpPr>
          <p:cxnSp>
            <p:nvCxnSpPr>
              <p:cNvPr id="14381" name="Straight Connector 143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2" name="Straight Connector 143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9" name="Group 14218"/>
            <p:cNvGrpSpPr/>
            <p:nvPr/>
          </p:nvGrpSpPr>
          <p:grpSpPr>
            <a:xfrm>
              <a:off x="6038997" y="349909"/>
              <a:ext cx="64800" cy="64800"/>
              <a:chOff x="4180032" y="3419476"/>
              <a:chExt cx="64800" cy="64800"/>
            </a:xfrm>
          </p:grpSpPr>
          <p:cxnSp>
            <p:nvCxnSpPr>
              <p:cNvPr id="14379" name="Straight Connector 143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0" name="Straight Connector 143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0" name="Group 14219"/>
            <p:cNvGrpSpPr/>
            <p:nvPr/>
          </p:nvGrpSpPr>
          <p:grpSpPr>
            <a:xfrm>
              <a:off x="6716057" y="349909"/>
              <a:ext cx="64800" cy="64800"/>
              <a:chOff x="4180032" y="3419476"/>
              <a:chExt cx="64800" cy="64800"/>
            </a:xfrm>
          </p:grpSpPr>
          <p:cxnSp>
            <p:nvCxnSpPr>
              <p:cNvPr id="14377" name="Straight Connector 143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8" name="Straight Connector 143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1" name="Group 14220"/>
            <p:cNvGrpSpPr/>
            <p:nvPr/>
          </p:nvGrpSpPr>
          <p:grpSpPr>
            <a:xfrm>
              <a:off x="7393117" y="349909"/>
              <a:ext cx="64800" cy="64800"/>
              <a:chOff x="4180032" y="3419476"/>
              <a:chExt cx="64800" cy="64800"/>
            </a:xfrm>
          </p:grpSpPr>
          <p:cxnSp>
            <p:nvCxnSpPr>
              <p:cNvPr id="14375" name="Straight Connector 143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6" name="Straight Connector 143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2" name="Group 14221"/>
            <p:cNvGrpSpPr/>
            <p:nvPr/>
          </p:nvGrpSpPr>
          <p:grpSpPr>
            <a:xfrm>
              <a:off x="8070177" y="349909"/>
              <a:ext cx="64800" cy="64800"/>
              <a:chOff x="4180032" y="3419476"/>
              <a:chExt cx="64800" cy="64800"/>
            </a:xfrm>
          </p:grpSpPr>
          <p:cxnSp>
            <p:nvCxnSpPr>
              <p:cNvPr id="14373" name="Straight Connector 143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4" name="Straight Connector 143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3" name="Group 14222"/>
            <p:cNvGrpSpPr/>
            <p:nvPr/>
          </p:nvGrpSpPr>
          <p:grpSpPr>
            <a:xfrm>
              <a:off x="8747219" y="349909"/>
              <a:ext cx="64800" cy="64800"/>
              <a:chOff x="4180032" y="3419476"/>
              <a:chExt cx="64800" cy="64800"/>
            </a:xfrm>
          </p:grpSpPr>
          <p:cxnSp>
            <p:nvCxnSpPr>
              <p:cNvPr id="14371" name="Straight Connector 143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2" name="Straight Connector 143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4" name="Group 14223"/>
            <p:cNvGrpSpPr/>
            <p:nvPr/>
          </p:nvGrpSpPr>
          <p:grpSpPr>
            <a:xfrm>
              <a:off x="1299577" y="349909"/>
              <a:ext cx="64800" cy="64800"/>
              <a:chOff x="4180032" y="3419476"/>
              <a:chExt cx="64800" cy="64800"/>
            </a:xfrm>
          </p:grpSpPr>
          <p:cxnSp>
            <p:nvCxnSpPr>
              <p:cNvPr id="14369" name="Straight Connector 143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0" name="Straight Connector 143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5" name="Group 14224"/>
            <p:cNvGrpSpPr/>
            <p:nvPr/>
          </p:nvGrpSpPr>
          <p:grpSpPr>
            <a:xfrm>
              <a:off x="2247461" y="349909"/>
              <a:ext cx="64800" cy="64800"/>
              <a:chOff x="4180032" y="3419476"/>
              <a:chExt cx="64800" cy="64800"/>
            </a:xfrm>
          </p:grpSpPr>
          <p:cxnSp>
            <p:nvCxnSpPr>
              <p:cNvPr id="14367" name="Straight Connector 143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8" name="Straight Connector 143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6" name="Group 14225"/>
            <p:cNvGrpSpPr/>
            <p:nvPr/>
          </p:nvGrpSpPr>
          <p:grpSpPr>
            <a:xfrm>
              <a:off x="3330757" y="349909"/>
              <a:ext cx="64800" cy="64800"/>
              <a:chOff x="4180032" y="3419476"/>
              <a:chExt cx="64800" cy="64800"/>
            </a:xfrm>
          </p:grpSpPr>
          <p:cxnSp>
            <p:nvCxnSpPr>
              <p:cNvPr id="14365" name="Straight Connector 143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6" name="Straight Connector 143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7" name="Group 14226"/>
            <p:cNvGrpSpPr/>
            <p:nvPr/>
          </p:nvGrpSpPr>
          <p:grpSpPr>
            <a:xfrm>
              <a:off x="4007817" y="349909"/>
              <a:ext cx="64800" cy="64800"/>
              <a:chOff x="4180032" y="3419476"/>
              <a:chExt cx="64800" cy="64800"/>
            </a:xfrm>
          </p:grpSpPr>
          <p:cxnSp>
            <p:nvCxnSpPr>
              <p:cNvPr id="14363" name="Straight Connector 143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4" name="Straight Connector 143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8" name="Group 14227"/>
            <p:cNvGrpSpPr/>
            <p:nvPr/>
          </p:nvGrpSpPr>
          <p:grpSpPr>
            <a:xfrm>
              <a:off x="4414053" y="349909"/>
              <a:ext cx="64800" cy="64800"/>
              <a:chOff x="4180032" y="3419476"/>
              <a:chExt cx="64800" cy="64800"/>
            </a:xfrm>
          </p:grpSpPr>
          <p:cxnSp>
            <p:nvCxnSpPr>
              <p:cNvPr id="14361" name="Straight Connector 143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2" name="Straight Connector 143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9" name="Group 14228"/>
            <p:cNvGrpSpPr/>
            <p:nvPr/>
          </p:nvGrpSpPr>
          <p:grpSpPr>
            <a:xfrm>
              <a:off x="5091113" y="349909"/>
              <a:ext cx="64800" cy="64800"/>
              <a:chOff x="4180032" y="3419476"/>
              <a:chExt cx="64800" cy="64800"/>
            </a:xfrm>
          </p:grpSpPr>
          <p:cxnSp>
            <p:nvCxnSpPr>
              <p:cNvPr id="14359" name="Straight Connector 143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0" name="Straight Connector 143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0" name="Group 14229"/>
            <p:cNvGrpSpPr/>
            <p:nvPr/>
          </p:nvGrpSpPr>
          <p:grpSpPr>
            <a:xfrm>
              <a:off x="6174409" y="349909"/>
              <a:ext cx="64800" cy="64800"/>
              <a:chOff x="4180032" y="3419476"/>
              <a:chExt cx="64800" cy="64800"/>
            </a:xfrm>
          </p:grpSpPr>
          <p:cxnSp>
            <p:nvCxnSpPr>
              <p:cNvPr id="14357" name="Straight Connector 143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8" name="Straight Connector 143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1" name="Group 14230"/>
            <p:cNvGrpSpPr/>
            <p:nvPr/>
          </p:nvGrpSpPr>
          <p:grpSpPr>
            <a:xfrm>
              <a:off x="6851469" y="349909"/>
              <a:ext cx="64800" cy="64800"/>
              <a:chOff x="4180032" y="3419476"/>
              <a:chExt cx="64800" cy="64800"/>
            </a:xfrm>
          </p:grpSpPr>
          <p:cxnSp>
            <p:nvCxnSpPr>
              <p:cNvPr id="14355" name="Straight Connector 143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6" name="Straight Connector 143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2" name="Group 14231"/>
            <p:cNvGrpSpPr/>
            <p:nvPr/>
          </p:nvGrpSpPr>
          <p:grpSpPr>
            <a:xfrm>
              <a:off x="7528529" y="349909"/>
              <a:ext cx="64800" cy="64800"/>
              <a:chOff x="4180032" y="3419476"/>
              <a:chExt cx="64800" cy="64800"/>
            </a:xfrm>
          </p:grpSpPr>
          <p:cxnSp>
            <p:nvCxnSpPr>
              <p:cNvPr id="14353" name="Straight Connector 143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4" name="Straight Connector 143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3" name="Group 14232"/>
            <p:cNvGrpSpPr/>
            <p:nvPr/>
          </p:nvGrpSpPr>
          <p:grpSpPr>
            <a:xfrm>
              <a:off x="8205589" y="349909"/>
              <a:ext cx="64800" cy="64800"/>
              <a:chOff x="4180032" y="3419476"/>
              <a:chExt cx="64800" cy="64800"/>
            </a:xfrm>
          </p:grpSpPr>
          <p:cxnSp>
            <p:nvCxnSpPr>
              <p:cNvPr id="14351" name="Straight Connector 143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2" name="Straight Connector 143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4" name="Group 14233"/>
            <p:cNvGrpSpPr/>
            <p:nvPr/>
          </p:nvGrpSpPr>
          <p:grpSpPr>
            <a:xfrm>
              <a:off x="757929" y="349909"/>
              <a:ext cx="64800" cy="64800"/>
              <a:chOff x="4180032" y="3419476"/>
              <a:chExt cx="64800" cy="64800"/>
            </a:xfrm>
          </p:grpSpPr>
          <p:cxnSp>
            <p:nvCxnSpPr>
              <p:cNvPr id="14349" name="Straight Connector 143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0" name="Straight Connector 143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5" name="Group 14234"/>
            <p:cNvGrpSpPr/>
            <p:nvPr/>
          </p:nvGrpSpPr>
          <p:grpSpPr>
            <a:xfrm>
              <a:off x="1434989" y="349909"/>
              <a:ext cx="64800" cy="64800"/>
              <a:chOff x="4180032" y="3419476"/>
              <a:chExt cx="64800" cy="64800"/>
            </a:xfrm>
          </p:grpSpPr>
          <p:cxnSp>
            <p:nvCxnSpPr>
              <p:cNvPr id="14347" name="Straight Connector 143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8" name="Straight Connector 143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6" name="Group 14235"/>
            <p:cNvGrpSpPr/>
            <p:nvPr/>
          </p:nvGrpSpPr>
          <p:grpSpPr>
            <a:xfrm>
              <a:off x="2382873" y="349909"/>
              <a:ext cx="64800" cy="64800"/>
              <a:chOff x="4180032" y="3419476"/>
              <a:chExt cx="64800" cy="64800"/>
            </a:xfrm>
          </p:grpSpPr>
          <p:cxnSp>
            <p:nvCxnSpPr>
              <p:cNvPr id="14345" name="Straight Connector 143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6" name="Straight Connector 143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7" name="Group 14236"/>
            <p:cNvGrpSpPr/>
            <p:nvPr/>
          </p:nvGrpSpPr>
          <p:grpSpPr>
            <a:xfrm>
              <a:off x="3466169" y="349909"/>
              <a:ext cx="64800" cy="64800"/>
              <a:chOff x="4180032" y="3419476"/>
              <a:chExt cx="64800" cy="64800"/>
            </a:xfrm>
          </p:grpSpPr>
          <p:cxnSp>
            <p:nvCxnSpPr>
              <p:cNvPr id="14343" name="Straight Connector 143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4" name="Straight Connector 143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8" name="Group 14237"/>
            <p:cNvGrpSpPr/>
            <p:nvPr/>
          </p:nvGrpSpPr>
          <p:grpSpPr>
            <a:xfrm>
              <a:off x="4143229" y="349909"/>
              <a:ext cx="64800" cy="64800"/>
              <a:chOff x="4180032" y="3419476"/>
              <a:chExt cx="64800" cy="64800"/>
            </a:xfrm>
          </p:grpSpPr>
          <p:cxnSp>
            <p:nvCxnSpPr>
              <p:cNvPr id="14341" name="Straight Connector 143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2" name="Straight Connector 143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9" name="Group 14238"/>
            <p:cNvGrpSpPr/>
            <p:nvPr/>
          </p:nvGrpSpPr>
          <p:grpSpPr>
            <a:xfrm>
              <a:off x="4549465" y="349909"/>
              <a:ext cx="64800" cy="64800"/>
              <a:chOff x="4180032" y="3419476"/>
              <a:chExt cx="64800" cy="64800"/>
            </a:xfrm>
          </p:grpSpPr>
          <p:cxnSp>
            <p:nvCxnSpPr>
              <p:cNvPr id="14339" name="Straight Connector 143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0" name="Straight Connector 143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0" name="Group 14239"/>
            <p:cNvGrpSpPr/>
            <p:nvPr/>
          </p:nvGrpSpPr>
          <p:grpSpPr>
            <a:xfrm>
              <a:off x="5226525" y="349909"/>
              <a:ext cx="64800" cy="64800"/>
              <a:chOff x="4180032" y="3419476"/>
              <a:chExt cx="64800" cy="64800"/>
            </a:xfrm>
          </p:grpSpPr>
          <p:cxnSp>
            <p:nvCxnSpPr>
              <p:cNvPr id="14337" name="Straight Connector 143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8" name="Straight Connector 143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1" name="Group 14240"/>
            <p:cNvGrpSpPr/>
            <p:nvPr/>
          </p:nvGrpSpPr>
          <p:grpSpPr>
            <a:xfrm>
              <a:off x="6309821" y="349909"/>
              <a:ext cx="64800" cy="64800"/>
              <a:chOff x="4180032" y="3419476"/>
              <a:chExt cx="64800" cy="64800"/>
            </a:xfrm>
          </p:grpSpPr>
          <p:cxnSp>
            <p:nvCxnSpPr>
              <p:cNvPr id="14335" name="Straight Connector 143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6" name="Straight Connector 143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2" name="Group 14241"/>
            <p:cNvGrpSpPr/>
            <p:nvPr/>
          </p:nvGrpSpPr>
          <p:grpSpPr>
            <a:xfrm>
              <a:off x="6986881" y="349909"/>
              <a:ext cx="64800" cy="64800"/>
              <a:chOff x="4180032" y="3419476"/>
              <a:chExt cx="64800" cy="64800"/>
            </a:xfrm>
          </p:grpSpPr>
          <p:cxnSp>
            <p:nvCxnSpPr>
              <p:cNvPr id="14333" name="Straight Connector 143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4" name="Straight Connector 143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3" name="Group 14242"/>
            <p:cNvGrpSpPr/>
            <p:nvPr/>
          </p:nvGrpSpPr>
          <p:grpSpPr>
            <a:xfrm>
              <a:off x="7663941" y="349909"/>
              <a:ext cx="64800" cy="64800"/>
              <a:chOff x="4180032" y="3419476"/>
              <a:chExt cx="64800" cy="64800"/>
            </a:xfrm>
          </p:grpSpPr>
          <p:cxnSp>
            <p:nvCxnSpPr>
              <p:cNvPr id="14331" name="Straight Connector 143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2" name="Straight Connector 143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4" name="Group 14243"/>
            <p:cNvGrpSpPr/>
            <p:nvPr/>
          </p:nvGrpSpPr>
          <p:grpSpPr>
            <a:xfrm>
              <a:off x="8341001" y="349909"/>
              <a:ext cx="64800" cy="64800"/>
              <a:chOff x="4180032" y="3419476"/>
              <a:chExt cx="64800" cy="64800"/>
            </a:xfrm>
          </p:grpSpPr>
          <p:cxnSp>
            <p:nvCxnSpPr>
              <p:cNvPr id="14329" name="Straight Connector 143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0" name="Straight Connector 143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5" name="Group 14244"/>
            <p:cNvGrpSpPr/>
            <p:nvPr/>
          </p:nvGrpSpPr>
          <p:grpSpPr>
            <a:xfrm>
              <a:off x="893341" y="349909"/>
              <a:ext cx="64800" cy="64800"/>
              <a:chOff x="4180032" y="3419476"/>
              <a:chExt cx="64800" cy="64800"/>
            </a:xfrm>
          </p:grpSpPr>
          <p:cxnSp>
            <p:nvCxnSpPr>
              <p:cNvPr id="14327" name="Straight Connector 143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8" name="Straight Connector 143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6" name="Group 14245"/>
            <p:cNvGrpSpPr/>
            <p:nvPr/>
          </p:nvGrpSpPr>
          <p:grpSpPr>
            <a:xfrm>
              <a:off x="1570401" y="349909"/>
              <a:ext cx="64800" cy="64800"/>
              <a:chOff x="4180032" y="3419476"/>
              <a:chExt cx="64800" cy="64800"/>
            </a:xfrm>
          </p:grpSpPr>
          <p:cxnSp>
            <p:nvCxnSpPr>
              <p:cNvPr id="14325" name="Straight Connector 143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6" name="Straight Connector 143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7" name="Group 14246"/>
            <p:cNvGrpSpPr/>
            <p:nvPr/>
          </p:nvGrpSpPr>
          <p:grpSpPr>
            <a:xfrm>
              <a:off x="2518285" y="349909"/>
              <a:ext cx="64800" cy="64800"/>
              <a:chOff x="4180032" y="3419476"/>
              <a:chExt cx="64800" cy="64800"/>
            </a:xfrm>
          </p:grpSpPr>
          <p:cxnSp>
            <p:nvCxnSpPr>
              <p:cNvPr id="14323" name="Straight Connector 143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4" name="Straight Connector 143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8" name="Group 14247"/>
            <p:cNvGrpSpPr/>
            <p:nvPr/>
          </p:nvGrpSpPr>
          <p:grpSpPr>
            <a:xfrm>
              <a:off x="3601581" y="349909"/>
              <a:ext cx="64800" cy="64800"/>
              <a:chOff x="4180032" y="3419476"/>
              <a:chExt cx="64800" cy="64800"/>
            </a:xfrm>
          </p:grpSpPr>
          <p:cxnSp>
            <p:nvCxnSpPr>
              <p:cNvPr id="14321" name="Straight Connector 143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2" name="Straight Connector 143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9" name="Group 14248"/>
            <p:cNvGrpSpPr/>
            <p:nvPr/>
          </p:nvGrpSpPr>
          <p:grpSpPr>
            <a:xfrm>
              <a:off x="4684877" y="349909"/>
              <a:ext cx="64800" cy="64800"/>
              <a:chOff x="4180032" y="3419476"/>
              <a:chExt cx="64800" cy="64800"/>
            </a:xfrm>
          </p:grpSpPr>
          <p:cxnSp>
            <p:nvCxnSpPr>
              <p:cNvPr id="14319" name="Straight Connector 143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0" name="Straight Connector 143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0" name="Group 14249"/>
            <p:cNvGrpSpPr/>
            <p:nvPr/>
          </p:nvGrpSpPr>
          <p:grpSpPr>
            <a:xfrm>
              <a:off x="5361937" y="349909"/>
              <a:ext cx="64800" cy="64800"/>
              <a:chOff x="4180032" y="3419476"/>
              <a:chExt cx="64800" cy="64800"/>
            </a:xfrm>
          </p:grpSpPr>
          <p:cxnSp>
            <p:nvCxnSpPr>
              <p:cNvPr id="14317" name="Straight Connector 143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8" name="Straight Connector 143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1" name="Group 14250"/>
            <p:cNvGrpSpPr/>
            <p:nvPr/>
          </p:nvGrpSpPr>
          <p:grpSpPr>
            <a:xfrm>
              <a:off x="5768173" y="349909"/>
              <a:ext cx="64800" cy="64800"/>
              <a:chOff x="4180032" y="3419476"/>
              <a:chExt cx="64800" cy="64800"/>
            </a:xfrm>
          </p:grpSpPr>
          <p:cxnSp>
            <p:nvCxnSpPr>
              <p:cNvPr id="14315" name="Straight Connector 143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6" name="Straight Connector 143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2" name="Group 14251"/>
            <p:cNvGrpSpPr/>
            <p:nvPr/>
          </p:nvGrpSpPr>
          <p:grpSpPr>
            <a:xfrm>
              <a:off x="6445233" y="349909"/>
              <a:ext cx="64800" cy="64800"/>
              <a:chOff x="4180032" y="3419476"/>
              <a:chExt cx="64800" cy="64800"/>
            </a:xfrm>
          </p:grpSpPr>
          <p:cxnSp>
            <p:nvCxnSpPr>
              <p:cNvPr id="14313" name="Straight Connector 143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4" name="Straight Connector 143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3" name="Group 14252"/>
            <p:cNvGrpSpPr/>
            <p:nvPr/>
          </p:nvGrpSpPr>
          <p:grpSpPr>
            <a:xfrm>
              <a:off x="7122293" y="349909"/>
              <a:ext cx="64800" cy="64800"/>
              <a:chOff x="4180032" y="3419476"/>
              <a:chExt cx="64800" cy="64800"/>
            </a:xfrm>
          </p:grpSpPr>
          <p:cxnSp>
            <p:nvCxnSpPr>
              <p:cNvPr id="14311" name="Straight Connector 143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2" name="Straight Connector 143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4" name="Group 14253"/>
            <p:cNvGrpSpPr/>
            <p:nvPr/>
          </p:nvGrpSpPr>
          <p:grpSpPr>
            <a:xfrm>
              <a:off x="7799353" y="349909"/>
              <a:ext cx="64800" cy="64800"/>
              <a:chOff x="4180032" y="3419476"/>
              <a:chExt cx="64800" cy="64800"/>
            </a:xfrm>
          </p:grpSpPr>
          <p:cxnSp>
            <p:nvCxnSpPr>
              <p:cNvPr id="14309" name="Straight Connector 143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0" name="Straight Connector 143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5" name="Group 14254"/>
            <p:cNvGrpSpPr/>
            <p:nvPr/>
          </p:nvGrpSpPr>
          <p:grpSpPr>
            <a:xfrm>
              <a:off x="8476413" y="349909"/>
              <a:ext cx="64800" cy="64800"/>
              <a:chOff x="4180032" y="3419476"/>
              <a:chExt cx="64800" cy="64800"/>
            </a:xfrm>
          </p:grpSpPr>
          <p:cxnSp>
            <p:nvCxnSpPr>
              <p:cNvPr id="14307" name="Straight Connector 143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8" name="Straight Connector 143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6" name="Group 14255"/>
            <p:cNvGrpSpPr/>
            <p:nvPr/>
          </p:nvGrpSpPr>
          <p:grpSpPr>
            <a:xfrm>
              <a:off x="1705813" y="349909"/>
              <a:ext cx="64800" cy="64800"/>
              <a:chOff x="4180032" y="3419476"/>
              <a:chExt cx="64800" cy="64800"/>
            </a:xfrm>
          </p:grpSpPr>
          <p:cxnSp>
            <p:nvCxnSpPr>
              <p:cNvPr id="14305" name="Straight Connector 143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6" name="Straight Connector 143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7" name="Group 14256"/>
            <p:cNvGrpSpPr/>
            <p:nvPr/>
          </p:nvGrpSpPr>
          <p:grpSpPr>
            <a:xfrm>
              <a:off x="2653697" y="349909"/>
              <a:ext cx="64800" cy="64800"/>
              <a:chOff x="4180032" y="3419476"/>
              <a:chExt cx="64800" cy="64800"/>
            </a:xfrm>
          </p:grpSpPr>
          <p:cxnSp>
            <p:nvCxnSpPr>
              <p:cNvPr id="14303" name="Straight Connector 143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4" name="Straight Connector 143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8" name="Group 14257"/>
            <p:cNvGrpSpPr/>
            <p:nvPr/>
          </p:nvGrpSpPr>
          <p:grpSpPr>
            <a:xfrm>
              <a:off x="3736993" y="349909"/>
              <a:ext cx="64800" cy="64800"/>
              <a:chOff x="4180032" y="3419476"/>
              <a:chExt cx="64800" cy="64800"/>
            </a:xfrm>
          </p:grpSpPr>
          <p:cxnSp>
            <p:nvCxnSpPr>
              <p:cNvPr id="14301" name="Straight Connector 143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2" name="Straight Connector 143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9" name="Group 14258"/>
            <p:cNvGrpSpPr/>
            <p:nvPr/>
          </p:nvGrpSpPr>
          <p:grpSpPr>
            <a:xfrm>
              <a:off x="4278641" y="349909"/>
              <a:ext cx="64800" cy="64800"/>
              <a:chOff x="4180032" y="3419476"/>
              <a:chExt cx="64800" cy="64800"/>
            </a:xfrm>
          </p:grpSpPr>
          <p:cxnSp>
            <p:nvCxnSpPr>
              <p:cNvPr id="14299" name="Straight Connector 142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0" name="Straight Connector 142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0" name="Group 14259"/>
            <p:cNvGrpSpPr/>
            <p:nvPr/>
          </p:nvGrpSpPr>
          <p:grpSpPr>
            <a:xfrm>
              <a:off x="4820289" y="349909"/>
              <a:ext cx="64800" cy="64800"/>
              <a:chOff x="4180032" y="3419476"/>
              <a:chExt cx="64800" cy="64800"/>
            </a:xfrm>
          </p:grpSpPr>
          <p:cxnSp>
            <p:nvCxnSpPr>
              <p:cNvPr id="14297" name="Straight Connector 14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8" name="Straight Connector 14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1" name="Group 14260"/>
            <p:cNvGrpSpPr/>
            <p:nvPr/>
          </p:nvGrpSpPr>
          <p:grpSpPr>
            <a:xfrm>
              <a:off x="5497349" y="349909"/>
              <a:ext cx="64800" cy="64800"/>
              <a:chOff x="4180032" y="3419476"/>
              <a:chExt cx="64800" cy="64800"/>
            </a:xfrm>
          </p:grpSpPr>
          <p:cxnSp>
            <p:nvCxnSpPr>
              <p:cNvPr id="14295" name="Straight Connector 14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6" name="Straight Connector 14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2" name="Group 14261"/>
            <p:cNvGrpSpPr/>
            <p:nvPr/>
          </p:nvGrpSpPr>
          <p:grpSpPr>
            <a:xfrm>
              <a:off x="5903585" y="349909"/>
              <a:ext cx="64800" cy="64800"/>
              <a:chOff x="4180032" y="3419476"/>
              <a:chExt cx="64800" cy="64800"/>
            </a:xfrm>
          </p:grpSpPr>
          <p:cxnSp>
            <p:nvCxnSpPr>
              <p:cNvPr id="14293" name="Straight Connector 14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4" name="Straight Connector 14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3" name="Group 14262"/>
            <p:cNvGrpSpPr/>
            <p:nvPr/>
          </p:nvGrpSpPr>
          <p:grpSpPr>
            <a:xfrm>
              <a:off x="6580645" y="349909"/>
              <a:ext cx="64800" cy="64800"/>
              <a:chOff x="4180032" y="3419476"/>
              <a:chExt cx="64800" cy="64800"/>
            </a:xfrm>
          </p:grpSpPr>
          <p:cxnSp>
            <p:nvCxnSpPr>
              <p:cNvPr id="14291" name="Straight Connector 14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2" name="Straight Connector 14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4" name="Group 14263"/>
            <p:cNvGrpSpPr/>
            <p:nvPr/>
          </p:nvGrpSpPr>
          <p:grpSpPr>
            <a:xfrm>
              <a:off x="7257705" y="349909"/>
              <a:ext cx="64800" cy="64800"/>
              <a:chOff x="4180032" y="3419476"/>
              <a:chExt cx="64800" cy="64800"/>
            </a:xfrm>
          </p:grpSpPr>
          <p:cxnSp>
            <p:nvCxnSpPr>
              <p:cNvPr id="14289" name="Straight Connector 14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0" name="Straight Connector 14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5" name="Group 14264"/>
            <p:cNvGrpSpPr/>
            <p:nvPr/>
          </p:nvGrpSpPr>
          <p:grpSpPr>
            <a:xfrm>
              <a:off x="7934765" y="349909"/>
              <a:ext cx="64800" cy="64800"/>
              <a:chOff x="4180032" y="3419476"/>
              <a:chExt cx="64800" cy="64800"/>
            </a:xfrm>
          </p:grpSpPr>
          <p:cxnSp>
            <p:nvCxnSpPr>
              <p:cNvPr id="14287" name="Straight Connector 14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8" name="Straight Connector 14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6" name="Group 14265"/>
            <p:cNvGrpSpPr/>
            <p:nvPr/>
          </p:nvGrpSpPr>
          <p:grpSpPr>
            <a:xfrm>
              <a:off x="8611825" y="349909"/>
              <a:ext cx="64800" cy="64800"/>
              <a:chOff x="4180032" y="3419476"/>
              <a:chExt cx="64800" cy="64800"/>
            </a:xfrm>
          </p:grpSpPr>
          <p:cxnSp>
            <p:nvCxnSpPr>
              <p:cNvPr id="14285" name="Straight Connector 14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6" name="Straight Connector 14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7" name="Group 14266"/>
            <p:cNvGrpSpPr/>
            <p:nvPr/>
          </p:nvGrpSpPr>
          <p:grpSpPr>
            <a:xfrm>
              <a:off x="1028753" y="349909"/>
              <a:ext cx="64800" cy="64800"/>
              <a:chOff x="4180032" y="3419476"/>
              <a:chExt cx="64800" cy="64800"/>
            </a:xfrm>
          </p:grpSpPr>
          <p:cxnSp>
            <p:nvCxnSpPr>
              <p:cNvPr id="14283" name="Straight Connector 14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4" name="Straight Connector 14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8" name="Group 14267"/>
            <p:cNvGrpSpPr/>
            <p:nvPr/>
          </p:nvGrpSpPr>
          <p:grpSpPr>
            <a:xfrm>
              <a:off x="1841225" y="349909"/>
              <a:ext cx="64800" cy="64800"/>
              <a:chOff x="4180032" y="3419476"/>
              <a:chExt cx="64800" cy="64800"/>
            </a:xfrm>
          </p:grpSpPr>
          <p:cxnSp>
            <p:nvCxnSpPr>
              <p:cNvPr id="14281" name="Straight Connector 14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2" name="Straight Connector 14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9" name="Group 14268"/>
            <p:cNvGrpSpPr/>
            <p:nvPr/>
          </p:nvGrpSpPr>
          <p:grpSpPr>
            <a:xfrm>
              <a:off x="2789109" y="349909"/>
              <a:ext cx="64800" cy="64800"/>
              <a:chOff x="4180032" y="3419476"/>
              <a:chExt cx="64800" cy="64800"/>
            </a:xfrm>
          </p:grpSpPr>
          <p:cxnSp>
            <p:nvCxnSpPr>
              <p:cNvPr id="14279" name="Straight Connector 14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0" name="Straight Connector 14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70" name="Group 14269"/>
            <p:cNvGrpSpPr/>
            <p:nvPr/>
          </p:nvGrpSpPr>
          <p:grpSpPr>
            <a:xfrm>
              <a:off x="1976637" y="349909"/>
              <a:ext cx="64800" cy="64800"/>
              <a:chOff x="4180032" y="3419476"/>
              <a:chExt cx="64800" cy="64800"/>
            </a:xfrm>
          </p:grpSpPr>
          <p:cxnSp>
            <p:nvCxnSpPr>
              <p:cNvPr id="14277" name="Straight Connector 14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78" name="Straight Connector 14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71" name="Group 14270"/>
            <p:cNvGrpSpPr/>
            <p:nvPr/>
          </p:nvGrpSpPr>
          <p:grpSpPr>
            <a:xfrm>
              <a:off x="2924521" y="349909"/>
              <a:ext cx="64800" cy="64800"/>
              <a:chOff x="4180032" y="3419476"/>
              <a:chExt cx="64800" cy="64800"/>
            </a:xfrm>
          </p:grpSpPr>
          <p:cxnSp>
            <p:nvCxnSpPr>
              <p:cNvPr id="14275" name="Straight Connector 14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76" name="Straight Connector 14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72" name="Group 14271"/>
            <p:cNvGrpSpPr/>
            <p:nvPr/>
          </p:nvGrpSpPr>
          <p:grpSpPr>
            <a:xfrm>
              <a:off x="3059933" y="349909"/>
              <a:ext cx="64800" cy="64800"/>
              <a:chOff x="4180032" y="3419476"/>
              <a:chExt cx="64800" cy="64800"/>
            </a:xfrm>
          </p:grpSpPr>
          <p:cxnSp>
            <p:nvCxnSpPr>
              <p:cNvPr id="14273" name="Straight Connector 14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74" name="Straight Connector 14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399" name="Group 14398"/>
          <p:cNvGrpSpPr/>
          <p:nvPr/>
        </p:nvGrpSpPr>
        <p:grpSpPr>
          <a:xfrm>
            <a:off x="468924" y="3023714"/>
            <a:ext cx="11280435" cy="64800"/>
            <a:chOff x="351693" y="349909"/>
            <a:chExt cx="8460326" cy="64800"/>
          </a:xfrm>
        </p:grpSpPr>
        <p:grpSp>
          <p:nvGrpSpPr>
            <p:cNvPr id="14400" name="Group 14399"/>
            <p:cNvGrpSpPr/>
            <p:nvPr/>
          </p:nvGrpSpPr>
          <p:grpSpPr>
            <a:xfrm>
              <a:off x="351693" y="349909"/>
              <a:ext cx="64800" cy="64800"/>
              <a:chOff x="4180032" y="3419476"/>
              <a:chExt cx="64800" cy="64800"/>
            </a:xfrm>
          </p:grpSpPr>
          <p:cxnSp>
            <p:nvCxnSpPr>
              <p:cNvPr id="14587" name="Straight Connector 145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8" name="Straight Connector 145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1" name="Group 14400"/>
            <p:cNvGrpSpPr/>
            <p:nvPr/>
          </p:nvGrpSpPr>
          <p:grpSpPr>
            <a:xfrm>
              <a:off x="487105" y="349909"/>
              <a:ext cx="64800" cy="64800"/>
              <a:chOff x="4180032" y="3419476"/>
              <a:chExt cx="64800" cy="64800"/>
            </a:xfrm>
          </p:grpSpPr>
          <p:cxnSp>
            <p:nvCxnSpPr>
              <p:cNvPr id="14585" name="Straight Connector 145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6" name="Straight Connector 145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2" name="Group 14401"/>
            <p:cNvGrpSpPr/>
            <p:nvPr/>
          </p:nvGrpSpPr>
          <p:grpSpPr>
            <a:xfrm>
              <a:off x="622517" y="349909"/>
              <a:ext cx="64800" cy="64800"/>
              <a:chOff x="4180032" y="3419476"/>
              <a:chExt cx="64800" cy="64800"/>
            </a:xfrm>
          </p:grpSpPr>
          <p:cxnSp>
            <p:nvCxnSpPr>
              <p:cNvPr id="14583" name="Straight Connector 145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4" name="Straight Connector 145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3" name="Group 14402"/>
            <p:cNvGrpSpPr/>
            <p:nvPr/>
          </p:nvGrpSpPr>
          <p:grpSpPr>
            <a:xfrm>
              <a:off x="1164165" y="349909"/>
              <a:ext cx="64800" cy="64800"/>
              <a:chOff x="4180032" y="3419476"/>
              <a:chExt cx="64800" cy="64800"/>
            </a:xfrm>
          </p:grpSpPr>
          <p:cxnSp>
            <p:nvCxnSpPr>
              <p:cNvPr id="14581" name="Straight Connector 145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2" name="Straight Connector 145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4" name="Group 14403"/>
            <p:cNvGrpSpPr/>
            <p:nvPr/>
          </p:nvGrpSpPr>
          <p:grpSpPr>
            <a:xfrm>
              <a:off x="2112049" y="349909"/>
              <a:ext cx="64800" cy="64800"/>
              <a:chOff x="4180032" y="3419476"/>
              <a:chExt cx="64800" cy="64800"/>
            </a:xfrm>
          </p:grpSpPr>
          <p:cxnSp>
            <p:nvCxnSpPr>
              <p:cNvPr id="14579" name="Straight Connector 145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0" name="Straight Connector 145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5" name="Group 14404"/>
            <p:cNvGrpSpPr/>
            <p:nvPr/>
          </p:nvGrpSpPr>
          <p:grpSpPr>
            <a:xfrm>
              <a:off x="3195345" y="349909"/>
              <a:ext cx="64800" cy="64800"/>
              <a:chOff x="4180032" y="3419476"/>
              <a:chExt cx="64800" cy="64800"/>
            </a:xfrm>
          </p:grpSpPr>
          <p:cxnSp>
            <p:nvCxnSpPr>
              <p:cNvPr id="14577" name="Straight Connector 145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8" name="Straight Connector 145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6" name="Group 14405"/>
            <p:cNvGrpSpPr/>
            <p:nvPr/>
          </p:nvGrpSpPr>
          <p:grpSpPr>
            <a:xfrm>
              <a:off x="3872405" y="349909"/>
              <a:ext cx="64800" cy="64800"/>
              <a:chOff x="4180032" y="3419476"/>
              <a:chExt cx="64800" cy="64800"/>
            </a:xfrm>
          </p:grpSpPr>
          <p:cxnSp>
            <p:nvCxnSpPr>
              <p:cNvPr id="14575" name="Straight Connector 145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6" name="Straight Connector 145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7" name="Group 14406"/>
            <p:cNvGrpSpPr/>
            <p:nvPr/>
          </p:nvGrpSpPr>
          <p:grpSpPr>
            <a:xfrm>
              <a:off x="4955701" y="349909"/>
              <a:ext cx="64800" cy="64800"/>
              <a:chOff x="4180032" y="3419476"/>
              <a:chExt cx="64800" cy="64800"/>
            </a:xfrm>
          </p:grpSpPr>
          <p:cxnSp>
            <p:nvCxnSpPr>
              <p:cNvPr id="14573" name="Straight Connector 145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4" name="Straight Connector 145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8" name="Group 14407"/>
            <p:cNvGrpSpPr/>
            <p:nvPr/>
          </p:nvGrpSpPr>
          <p:grpSpPr>
            <a:xfrm>
              <a:off x="5632761" y="349909"/>
              <a:ext cx="64800" cy="64800"/>
              <a:chOff x="4180032" y="3419476"/>
              <a:chExt cx="64800" cy="64800"/>
            </a:xfrm>
          </p:grpSpPr>
          <p:cxnSp>
            <p:nvCxnSpPr>
              <p:cNvPr id="14571" name="Straight Connector 145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2" name="Straight Connector 145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9" name="Group 14408"/>
            <p:cNvGrpSpPr/>
            <p:nvPr/>
          </p:nvGrpSpPr>
          <p:grpSpPr>
            <a:xfrm>
              <a:off x="6038997" y="349909"/>
              <a:ext cx="64800" cy="64800"/>
              <a:chOff x="4180032" y="3419476"/>
              <a:chExt cx="64800" cy="64800"/>
            </a:xfrm>
          </p:grpSpPr>
          <p:cxnSp>
            <p:nvCxnSpPr>
              <p:cNvPr id="14569" name="Straight Connector 145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0" name="Straight Connector 145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0" name="Group 14409"/>
            <p:cNvGrpSpPr/>
            <p:nvPr/>
          </p:nvGrpSpPr>
          <p:grpSpPr>
            <a:xfrm>
              <a:off x="6716057" y="349909"/>
              <a:ext cx="64800" cy="64800"/>
              <a:chOff x="4180032" y="3419476"/>
              <a:chExt cx="64800" cy="64800"/>
            </a:xfrm>
          </p:grpSpPr>
          <p:cxnSp>
            <p:nvCxnSpPr>
              <p:cNvPr id="14567" name="Straight Connector 145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8" name="Straight Connector 145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1" name="Group 14410"/>
            <p:cNvGrpSpPr/>
            <p:nvPr/>
          </p:nvGrpSpPr>
          <p:grpSpPr>
            <a:xfrm>
              <a:off x="7393117" y="349909"/>
              <a:ext cx="64800" cy="64800"/>
              <a:chOff x="4180032" y="3419476"/>
              <a:chExt cx="64800" cy="64800"/>
            </a:xfrm>
          </p:grpSpPr>
          <p:cxnSp>
            <p:nvCxnSpPr>
              <p:cNvPr id="14565" name="Straight Connector 145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6" name="Straight Connector 145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2" name="Group 14411"/>
            <p:cNvGrpSpPr/>
            <p:nvPr/>
          </p:nvGrpSpPr>
          <p:grpSpPr>
            <a:xfrm>
              <a:off x="8070177" y="349909"/>
              <a:ext cx="64800" cy="64800"/>
              <a:chOff x="4180032" y="3419476"/>
              <a:chExt cx="64800" cy="64800"/>
            </a:xfrm>
          </p:grpSpPr>
          <p:cxnSp>
            <p:nvCxnSpPr>
              <p:cNvPr id="14563" name="Straight Connector 145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4" name="Straight Connector 145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3" name="Group 14412"/>
            <p:cNvGrpSpPr/>
            <p:nvPr/>
          </p:nvGrpSpPr>
          <p:grpSpPr>
            <a:xfrm>
              <a:off x="8747219" y="349909"/>
              <a:ext cx="64800" cy="64800"/>
              <a:chOff x="4180032" y="3419476"/>
              <a:chExt cx="64800" cy="64800"/>
            </a:xfrm>
          </p:grpSpPr>
          <p:cxnSp>
            <p:nvCxnSpPr>
              <p:cNvPr id="14561" name="Straight Connector 145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2" name="Straight Connector 145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4" name="Group 14413"/>
            <p:cNvGrpSpPr/>
            <p:nvPr/>
          </p:nvGrpSpPr>
          <p:grpSpPr>
            <a:xfrm>
              <a:off x="1299577" y="349909"/>
              <a:ext cx="64800" cy="64800"/>
              <a:chOff x="4180032" y="3419476"/>
              <a:chExt cx="64800" cy="64800"/>
            </a:xfrm>
          </p:grpSpPr>
          <p:cxnSp>
            <p:nvCxnSpPr>
              <p:cNvPr id="14559" name="Straight Connector 145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0" name="Straight Connector 145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5" name="Group 14414"/>
            <p:cNvGrpSpPr/>
            <p:nvPr/>
          </p:nvGrpSpPr>
          <p:grpSpPr>
            <a:xfrm>
              <a:off x="2247461" y="349909"/>
              <a:ext cx="64800" cy="64800"/>
              <a:chOff x="4180032" y="3419476"/>
              <a:chExt cx="64800" cy="64800"/>
            </a:xfrm>
          </p:grpSpPr>
          <p:cxnSp>
            <p:nvCxnSpPr>
              <p:cNvPr id="14557" name="Straight Connector 145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8" name="Straight Connector 145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6" name="Group 14415"/>
            <p:cNvGrpSpPr/>
            <p:nvPr/>
          </p:nvGrpSpPr>
          <p:grpSpPr>
            <a:xfrm>
              <a:off x="3330757" y="349909"/>
              <a:ext cx="64800" cy="64800"/>
              <a:chOff x="4180032" y="3419476"/>
              <a:chExt cx="64800" cy="64800"/>
            </a:xfrm>
          </p:grpSpPr>
          <p:cxnSp>
            <p:nvCxnSpPr>
              <p:cNvPr id="14555" name="Straight Connector 145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6" name="Straight Connector 145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7" name="Group 14416"/>
            <p:cNvGrpSpPr/>
            <p:nvPr/>
          </p:nvGrpSpPr>
          <p:grpSpPr>
            <a:xfrm>
              <a:off x="4007817" y="349909"/>
              <a:ext cx="64800" cy="64800"/>
              <a:chOff x="4180032" y="3419476"/>
              <a:chExt cx="64800" cy="64800"/>
            </a:xfrm>
          </p:grpSpPr>
          <p:cxnSp>
            <p:nvCxnSpPr>
              <p:cNvPr id="14553" name="Straight Connector 145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4" name="Straight Connector 145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8" name="Group 14417"/>
            <p:cNvGrpSpPr/>
            <p:nvPr/>
          </p:nvGrpSpPr>
          <p:grpSpPr>
            <a:xfrm>
              <a:off x="4414053" y="349909"/>
              <a:ext cx="64800" cy="64800"/>
              <a:chOff x="4180032" y="3419476"/>
              <a:chExt cx="64800" cy="64800"/>
            </a:xfrm>
          </p:grpSpPr>
          <p:cxnSp>
            <p:nvCxnSpPr>
              <p:cNvPr id="14551" name="Straight Connector 145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2" name="Straight Connector 145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9" name="Group 14418"/>
            <p:cNvGrpSpPr/>
            <p:nvPr/>
          </p:nvGrpSpPr>
          <p:grpSpPr>
            <a:xfrm>
              <a:off x="5091113" y="349909"/>
              <a:ext cx="64800" cy="64800"/>
              <a:chOff x="4180032" y="3419476"/>
              <a:chExt cx="64800" cy="64800"/>
            </a:xfrm>
          </p:grpSpPr>
          <p:cxnSp>
            <p:nvCxnSpPr>
              <p:cNvPr id="14549" name="Straight Connector 145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0" name="Straight Connector 145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0" name="Group 14419"/>
            <p:cNvGrpSpPr/>
            <p:nvPr/>
          </p:nvGrpSpPr>
          <p:grpSpPr>
            <a:xfrm>
              <a:off x="6174409" y="349909"/>
              <a:ext cx="64800" cy="64800"/>
              <a:chOff x="4180032" y="3419476"/>
              <a:chExt cx="64800" cy="64800"/>
            </a:xfrm>
          </p:grpSpPr>
          <p:cxnSp>
            <p:nvCxnSpPr>
              <p:cNvPr id="14547" name="Straight Connector 145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8" name="Straight Connector 145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1" name="Group 14420"/>
            <p:cNvGrpSpPr/>
            <p:nvPr/>
          </p:nvGrpSpPr>
          <p:grpSpPr>
            <a:xfrm>
              <a:off x="6851469" y="349909"/>
              <a:ext cx="64800" cy="64800"/>
              <a:chOff x="4180032" y="3419476"/>
              <a:chExt cx="64800" cy="64800"/>
            </a:xfrm>
          </p:grpSpPr>
          <p:cxnSp>
            <p:nvCxnSpPr>
              <p:cNvPr id="14545" name="Straight Connector 145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6" name="Straight Connector 145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2" name="Group 14421"/>
            <p:cNvGrpSpPr/>
            <p:nvPr/>
          </p:nvGrpSpPr>
          <p:grpSpPr>
            <a:xfrm>
              <a:off x="7528529" y="349909"/>
              <a:ext cx="64800" cy="64800"/>
              <a:chOff x="4180032" y="3419476"/>
              <a:chExt cx="64800" cy="64800"/>
            </a:xfrm>
          </p:grpSpPr>
          <p:cxnSp>
            <p:nvCxnSpPr>
              <p:cNvPr id="14543" name="Straight Connector 145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4" name="Straight Connector 145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3" name="Group 14422"/>
            <p:cNvGrpSpPr/>
            <p:nvPr/>
          </p:nvGrpSpPr>
          <p:grpSpPr>
            <a:xfrm>
              <a:off x="8205589" y="349909"/>
              <a:ext cx="64800" cy="64800"/>
              <a:chOff x="4180032" y="3419476"/>
              <a:chExt cx="64800" cy="64800"/>
            </a:xfrm>
          </p:grpSpPr>
          <p:cxnSp>
            <p:nvCxnSpPr>
              <p:cNvPr id="14541" name="Straight Connector 145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2" name="Straight Connector 145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4" name="Group 14423"/>
            <p:cNvGrpSpPr/>
            <p:nvPr/>
          </p:nvGrpSpPr>
          <p:grpSpPr>
            <a:xfrm>
              <a:off x="757929" y="349909"/>
              <a:ext cx="64800" cy="64800"/>
              <a:chOff x="4180032" y="3419476"/>
              <a:chExt cx="64800" cy="64800"/>
            </a:xfrm>
          </p:grpSpPr>
          <p:cxnSp>
            <p:nvCxnSpPr>
              <p:cNvPr id="14539" name="Straight Connector 145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0" name="Straight Connector 145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5" name="Group 14424"/>
            <p:cNvGrpSpPr/>
            <p:nvPr/>
          </p:nvGrpSpPr>
          <p:grpSpPr>
            <a:xfrm>
              <a:off x="1434989" y="349909"/>
              <a:ext cx="64800" cy="64800"/>
              <a:chOff x="4180032" y="3419476"/>
              <a:chExt cx="64800" cy="64800"/>
            </a:xfrm>
          </p:grpSpPr>
          <p:cxnSp>
            <p:nvCxnSpPr>
              <p:cNvPr id="14537" name="Straight Connector 145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8" name="Straight Connector 145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6" name="Group 14425"/>
            <p:cNvGrpSpPr/>
            <p:nvPr/>
          </p:nvGrpSpPr>
          <p:grpSpPr>
            <a:xfrm>
              <a:off x="2382873" y="349909"/>
              <a:ext cx="64800" cy="64800"/>
              <a:chOff x="4180032" y="3419476"/>
              <a:chExt cx="64800" cy="64800"/>
            </a:xfrm>
          </p:grpSpPr>
          <p:cxnSp>
            <p:nvCxnSpPr>
              <p:cNvPr id="14535" name="Straight Connector 145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6" name="Straight Connector 145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7" name="Group 14426"/>
            <p:cNvGrpSpPr/>
            <p:nvPr/>
          </p:nvGrpSpPr>
          <p:grpSpPr>
            <a:xfrm>
              <a:off x="3466169" y="349909"/>
              <a:ext cx="64800" cy="64800"/>
              <a:chOff x="4180032" y="3419476"/>
              <a:chExt cx="64800" cy="64800"/>
            </a:xfrm>
          </p:grpSpPr>
          <p:cxnSp>
            <p:nvCxnSpPr>
              <p:cNvPr id="14533" name="Straight Connector 145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4" name="Straight Connector 145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8" name="Group 14427"/>
            <p:cNvGrpSpPr/>
            <p:nvPr/>
          </p:nvGrpSpPr>
          <p:grpSpPr>
            <a:xfrm>
              <a:off x="4143229" y="349909"/>
              <a:ext cx="64800" cy="64800"/>
              <a:chOff x="4180032" y="3419476"/>
              <a:chExt cx="64800" cy="64800"/>
            </a:xfrm>
          </p:grpSpPr>
          <p:cxnSp>
            <p:nvCxnSpPr>
              <p:cNvPr id="14531" name="Straight Connector 145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2" name="Straight Connector 145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9" name="Group 14428"/>
            <p:cNvGrpSpPr/>
            <p:nvPr/>
          </p:nvGrpSpPr>
          <p:grpSpPr>
            <a:xfrm>
              <a:off x="4549465" y="349909"/>
              <a:ext cx="64800" cy="64800"/>
              <a:chOff x="4180032" y="3419476"/>
              <a:chExt cx="64800" cy="64800"/>
            </a:xfrm>
          </p:grpSpPr>
          <p:cxnSp>
            <p:nvCxnSpPr>
              <p:cNvPr id="14529" name="Straight Connector 145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0" name="Straight Connector 145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0" name="Group 14429"/>
            <p:cNvGrpSpPr/>
            <p:nvPr/>
          </p:nvGrpSpPr>
          <p:grpSpPr>
            <a:xfrm>
              <a:off x="5226525" y="349909"/>
              <a:ext cx="64800" cy="64800"/>
              <a:chOff x="4180032" y="3419476"/>
              <a:chExt cx="64800" cy="64800"/>
            </a:xfrm>
          </p:grpSpPr>
          <p:cxnSp>
            <p:nvCxnSpPr>
              <p:cNvPr id="14527" name="Straight Connector 145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8" name="Straight Connector 145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1" name="Group 14430"/>
            <p:cNvGrpSpPr/>
            <p:nvPr/>
          </p:nvGrpSpPr>
          <p:grpSpPr>
            <a:xfrm>
              <a:off x="6309821" y="349909"/>
              <a:ext cx="64800" cy="64800"/>
              <a:chOff x="4180032" y="3419476"/>
              <a:chExt cx="64800" cy="64800"/>
            </a:xfrm>
          </p:grpSpPr>
          <p:cxnSp>
            <p:nvCxnSpPr>
              <p:cNvPr id="14525" name="Straight Connector 145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6" name="Straight Connector 145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2" name="Group 14431"/>
            <p:cNvGrpSpPr/>
            <p:nvPr/>
          </p:nvGrpSpPr>
          <p:grpSpPr>
            <a:xfrm>
              <a:off x="6986881" y="349909"/>
              <a:ext cx="64800" cy="64800"/>
              <a:chOff x="4180032" y="3419476"/>
              <a:chExt cx="64800" cy="64800"/>
            </a:xfrm>
          </p:grpSpPr>
          <p:cxnSp>
            <p:nvCxnSpPr>
              <p:cNvPr id="14523" name="Straight Connector 145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4" name="Straight Connector 145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3" name="Group 14432"/>
            <p:cNvGrpSpPr/>
            <p:nvPr/>
          </p:nvGrpSpPr>
          <p:grpSpPr>
            <a:xfrm>
              <a:off x="7663941" y="349909"/>
              <a:ext cx="64800" cy="64800"/>
              <a:chOff x="4180032" y="3419476"/>
              <a:chExt cx="64800" cy="64800"/>
            </a:xfrm>
          </p:grpSpPr>
          <p:cxnSp>
            <p:nvCxnSpPr>
              <p:cNvPr id="14521" name="Straight Connector 145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2" name="Straight Connector 145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4" name="Group 14433"/>
            <p:cNvGrpSpPr/>
            <p:nvPr/>
          </p:nvGrpSpPr>
          <p:grpSpPr>
            <a:xfrm>
              <a:off x="8341001" y="349909"/>
              <a:ext cx="64800" cy="64800"/>
              <a:chOff x="4180032" y="3419476"/>
              <a:chExt cx="64800" cy="64800"/>
            </a:xfrm>
          </p:grpSpPr>
          <p:cxnSp>
            <p:nvCxnSpPr>
              <p:cNvPr id="14519" name="Straight Connector 145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0" name="Straight Connector 145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5" name="Group 14434"/>
            <p:cNvGrpSpPr/>
            <p:nvPr/>
          </p:nvGrpSpPr>
          <p:grpSpPr>
            <a:xfrm>
              <a:off x="893341" y="349909"/>
              <a:ext cx="64800" cy="64800"/>
              <a:chOff x="4180032" y="3419476"/>
              <a:chExt cx="64800" cy="64800"/>
            </a:xfrm>
          </p:grpSpPr>
          <p:cxnSp>
            <p:nvCxnSpPr>
              <p:cNvPr id="14517" name="Straight Connector 145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8" name="Straight Connector 145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6" name="Group 14435"/>
            <p:cNvGrpSpPr/>
            <p:nvPr/>
          </p:nvGrpSpPr>
          <p:grpSpPr>
            <a:xfrm>
              <a:off x="1570401" y="349909"/>
              <a:ext cx="64800" cy="64800"/>
              <a:chOff x="4180032" y="3419476"/>
              <a:chExt cx="64800" cy="64800"/>
            </a:xfrm>
          </p:grpSpPr>
          <p:cxnSp>
            <p:nvCxnSpPr>
              <p:cNvPr id="14515" name="Straight Connector 145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6" name="Straight Connector 145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7" name="Group 14436"/>
            <p:cNvGrpSpPr/>
            <p:nvPr/>
          </p:nvGrpSpPr>
          <p:grpSpPr>
            <a:xfrm>
              <a:off x="2518285" y="349909"/>
              <a:ext cx="64800" cy="64800"/>
              <a:chOff x="4180032" y="3419476"/>
              <a:chExt cx="64800" cy="64800"/>
            </a:xfrm>
          </p:grpSpPr>
          <p:cxnSp>
            <p:nvCxnSpPr>
              <p:cNvPr id="14513" name="Straight Connector 145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4" name="Straight Connector 145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8" name="Group 14437"/>
            <p:cNvGrpSpPr/>
            <p:nvPr/>
          </p:nvGrpSpPr>
          <p:grpSpPr>
            <a:xfrm>
              <a:off x="3601581" y="349909"/>
              <a:ext cx="64800" cy="64800"/>
              <a:chOff x="4180032" y="3419476"/>
              <a:chExt cx="64800" cy="64800"/>
            </a:xfrm>
          </p:grpSpPr>
          <p:cxnSp>
            <p:nvCxnSpPr>
              <p:cNvPr id="14511" name="Straight Connector 145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2" name="Straight Connector 145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9" name="Group 14438"/>
            <p:cNvGrpSpPr/>
            <p:nvPr/>
          </p:nvGrpSpPr>
          <p:grpSpPr>
            <a:xfrm>
              <a:off x="4684877" y="349909"/>
              <a:ext cx="64800" cy="64800"/>
              <a:chOff x="4180032" y="3419476"/>
              <a:chExt cx="64800" cy="64800"/>
            </a:xfrm>
          </p:grpSpPr>
          <p:cxnSp>
            <p:nvCxnSpPr>
              <p:cNvPr id="14509" name="Straight Connector 145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0" name="Straight Connector 145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0" name="Group 14439"/>
            <p:cNvGrpSpPr/>
            <p:nvPr/>
          </p:nvGrpSpPr>
          <p:grpSpPr>
            <a:xfrm>
              <a:off x="5361937" y="349909"/>
              <a:ext cx="64800" cy="64800"/>
              <a:chOff x="4180032" y="3419476"/>
              <a:chExt cx="64800" cy="64800"/>
            </a:xfrm>
          </p:grpSpPr>
          <p:cxnSp>
            <p:nvCxnSpPr>
              <p:cNvPr id="14507" name="Straight Connector 145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8" name="Straight Connector 145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1" name="Group 14440"/>
            <p:cNvGrpSpPr/>
            <p:nvPr/>
          </p:nvGrpSpPr>
          <p:grpSpPr>
            <a:xfrm>
              <a:off x="5768173" y="349909"/>
              <a:ext cx="64800" cy="64800"/>
              <a:chOff x="4180032" y="3419476"/>
              <a:chExt cx="64800" cy="64800"/>
            </a:xfrm>
          </p:grpSpPr>
          <p:cxnSp>
            <p:nvCxnSpPr>
              <p:cNvPr id="14505" name="Straight Connector 145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6" name="Straight Connector 145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2" name="Group 14441"/>
            <p:cNvGrpSpPr/>
            <p:nvPr/>
          </p:nvGrpSpPr>
          <p:grpSpPr>
            <a:xfrm>
              <a:off x="6445233" y="349909"/>
              <a:ext cx="64800" cy="64800"/>
              <a:chOff x="4180032" y="3419476"/>
              <a:chExt cx="64800" cy="64800"/>
            </a:xfrm>
          </p:grpSpPr>
          <p:cxnSp>
            <p:nvCxnSpPr>
              <p:cNvPr id="14503" name="Straight Connector 145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4" name="Straight Connector 145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3" name="Group 14442"/>
            <p:cNvGrpSpPr/>
            <p:nvPr/>
          </p:nvGrpSpPr>
          <p:grpSpPr>
            <a:xfrm>
              <a:off x="7122293" y="349909"/>
              <a:ext cx="64800" cy="64800"/>
              <a:chOff x="4180032" y="3419476"/>
              <a:chExt cx="64800" cy="64800"/>
            </a:xfrm>
          </p:grpSpPr>
          <p:cxnSp>
            <p:nvCxnSpPr>
              <p:cNvPr id="14501" name="Straight Connector 145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2" name="Straight Connector 145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4" name="Group 14443"/>
            <p:cNvGrpSpPr/>
            <p:nvPr/>
          </p:nvGrpSpPr>
          <p:grpSpPr>
            <a:xfrm>
              <a:off x="7799353" y="349909"/>
              <a:ext cx="64800" cy="64800"/>
              <a:chOff x="4180032" y="3419476"/>
              <a:chExt cx="64800" cy="64800"/>
            </a:xfrm>
          </p:grpSpPr>
          <p:cxnSp>
            <p:nvCxnSpPr>
              <p:cNvPr id="14499" name="Straight Connector 144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0" name="Straight Connector 144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5" name="Group 14444"/>
            <p:cNvGrpSpPr/>
            <p:nvPr/>
          </p:nvGrpSpPr>
          <p:grpSpPr>
            <a:xfrm>
              <a:off x="8476413" y="349909"/>
              <a:ext cx="64800" cy="64800"/>
              <a:chOff x="4180032" y="3419476"/>
              <a:chExt cx="64800" cy="64800"/>
            </a:xfrm>
          </p:grpSpPr>
          <p:cxnSp>
            <p:nvCxnSpPr>
              <p:cNvPr id="14497" name="Straight Connector 144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8" name="Straight Connector 144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6" name="Group 14445"/>
            <p:cNvGrpSpPr/>
            <p:nvPr/>
          </p:nvGrpSpPr>
          <p:grpSpPr>
            <a:xfrm>
              <a:off x="1705813" y="349909"/>
              <a:ext cx="64800" cy="64800"/>
              <a:chOff x="4180032" y="3419476"/>
              <a:chExt cx="64800" cy="64800"/>
            </a:xfrm>
          </p:grpSpPr>
          <p:cxnSp>
            <p:nvCxnSpPr>
              <p:cNvPr id="14495" name="Straight Connector 144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6" name="Straight Connector 144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7" name="Group 14446"/>
            <p:cNvGrpSpPr/>
            <p:nvPr/>
          </p:nvGrpSpPr>
          <p:grpSpPr>
            <a:xfrm>
              <a:off x="2653697" y="349909"/>
              <a:ext cx="64800" cy="64800"/>
              <a:chOff x="4180032" y="3419476"/>
              <a:chExt cx="64800" cy="64800"/>
            </a:xfrm>
          </p:grpSpPr>
          <p:cxnSp>
            <p:nvCxnSpPr>
              <p:cNvPr id="14493" name="Straight Connector 144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4" name="Straight Connector 144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8" name="Group 14447"/>
            <p:cNvGrpSpPr/>
            <p:nvPr/>
          </p:nvGrpSpPr>
          <p:grpSpPr>
            <a:xfrm>
              <a:off x="3736993" y="349909"/>
              <a:ext cx="64800" cy="64800"/>
              <a:chOff x="4180032" y="3419476"/>
              <a:chExt cx="64800" cy="64800"/>
            </a:xfrm>
          </p:grpSpPr>
          <p:cxnSp>
            <p:nvCxnSpPr>
              <p:cNvPr id="14491" name="Straight Connector 144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2" name="Straight Connector 144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9" name="Group 14448"/>
            <p:cNvGrpSpPr/>
            <p:nvPr/>
          </p:nvGrpSpPr>
          <p:grpSpPr>
            <a:xfrm>
              <a:off x="4278641" y="349909"/>
              <a:ext cx="64800" cy="64800"/>
              <a:chOff x="4180032" y="3419476"/>
              <a:chExt cx="64800" cy="64800"/>
            </a:xfrm>
          </p:grpSpPr>
          <p:cxnSp>
            <p:nvCxnSpPr>
              <p:cNvPr id="14489" name="Straight Connector 144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0" name="Straight Connector 144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0" name="Group 14449"/>
            <p:cNvGrpSpPr/>
            <p:nvPr/>
          </p:nvGrpSpPr>
          <p:grpSpPr>
            <a:xfrm>
              <a:off x="4820289" y="349909"/>
              <a:ext cx="64800" cy="64800"/>
              <a:chOff x="4180032" y="3419476"/>
              <a:chExt cx="64800" cy="64800"/>
            </a:xfrm>
          </p:grpSpPr>
          <p:cxnSp>
            <p:nvCxnSpPr>
              <p:cNvPr id="14487" name="Straight Connector 14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8" name="Straight Connector 14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1" name="Group 14450"/>
            <p:cNvGrpSpPr/>
            <p:nvPr/>
          </p:nvGrpSpPr>
          <p:grpSpPr>
            <a:xfrm>
              <a:off x="5497349" y="349909"/>
              <a:ext cx="64800" cy="64800"/>
              <a:chOff x="4180032" y="3419476"/>
              <a:chExt cx="64800" cy="64800"/>
            </a:xfrm>
          </p:grpSpPr>
          <p:cxnSp>
            <p:nvCxnSpPr>
              <p:cNvPr id="14485" name="Straight Connector 14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6" name="Straight Connector 14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2" name="Group 14451"/>
            <p:cNvGrpSpPr/>
            <p:nvPr/>
          </p:nvGrpSpPr>
          <p:grpSpPr>
            <a:xfrm>
              <a:off x="5903585" y="349909"/>
              <a:ext cx="64800" cy="64800"/>
              <a:chOff x="4180032" y="3419476"/>
              <a:chExt cx="64800" cy="64800"/>
            </a:xfrm>
          </p:grpSpPr>
          <p:cxnSp>
            <p:nvCxnSpPr>
              <p:cNvPr id="14483" name="Straight Connector 14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4" name="Straight Connector 14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3" name="Group 14452"/>
            <p:cNvGrpSpPr/>
            <p:nvPr/>
          </p:nvGrpSpPr>
          <p:grpSpPr>
            <a:xfrm>
              <a:off x="6580645" y="349909"/>
              <a:ext cx="64800" cy="64800"/>
              <a:chOff x="4180032" y="3419476"/>
              <a:chExt cx="64800" cy="64800"/>
            </a:xfrm>
          </p:grpSpPr>
          <p:cxnSp>
            <p:nvCxnSpPr>
              <p:cNvPr id="14481" name="Straight Connector 14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2" name="Straight Connector 14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4" name="Group 14453"/>
            <p:cNvGrpSpPr/>
            <p:nvPr/>
          </p:nvGrpSpPr>
          <p:grpSpPr>
            <a:xfrm>
              <a:off x="7257705" y="349909"/>
              <a:ext cx="64800" cy="64800"/>
              <a:chOff x="4180032" y="3419476"/>
              <a:chExt cx="64800" cy="64800"/>
            </a:xfrm>
          </p:grpSpPr>
          <p:cxnSp>
            <p:nvCxnSpPr>
              <p:cNvPr id="14479" name="Straight Connector 14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0" name="Straight Connector 14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5" name="Group 14454"/>
            <p:cNvGrpSpPr/>
            <p:nvPr/>
          </p:nvGrpSpPr>
          <p:grpSpPr>
            <a:xfrm>
              <a:off x="7934765" y="349909"/>
              <a:ext cx="64800" cy="64800"/>
              <a:chOff x="4180032" y="3419476"/>
              <a:chExt cx="64800" cy="64800"/>
            </a:xfrm>
          </p:grpSpPr>
          <p:cxnSp>
            <p:nvCxnSpPr>
              <p:cNvPr id="14477" name="Straight Connector 14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8" name="Straight Connector 14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6" name="Group 14455"/>
            <p:cNvGrpSpPr/>
            <p:nvPr/>
          </p:nvGrpSpPr>
          <p:grpSpPr>
            <a:xfrm>
              <a:off x="8611825" y="349909"/>
              <a:ext cx="64800" cy="64800"/>
              <a:chOff x="4180032" y="3419476"/>
              <a:chExt cx="64800" cy="64800"/>
            </a:xfrm>
          </p:grpSpPr>
          <p:cxnSp>
            <p:nvCxnSpPr>
              <p:cNvPr id="14475" name="Straight Connector 14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6" name="Straight Connector 14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7" name="Group 14456"/>
            <p:cNvGrpSpPr/>
            <p:nvPr/>
          </p:nvGrpSpPr>
          <p:grpSpPr>
            <a:xfrm>
              <a:off x="1028753" y="349909"/>
              <a:ext cx="64800" cy="64800"/>
              <a:chOff x="4180032" y="3419476"/>
              <a:chExt cx="64800" cy="64800"/>
            </a:xfrm>
          </p:grpSpPr>
          <p:cxnSp>
            <p:nvCxnSpPr>
              <p:cNvPr id="14473" name="Straight Connector 14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4" name="Straight Connector 14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8" name="Group 14457"/>
            <p:cNvGrpSpPr/>
            <p:nvPr/>
          </p:nvGrpSpPr>
          <p:grpSpPr>
            <a:xfrm>
              <a:off x="1841225" y="349909"/>
              <a:ext cx="64800" cy="64800"/>
              <a:chOff x="4180032" y="3419476"/>
              <a:chExt cx="64800" cy="64800"/>
            </a:xfrm>
          </p:grpSpPr>
          <p:cxnSp>
            <p:nvCxnSpPr>
              <p:cNvPr id="14471" name="Straight Connector 14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2" name="Straight Connector 14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9" name="Group 14458"/>
            <p:cNvGrpSpPr/>
            <p:nvPr/>
          </p:nvGrpSpPr>
          <p:grpSpPr>
            <a:xfrm>
              <a:off x="2789109" y="349909"/>
              <a:ext cx="64800" cy="64800"/>
              <a:chOff x="4180032" y="3419476"/>
              <a:chExt cx="64800" cy="64800"/>
            </a:xfrm>
          </p:grpSpPr>
          <p:cxnSp>
            <p:nvCxnSpPr>
              <p:cNvPr id="14469" name="Straight Connector 14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0" name="Straight Connector 14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60" name="Group 14459"/>
            <p:cNvGrpSpPr/>
            <p:nvPr/>
          </p:nvGrpSpPr>
          <p:grpSpPr>
            <a:xfrm>
              <a:off x="1976637" y="349909"/>
              <a:ext cx="64800" cy="64800"/>
              <a:chOff x="4180032" y="3419476"/>
              <a:chExt cx="64800" cy="64800"/>
            </a:xfrm>
          </p:grpSpPr>
          <p:cxnSp>
            <p:nvCxnSpPr>
              <p:cNvPr id="14467" name="Straight Connector 14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68" name="Straight Connector 14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61" name="Group 14460"/>
            <p:cNvGrpSpPr/>
            <p:nvPr/>
          </p:nvGrpSpPr>
          <p:grpSpPr>
            <a:xfrm>
              <a:off x="2924521" y="349909"/>
              <a:ext cx="64800" cy="64800"/>
              <a:chOff x="4180032" y="3419476"/>
              <a:chExt cx="64800" cy="64800"/>
            </a:xfrm>
          </p:grpSpPr>
          <p:cxnSp>
            <p:nvCxnSpPr>
              <p:cNvPr id="14465" name="Straight Connector 14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66" name="Straight Connector 14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62" name="Group 14461"/>
            <p:cNvGrpSpPr/>
            <p:nvPr/>
          </p:nvGrpSpPr>
          <p:grpSpPr>
            <a:xfrm>
              <a:off x="3059933" y="349909"/>
              <a:ext cx="64800" cy="64800"/>
              <a:chOff x="4180032" y="3419476"/>
              <a:chExt cx="64800" cy="64800"/>
            </a:xfrm>
          </p:grpSpPr>
          <p:cxnSp>
            <p:nvCxnSpPr>
              <p:cNvPr id="14463" name="Straight Connector 14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64" name="Straight Connector 14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589" name="Group 14588"/>
          <p:cNvGrpSpPr/>
          <p:nvPr/>
        </p:nvGrpSpPr>
        <p:grpSpPr>
          <a:xfrm>
            <a:off x="468924" y="3167555"/>
            <a:ext cx="11280435" cy="64800"/>
            <a:chOff x="351693" y="349909"/>
            <a:chExt cx="8460326" cy="64800"/>
          </a:xfrm>
        </p:grpSpPr>
        <p:grpSp>
          <p:nvGrpSpPr>
            <p:cNvPr id="14590" name="Group 14589"/>
            <p:cNvGrpSpPr/>
            <p:nvPr/>
          </p:nvGrpSpPr>
          <p:grpSpPr>
            <a:xfrm>
              <a:off x="351693" y="349909"/>
              <a:ext cx="64800" cy="64800"/>
              <a:chOff x="4180032" y="3419476"/>
              <a:chExt cx="64800" cy="64800"/>
            </a:xfrm>
          </p:grpSpPr>
          <p:cxnSp>
            <p:nvCxnSpPr>
              <p:cNvPr id="14777" name="Straight Connector 147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8" name="Straight Connector 147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1" name="Group 14590"/>
            <p:cNvGrpSpPr/>
            <p:nvPr/>
          </p:nvGrpSpPr>
          <p:grpSpPr>
            <a:xfrm>
              <a:off x="487105" y="349909"/>
              <a:ext cx="64800" cy="64800"/>
              <a:chOff x="4180032" y="3419476"/>
              <a:chExt cx="64800" cy="64800"/>
            </a:xfrm>
          </p:grpSpPr>
          <p:cxnSp>
            <p:nvCxnSpPr>
              <p:cNvPr id="14775" name="Straight Connector 147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6" name="Straight Connector 147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2" name="Group 14591"/>
            <p:cNvGrpSpPr/>
            <p:nvPr/>
          </p:nvGrpSpPr>
          <p:grpSpPr>
            <a:xfrm>
              <a:off x="622517" y="349909"/>
              <a:ext cx="64800" cy="64800"/>
              <a:chOff x="4180032" y="3419476"/>
              <a:chExt cx="64800" cy="64800"/>
            </a:xfrm>
          </p:grpSpPr>
          <p:cxnSp>
            <p:nvCxnSpPr>
              <p:cNvPr id="14773" name="Straight Connector 147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4" name="Straight Connector 147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3" name="Group 14592"/>
            <p:cNvGrpSpPr/>
            <p:nvPr/>
          </p:nvGrpSpPr>
          <p:grpSpPr>
            <a:xfrm>
              <a:off x="1164165" y="349909"/>
              <a:ext cx="64800" cy="64800"/>
              <a:chOff x="4180032" y="3419476"/>
              <a:chExt cx="64800" cy="64800"/>
            </a:xfrm>
          </p:grpSpPr>
          <p:cxnSp>
            <p:nvCxnSpPr>
              <p:cNvPr id="14771" name="Straight Connector 147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2" name="Straight Connector 147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4" name="Group 14593"/>
            <p:cNvGrpSpPr/>
            <p:nvPr/>
          </p:nvGrpSpPr>
          <p:grpSpPr>
            <a:xfrm>
              <a:off x="2112049" y="349909"/>
              <a:ext cx="64800" cy="64800"/>
              <a:chOff x="4180032" y="3419476"/>
              <a:chExt cx="64800" cy="64800"/>
            </a:xfrm>
          </p:grpSpPr>
          <p:cxnSp>
            <p:nvCxnSpPr>
              <p:cNvPr id="14769" name="Straight Connector 147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0" name="Straight Connector 147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5" name="Group 14594"/>
            <p:cNvGrpSpPr/>
            <p:nvPr/>
          </p:nvGrpSpPr>
          <p:grpSpPr>
            <a:xfrm>
              <a:off x="3195345" y="349909"/>
              <a:ext cx="64800" cy="64800"/>
              <a:chOff x="4180032" y="3419476"/>
              <a:chExt cx="64800" cy="64800"/>
            </a:xfrm>
          </p:grpSpPr>
          <p:cxnSp>
            <p:nvCxnSpPr>
              <p:cNvPr id="14767" name="Straight Connector 147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8" name="Straight Connector 147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6" name="Group 14595"/>
            <p:cNvGrpSpPr/>
            <p:nvPr/>
          </p:nvGrpSpPr>
          <p:grpSpPr>
            <a:xfrm>
              <a:off x="3872405" y="349909"/>
              <a:ext cx="64800" cy="64800"/>
              <a:chOff x="4180032" y="3419476"/>
              <a:chExt cx="64800" cy="64800"/>
            </a:xfrm>
          </p:grpSpPr>
          <p:cxnSp>
            <p:nvCxnSpPr>
              <p:cNvPr id="14765" name="Straight Connector 147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6" name="Straight Connector 147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7" name="Group 14596"/>
            <p:cNvGrpSpPr/>
            <p:nvPr/>
          </p:nvGrpSpPr>
          <p:grpSpPr>
            <a:xfrm>
              <a:off x="4955701" y="349909"/>
              <a:ext cx="64800" cy="64800"/>
              <a:chOff x="4180032" y="3419476"/>
              <a:chExt cx="64800" cy="64800"/>
            </a:xfrm>
          </p:grpSpPr>
          <p:cxnSp>
            <p:nvCxnSpPr>
              <p:cNvPr id="14763" name="Straight Connector 147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4" name="Straight Connector 147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8" name="Group 14597"/>
            <p:cNvGrpSpPr/>
            <p:nvPr/>
          </p:nvGrpSpPr>
          <p:grpSpPr>
            <a:xfrm>
              <a:off x="5632761" y="349909"/>
              <a:ext cx="64800" cy="64800"/>
              <a:chOff x="4180032" y="3419476"/>
              <a:chExt cx="64800" cy="64800"/>
            </a:xfrm>
          </p:grpSpPr>
          <p:cxnSp>
            <p:nvCxnSpPr>
              <p:cNvPr id="14761" name="Straight Connector 147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2" name="Straight Connector 147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9" name="Group 14598"/>
            <p:cNvGrpSpPr/>
            <p:nvPr/>
          </p:nvGrpSpPr>
          <p:grpSpPr>
            <a:xfrm>
              <a:off x="6038997" y="349909"/>
              <a:ext cx="64800" cy="64800"/>
              <a:chOff x="4180032" y="3419476"/>
              <a:chExt cx="64800" cy="64800"/>
            </a:xfrm>
          </p:grpSpPr>
          <p:cxnSp>
            <p:nvCxnSpPr>
              <p:cNvPr id="14759" name="Straight Connector 147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0" name="Straight Connector 147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0" name="Group 14599"/>
            <p:cNvGrpSpPr/>
            <p:nvPr/>
          </p:nvGrpSpPr>
          <p:grpSpPr>
            <a:xfrm>
              <a:off x="6716057" y="349909"/>
              <a:ext cx="64800" cy="64800"/>
              <a:chOff x="4180032" y="3419476"/>
              <a:chExt cx="64800" cy="64800"/>
            </a:xfrm>
          </p:grpSpPr>
          <p:cxnSp>
            <p:nvCxnSpPr>
              <p:cNvPr id="14757" name="Straight Connector 147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8" name="Straight Connector 147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1" name="Group 14600"/>
            <p:cNvGrpSpPr/>
            <p:nvPr/>
          </p:nvGrpSpPr>
          <p:grpSpPr>
            <a:xfrm>
              <a:off x="7393117" y="349909"/>
              <a:ext cx="64800" cy="64800"/>
              <a:chOff x="4180032" y="3419476"/>
              <a:chExt cx="64800" cy="64800"/>
            </a:xfrm>
          </p:grpSpPr>
          <p:cxnSp>
            <p:nvCxnSpPr>
              <p:cNvPr id="14755" name="Straight Connector 147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6" name="Straight Connector 147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2" name="Group 14601"/>
            <p:cNvGrpSpPr/>
            <p:nvPr/>
          </p:nvGrpSpPr>
          <p:grpSpPr>
            <a:xfrm>
              <a:off x="8070177" y="349909"/>
              <a:ext cx="64800" cy="64800"/>
              <a:chOff x="4180032" y="3419476"/>
              <a:chExt cx="64800" cy="64800"/>
            </a:xfrm>
          </p:grpSpPr>
          <p:cxnSp>
            <p:nvCxnSpPr>
              <p:cNvPr id="14753" name="Straight Connector 147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4" name="Straight Connector 147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3" name="Group 14602"/>
            <p:cNvGrpSpPr/>
            <p:nvPr/>
          </p:nvGrpSpPr>
          <p:grpSpPr>
            <a:xfrm>
              <a:off x="8747219" y="349909"/>
              <a:ext cx="64800" cy="64800"/>
              <a:chOff x="4180032" y="3419476"/>
              <a:chExt cx="64800" cy="64800"/>
            </a:xfrm>
          </p:grpSpPr>
          <p:cxnSp>
            <p:nvCxnSpPr>
              <p:cNvPr id="14751" name="Straight Connector 147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2" name="Straight Connector 147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4" name="Group 14603"/>
            <p:cNvGrpSpPr/>
            <p:nvPr/>
          </p:nvGrpSpPr>
          <p:grpSpPr>
            <a:xfrm>
              <a:off x="1299577" y="349909"/>
              <a:ext cx="64800" cy="64800"/>
              <a:chOff x="4180032" y="3419476"/>
              <a:chExt cx="64800" cy="64800"/>
            </a:xfrm>
          </p:grpSpPr>
          <p:cxnSp>
            <p:nvCxnSpPr>
              <p:cNvPr id="14749" name="Straight Connector 147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0" name="Straight Connector 147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5" name="Group 14604"/>
            <p:cNvGrpSpPr/>
            <p:nvPr/>
          </p:nvGrpSpPr>
          <p:grpSpPr>
            <a:xfrm>
              <a:off x="2247461" y="349909"/>
              <a:ext cx="64800" cy="64800"/>
              <a:chOff x="4180032" y="3419476"/>
              <a:chExt cx="64800" cy="64800"/>
            </a:xfrm>
          </p:grpSpPr>
          <p:cxnSp>
            <p:nvCxnSpPr>
              <p:cNvPr id="14747" name="Straight Connector 147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8" name="Straight Connector 147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6" name="Group 14605"/>
            <p:cNvGrpSpPr/>
            <p:nvPr/>
          </p:nvGrpSpPr>
          <p:grpSpPr>
            <a:xfrm>
              <a:off x="3330757" y="349909"/>
              <a:ext cx="64800" cy="64800"/>
              <a:chOff x="4180032" y="3419476"/>
              <a:chExt cx="64800" cy="64800"/>
            </a:xfrm>
          </p:grpSpPr>
          <p:cxnSp>
            <p:nvCxnSpPr>
              <p:cNvPr id="14745" name="Straight Connector 147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6" name="Straight Connector 147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7" name="Group 14606"/>
            <p:cNvGrpSpPr/>
            <p:nvPr/>
          </p:nvGrpSpPr>
          <p:grpSpPr>
            <a:xfrm>
              <a:off x="4007817" y="349909"/>
              <a:ext cx="64800" cy="64800"/>
              <a:chOff x="4180032" y="3419476"/>
              <a:chExt cx="64800" cy="64800"/>
            </a:xfrm>
          </p:grpSpPr>
          <p:cxnSp>
            <p:nvCxnSpPr>
              <p:cNvPr id="14743" name="Straight Connector 147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4" name="Straight Connector 147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8" name="Group 14607"/>
            <p:cNvGrpSpPr/>
            <p:nvPr/>
          </p:nvGrpSpPr>
          <p:grpSpPr>
            <a:xfrm>
              <a:off x="4414053" y="349909"/>
              <a:ext cx="64800" cy="64800"/>
              <a:chOff x="4180032" y="3419476"/>
              <a:chExt cx="64800" cy="64800"/>
            </a:xfrm>
          </p:grpSpPr>
          <p:cxnSp>
            <p:nvCxnSpPr>
              <p:cNvPr id="14741" name="Straight Connector 147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2" name="Straight Connector 147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9" name="Group 14608"/>
            <p:cNvGrpSpPr/>
            <p:nvPr/>
          </p:nvGrpSpPr>
          <p:grpSpPr>
            <a:xfrm>
              <a:off x="5091113" y="349909"/>
              <a:ext cx="64800" cy="64800"/>
              <a:chOff x="4180032" y="3419476"/>
              <a:chExt cx="64800" cy="64800"/>
            </a:xfrm>
          </p:grpSpPr>
          <p:cxnSp>
            <p:nvCxnSpPr>
              <p:cNvPr id="14739" name="Straight Connector 147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0" name="Straight Connector 147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0" name="Group 14609"/>
            <p:cNvGrpSpPr/>
            <p:nvPr/>
          </p:nvGrpSpPr>
          <p:grpSpPr>
            <a:xfrm>
              <a:off x="6174409" y="349909"/>
              <a:ext cx="64800" cy="64800"/>
              <a:chOff x="4180032" y="3419476"/>
              <a:chExt cx="64800" cy="64800"/>
            </a:xfrm>
          </p:grpSpPr>
          <p:cxnSp>
            <p:nvCxnSpPr>
              <p:cNvPr id="14737" name="Straight Connector 147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8" name="Straight Connector 147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1" name="Group 14610"/>
            <p:cNvGrpSpPr/>
            <p:nvPr/>
          </p:nvGrpSpPr>
          <p:grpSpPr>
            <a:xfrm>
              <a:off x="6851469" y="349909"/>
              <a:ext cx="64800" cy="64800"/>
              <a:chOff x="4180032" y="3419476"/>
              <a:chExt cx="64800" cy="64800"/>
            </a:xfrm>
          </p:grpSpPr>
          <p:cxnSp>
            <p:nvCxnSpPr>
              <p:cNvPr id="14735" name="Straight Connector 147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6" name="Straight Connector 147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2" name="Group 14611"/>
            <p:cNvGrpSpPr/>
            <p:nvPr/>
          </p:nvGrpSpPr>
          <p:grpSpPr>
            <a:xfrm>
              <a:off x="7528529" y="349909"/>
              <a:ext cx="64800" cy="64800"/>
              <a:chOff x="4180032" y="3419476"/>
              <a:chExt cx="64800" cy="64800"/>
            </a:xfrm>
          </p:grpSpPr>
          <p:cxnSp>
            <p:nvCxnSpPr>
              <p:cNvPr id="14733" name="Straight Connector 147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4" name="Straight Connector 147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3" name="Group 14612"/>
            <p:cNvGrpSpPr/>
            <p:nvPr/>
          </p:nvGrpSpPr>
          <p:grpSpPr>
            <a:xfrm>
              <a:off x="8205589" y="349909"/>
              <a:ext cx="64800" cy="64800"/>
              <a:chOff x="4180032" y="3419476"/>
              <a:chExt cx="64800" cy="64800"/>
            </a:xfrm>
          </p:grpSpPr>
          <p:cxnSp>
            <p:nvCxnSpPr>
              <p:cNvPr id="14731" name="Straight Connector 147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2" name="Straight Connector 147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4" name="Group 14613"/>
            <p:cNvGrpSpPr/>
            <p:nvPr/>
          </p:nvGrpSpPr>
          <p:grpSpPr>
            <a:xfrm>
              <a:off x="757929" y="349909"/>
              <a:ext cx="64800" cy="64800"/>
              <a:chOff x="4180032" y="3419476"/>
              <a:chExt cx="64800" cy="64800"/>
            </a:xfrm>
          </p:grpSpPr>
          <p:cxnSp>
            <p:nvCxnSpPr>
              <p:cNvPr id="14729" name="Straight Connector 147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0" name="Straight Connector 147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5" name="Group 14614"/>
            <p:cNvGrpSpPr/>
            <p:nvPr/>
          </p:nvGrpSpPr>
          <p:grpSpPr>
            <a:xfrm>
              <a:off x="1434989" y="349909"/>
              <a:ext cx="64800" cy="64800"/>
              <a:chOff x="4180032" y="3419476"/>
              <a:chExt cx="64800" cy="64800"/>
            </a:xfrm>
          </p:grpSpPr>
          <p:cxnSp>
            <p:nvCxnSpPr>
              <p:cNvPr id="14727" name="Straight Connector 147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8" name="Straight Connector 147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6" name="Group 14615"/>
            <p:cNvGrpSpPr/>
            <p:nvPr/>
          </p:nvGrpSpPr>
          <p:grpSpPr>
            <a:xfrm>
              <a:off x="2382873" y="349909"/>
              <a:ext cx="64800" cy="64800"/>
              <a:chOff x="4180032" y="3419476"/>
              <a:chExt cx="64800" cy="64800"/>
            </a:xfrm>
          </p:grpSpPr>
          <p:cxnSp>
            <p:nvCxnSpPr>
              <p:cNvPr id="14725" name="Straight Connector 147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6" name="Straight Connector 147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7" name="Group 14616"/>
            <p:cNvGrpSpPr/>
            <p:nvPr/>
          </p:nvGrpSpPr>
          <p:grpSpPr>
            <a:xfrm>
              <a:off x="3466169" y="349909"/>
              <a:ext cx="64800" cy="64800"/>
              <a:chOff x="4180032" y="3419476"/>
              <a:chExt cx="64800" cy="64800"/>
            </a:xfrm>
          </p:grpSpPr>
          <p:cxnSp>
            <p:nvCxnSpPr>
              <p:cNvPr id="14723" name="Straight Connector 147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4" name="Straight Connector 147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8" name="Group 14617"/>
            <p:cNvGrpSpPr/>
            <p:nvPr/>
          </p:nvGrpSpPr>
          <p:grpSpPr>
            <a:xfrm>
              <a:off x="4143229" y="349909"/>
              <a:ext cx="64800" cy="64800"/>
              <a:chOff x="4180032" y="3419476"/>
              <a:chExt cx="64800" cy="64800"/>
            </a:xfrm>
          </p:grpSpPr>
          <p:cxnSp>
            <p:nvCxnSpPr>
              <p:cNvPr id="14721" name="Straight Connector 147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2" name="Straight Connector 147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9" name="Group 14618"/>
            <p:cNvGrpSpPr/>
            <p:nvPr/>
          </p:nvGrpSpPr>
          <p:grpSpPr>
            <a:xfrm>
              <a:off x="4549465" y="349909"/>
              <a:ext cx="64800" cy="64800"/>
              <a:chOff x="4180032" y="3419476"/>
              <a:chExt cx="64800" cy="64800"/>
            </a:xfrm>
          </p:grpSpPr>
          <p:cxnSp>
            <p:nvCxnSpPr>
              <p:cNvPr id="14719" name="Straight Connector 147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0" name="Straight Connector 147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0" name="Group 14619"/>
            <p:cNvGrpSpPr/>
            <p:nvPr/>
          </p:nvGrpSpPr>
          <p:grpSpPr>
            <a:xfrm>
              <a:off x="5226525" y="349909"/>
              <a:ext cx="64800" cy="64800"/>
              <a:chOff x="4180032" y="3419476"/>
              <a:chExt cx="64800" cy="64800"/>
            </a:xfrm>
          </p:grpSpPr>
          <p:cxnSp>
            <p:nvCxnSpPr>
              <p:cNvPr id="14717" name="Straight Connector 147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8" name="Straight Connector 147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1" name="Group 14620"/>
            <p:cNvGrpSpPr/>
            <p:nvPr/>
          </p:nvGrpSpPr>
          <p:grpSpPr>
            <a:xfrm>
              <a:off x="6309821" y="349909"/>
              <a:ext cx="64800" cy="64800"/>
              <a:chOff x="4180032" y="3419476"/>
              <a:chExt cx="64800" cy="64800"/>
            </a:xfrm>
          </p:grpSpPr>
          <p:cxnSp>
            <p:nvCxnSpPr>
              <p:cNvPr id="14715" name="Straight Connector 147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6" name="Straight Connector 147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2" name="Group 14621"/>
            <p:cNvGrpSpPr/>
            <p:nvPr/>
          </p:nvGrpSpPr>
          <p:grpSpPr>
            <a:xfrm>
              <a:off x="6986881" y="349909"/>
              <a:ext cx="64800" cy="64800"/>
              <a:chOff x="4180032" y="3419476"/>
              <a:chExt cx="64800" cy="64800"/>
            </a:xfrm>
          </p:grpSpPr>
          <p:cxnSp>
            <p:nvCxnSpPr>
              <p:cNvPr id="14713" name="Straight Connector 147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4" name="Straight Connector 147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3" name="Group 14622"/>
            <p:cNvGrpSpPr/>
            <p:nvPr/>
          </p:nvGrpSpPr>
          <p:grpSpPr>
            <a:xfrm>
              <a:off x="7663941" y="349909"/>
              <a:ext cx="64800" cy="64800"/>
              <a:chOff x="4180032" y="3419476"/>
              <a:chExt cx="64800" cy="64800"/>
            </a:xfrm>
          </p:grpSpPr>
          <p:cxnSp>
            <p:nvCxnSpPr>
              <p:cNvPr id="14711" name="Straight Connector 147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2" name="Straight Connector 147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4" name="Group 14623"/>
            <p:cNvGrpSpPr/>
            <p:nvPr/>
          </p:nvGrpSpPr>
          <p:grpSpPr>
            <a:xfrm>
              <a:off x="8341001" y="349909"/>
              <a:ext cx="64800" cy="64800"/>
              <a:chOff x="4180032" y="3419476"/>
              <a:chExt cx="64800" cy="64800"/>
            </a:xfrm>
          </p:grpSpPr>
          <p:cxnSp>
            <p:nvCxnSpPr>
              <p:cNvPr id="14709" name="Straight Connector 147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0" name="Straight Connector 147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5" name="Group 14624"/>
            <p:cNvGrpSpPr/>
            <p:nvPr/>
          </p:nvGrpSpPr>
          <p:grpSpPr>
            <a:xfrm>
              <a:off x="893341" y="349909"/>
              <a:ext cx="64800" cy="64800"/>
              <a:chOff x="4180032" y="3419476"/>
              <a:chExt cx="64800" cy="64800"/>
            </a:xfrm>
          </p:grpSpPr>
          <p:cxnSp>
            <p:nvCxnSpPr>
              <p:cNvPr id="14707" name="Straight Connector 147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8" name="Straight Connector 147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6" name="Group 14625"/>
            <p:cNvGrpSpPr/>
            <p:nvPr/>
          </p:nvGrpSpPr>
          <p:grpSpPr>
            <a:xfrm>
              <a:off x="1570401" y="349909"/>
              <a:ext cx="64800" cy="64800"/>
              <a:chOff x="4180032" y="3419476"/>
              <a:chExt cx="64800" cy="64800"/>
            </a:xfrm>
          </p:grpSpPr>
          <p:cxnSp>
            <p:nvCxnSpPr>
              <p:cNvPr id="14705" name="Straight Connector 147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6" name="Straight Connector 147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7" name="Group 14626"/>
            <p:cNvGrpSpPr/>
            <p:nvPr/>
          </p:nvGrpSpPr>
          <p:grpSpPr>
            <a:xfrm>
              <a:off x="2518285" y="349909"/>
              <a:ext cx="64800" cy="64800"/>
              <a:chOff x="4180032" y="3419476"/>
              <a:chExt cx="64800" cy="64800"/>
            </a:xfrm>
          </p:grpSpPr>
          <p:cxnSp>
            <p:nvCxnSpPr>
              <p:cNvPr id="14703" name="Straight Connector 147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4" name="Straight Connector 147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8" name="Group 14627"/>
            <p:cNvGrpSpPr/>
            <p:nvPr/>
          </p:nvGrpSpPr>
          <p:grpSpPr>
            <a:xfrm>
              <a:off x="3601581" y="349909"/>
              <a:ext cx="64800" cy="64800"/>
              <a:chOff x="4180032" y="3419476"/>
              <a:chExt cx="64800" cy="64800"/>
            </a:xfrm>
          </p:grpSpPr>
          <p:cxnSp>
            <p:nvCxnSpPr>
              <p:cNvPr id="14701" name="Straight Connector 147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2" name="Straight Connector 147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9" name="Group 14628"/>
            <p:cNvGrpSpPr/>
            <p:nvPr/>
          </p:nvGrpSpPr>
          <p:grpSpPr>
            <a:xfrm>
              <a:off x="4684877" y="349909"/>
              <a:ext cx="64800" cy="64800"/>
              <a:chOff x="4180032" y="3419476"/>
              <a:chExt cx="64800" cy="64800"/>
            </a:xfrm>
          </p:grpSpPr>
          <p:cxnSp>
            <p:nvCxnSpPr>
              <p:cNvPr id="14699" name="Straight Connector 146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0" name="Straight Connector 146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0" name="Group 14629"/>
            <p:cNvGrpSpPr/>
            <p:nvPr/>
          </p:nvGrpSpPr>
          <p:grpSpPr>
            <a:xfrm>
              <a:off x="5361937" y="349909"/>
              <a:ext cx="64800" cy="64800"/>
              <a:chOff x="4180032" y="3419476"/>
              <a:chExt cx="64800" cy="64800"/>
            </a:xfrm>
          </p:grpSpPr>
          <p:cxnSp>
            <p:nvCxnSpPr>
              <p:cNvPr id="14697" name="Straight Connector 146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8" name="Straight Connector 146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1" name="Group 14630"/>
            <p:cNvGrpSpPr/>
            <p:nvPr/>
          </p:nvGrpSpPr>
          <p:grpSpPr>
            <a:xfrm>
              <a:off x="5768173" y="349909"/>
              <a:ext cx="64800" cy="64800"/>
              <a:chOff x="4180032" y="3419476"/>
              <a:chExt cx="64800" cy="64800"/>
            </a:xfrm>
          </p:grpSpPr>
          <p:cxnSp>
            <p:nvCxnSpPr>
              <p:cNvPr id="14695" name="Straight Connector 146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6" name="Straight Connector 146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2" name="Group 14631"/>
            <p:cNvGrpSpPr/>
            <p:nvPr/>
          </p:nvGrpSpPr>
          <p:grpSpPr>
            <a:xfrm>
              <a:off x="6445233" y="349909"/>
              <a:ext cx="64800" cy="64800"/>
              <a:chOff x="4180032" y="3419476"/>
              <a:chExt cx="64800" cy="64800"/>
            </a:xfrm>
          </p:grpSpPr>
          <p:cxnSp>
            <p:nvCxnSpPr>
              <p:cNvPr id="14693" name="Straight Connector 146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4" name="Straight Connector 146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3" name="Group 14632"/>
            <p:cNvGrpSpPr/>
            <p:nvPr/>
          </p:nvGrpSpPr>
          <p:grpSpPr>
            <a:xfrm>
              <a:off x="7122293" y="349909"/>
              <a:ext cx="64800" cy="64800"/>
              <a:chOff x="4180032" y="3419476"/>
              <a:chExt cx="64800" cy="64800"/>
            </a:xfrm>
          </p:grpSpPr>
          <p:cxnSp>
            <p:nvCxnSpPr>
              <p:cNvPr id="14691" name="Straight Connector 146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2" name="Straight Connector 146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4" name="Group 14633"/>
            <p:cNvGrpSpPr/>
            <p:nvPr/>
          </p:nvGrpSpPr>
          <p:grpSpPr>
            <a:xfrm>
              <a:off x="7799353" y="349909"/>
              <a:ext cx="64800" cy="64800"/>
              <a:chOff x="4180032" y="3419476"/>
              <a:chExt cx="64800" cy="64800"/>
            </a:xfrm>
          </p:grpSpPr>
          <p:cxnSp>
            <p:nvCxnSpPr>
              <p:cNvPr id="14689" name="Straight Connector 146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0" name="Straight Connector 146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5" name="Group 14634"/>
            <p:cNvGrpSpPr/>
            <p:nvPr/>
          </p:nvGrpSpPr>
          <p:grpSpPr>
            <a:xfrm>
              <a:off x="8476413" y="349909"/>
              <a:ext cx="64800" cy="64800"/>
              <a:chOff x="4180032" y="3419476"/>
              <a:chExt cx="64800" cy="64800"/>
            </a:xfrm>
          </p:grpSpPr>
          <p:cxnSp>
            <p:nvCxnSpPr>
              <p:cNvPr id="14687" name="Straight Connector 146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8" name="Straight Connector 146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6" name="Group 14635"/>
            <p:cNvGrpSpPr/>
            <p:nvPr/>
          </p:nvGrpSpPr>
          <p:grpSpPr>
            <a:xfrm>
              <a:off x="1705813" y="349909"/>
              <a:ext cx="64800" cy="64800"/>
              <a:chOff x="4180032" y="3419476"/>
              <a:chExt cx="64800" cy="64800"/>
            </a:xfrm>
          </p:grpSpPr>
          <p:cxnSp>
            <p:nvCxnSpPr>
              <p:cNvPr id="14685" name="Straight Connector 146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6" name="Straight Connector 146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7" name="Group 14636"/>
            <p:cNvGrpSpPr/>
            <p:nvPr/>
          </p:nvGrpSpPr>
          <p:grpSpPr>
            <a:xfrm>
              <a:off x="2653697" y="349909"/>
              <a:ext cx="64800" cy="64800"/>
              <a:chOff x="4180032" y="3419476"/>
              <a:chExt cx="64800" cy="64800"/>
            </a:xfrm>
          </p:grpSpPr>
          <p:cxnSp>
            <p:nvCxnSpPr>
              <p:cNvPr id="14683" name="Straight Connector 146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4" name="Straight Connector 146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8" name="Group 14637"/>
            <p:cNvGrpSpPr/>
            <p:nvPr/>
          </p:nvGrpSpPr>
          <p:grpSpPr>
            <a:xfrm>
              <a:off x="3736993" y="349909"/>
              <a:ext cx="64800" cy="64800"/>
              <a:chOff x="4180032" y="3419476"/>
              <a:chExt cx="64800" cy="64800"/>
            </a:xfrm>
          </p:grpSpPr>
          <p:cxnSp>
            <p:nvCxnSpPr>
              <p:cNvPr id="14681" name="Straight Connector 146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2" name="Straight Connector 146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9" name="Group 14638"/>
            <p:cNvGrpSpPr/>
            <p:nvPr/>
          </p:nvGrpSpPr>
          <p:grpSpPr>
            <a:xfrm>
              <a:off x="4278641" y="349909"/>
              <a:ext cx="64800" cy="64800"/>
              <a:chOff x="4180032" y="3419476"/>
              <a:chExt cx="64800" cy="64800"/>
            </a:xfrm>
          </p:grpSpPr>
          <p:cxnSp>
            <p:nvCxnSpPr>
              <p:cNvPr id="14679" name="Straight Connector 146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0" name="Straight Connector 146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0" name="Group 14639"/>
            <p:cNvGrpSpPr/>
            <p:nvPr/>
          </p:nvGrpSpPr>
          <p:grpSpPr>
            <a:xfrm>
              <a:off x="4820289" y="349909"/>
              <a:ext cx="64800" cy="64800"/>
              <a:chOff x="4180032" y="3419476"/>
              <a:chExt cx="64800" cy="64800"/>
            </a:xfrm>
          </p:grpSpPr>
          <p:cxnSp>
            <p:nvCxnSpPr>
              <p:cNvPr id="14677" name="Straight Connector 14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8" name="Straight Connector 14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1" name="Group 14640"/>
            <p:cNvGrpSpPr/>
            <p:nvPr/>
          </p:nvGrpSpPr>
          <p:grpSpPr>
            <a:xfrm>
              <a:off x="5497349" y="349909"/>
              <a:ext cx="64800" cy="64800"/>
              <a:chOff x="4180032" y="3419476"/>
              <a:chExt cx="64800" cy="64800"/>
            </a:xfrm>
          </p:grpSpPr>
          <p:cxnSp>
            <p:nvCxnSpPr>
              <p:cNvPr id="14675" name="Straight Connector 14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6" name="Straight Connector 14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2" name="Group 14641"/>
            <p:cNvGrpSpPr/>
            <p:nvPr/>
          </p:nvGrpSpPr>
          <p:grpSpPr>
            <a:xfrm>
              <a:off x="5903585" y="349909"/>
              <a:ext cx="64800" cy="64800"/>
              <a:chOff x="4180032" y="3419476"/>
              <a:chExt cx="64800" cy="64800"/>
            </a:xfrm>
          </p:grpSpPr>
          <p:cxnSp>
            <p:nvCxnSpPr>
              <p:cNvPr id="14673" name="Straight Connector 14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4" name="Straight Connector 14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3" name="Group 14642"/>
            <p:cNvGrpSpPr/>
            <p:nvPr/>
          </p:nvGrpSpPr>
          <p:grpSpPr>
            <a:xfrm>
              <a:off x="6580645" y="349909"/>
              <a:ext cx="64800" cy="64800"/>
              <a:chOff x="4180032" y="3419476"/>
              <a:chExt cx="64800" cy="64800"/>
            </a:xfrm>
          </p:grpSpPr>
          <p:cxnSp>
            <p:nvCxnSpPr>
              <p:cNvPr id="14671" name="Straight Connector 14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2" name="Straight Connector 14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4" name="Group 14643"/>
            <p:cNvGrpSpPr/>
            <p:nvPr/>
          </p:nvGrpSpPr>
          <p:grpSpPr>
            <a:xfrm>
              <a:off x="7257705" y="349909"/>
              <a:ext cx="64800" cy="64800"/>
              <a:chOff x="4180032" y="3419476"/>
              <a:chExt cx="64800" cy="64800"/>
            </a:xfrm>
          </p:grpSpPr>
          <p:cxnSp>
            <p:nvCxnSpPr>
              <p:cNvPr id="14669" name="Straight Connector 14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0" name="Straight Connector 14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5" name="Group 14644"/>
            <p:cNvGrpSpPr/>
            <p:nvPr/>
          </p:nvGrpSpPr>
          <p:grpSpPr>
            <a:xfrm>
              <a:off x="7934765" y="349909"/>
              <a:ext cx="64800" cy="64800"/>
              <a:chOff x="4180032" y="3419476"/>
              <a:chExt cx="64800" cy="64800"/>
            </a:xfrm>
          </p:grpSpPr>
          <p:cxnSp>
            <p:nvCxnSpPr>
              <p:cNvPr id="14667" name="Straight Connector 14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8" name="Straight Connector 14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6" name="Group 14645"/>
            <p:cNvGrpSpPr/>
            <p:nvPr/>
          </p:nvGrpSpPr>
          <p:grpSpPr>
            <a:xfrm>
              <a:off x="8611825" y="349909"/>
              <a:ext cx="64800" cy="64800"/>
              <a:chOff x="4180032" y="3419476"/>
              <a:chExt cx="64800" cy="64800"/>
            </a:xfrm>
          </p:grpSpPr>
          <p:cxnSp>
            <p:nvCxnSpPr>
              <p:cNvPr id="14665" name="Straight Connector 14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6" name="Straight Connector 14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7" name="Group 14646"/>
            <p:cNvGrpSpPr/>
            <p:nvPr/>
          </p:nvGrpSpPr>
          <p:grpSpPr>
            <a:xfrm>
              <a:off x="1028753" y="349909"/>
              <a:ext cx="64800" cy="64800"/>
              <a:chOff x="4180032" y="3419476"/>
              <a:chExt cx="64800" cy="64800"/>
            </a:xfrm>
          </p:grpSpPr>
          <p:cxnSp>
            <p:nvCxnSpPr>
              <p:cNvPr id="14663" name="Straight Connector 14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4" name="Straight Connector 14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8" name="Group 14647"/>
            <p:cNvGrpSpPr/>
            <p:nvPr/>
          </p:nvGrpSpPr>
          <p:grpSpPr>
            <a:xfrm>
              <a:off x="1841225" y="349909"/>
              <a:ext cx="64800" cy="64800"/>
              <a:chOff x="4180032" y="3419476"/>
              <a:chExt cx="64800" cy="64800"/>
            </a:xfrm>
          </p:grpSpPr>
          <p:cxnSp>
            <p:nvCxnSpPr>
              <p:cNvPr id="14661" name="Straight Connector 14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2" name="Straight Connector 14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9" name="Group 14648"/>
            <p:cNvGrpSpPr/>
            <p:nvPr/>
          </p:nvGrpSpPr>
          <p:grpSpPr>
            <a:xfrm>
              <a:off x="2789109" y="349909"/>
              <a:ext cx="64800" cy="64800"/>
              <a:chOff x="4180032" y="3419476"/>
              <a:chExt cx="64800" cy="64800"/>
            </a:xfrm>
          </p:grpSpPr>
          <p:cxnSp>
            <p:nvCxnSpPr>
              <p:cNvPr id="14659" name="Straight Connector 14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0" name="Straight Connector 14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50" name="Group 14649"/>
            <p:cNvGrpSpPr/>
            <p:nvPr/>
          </p:nvGrpSpPr>
          <p:grpSpPr>
            <a:xfrm>
              <a:off x="1976637" y="349909"/>
              <a:ext cx="64800" cy="64800"/>
              <a:chOff x="4180032" y="3419476"/>
              <a:chExt cx="64800" cy="64800"/>
            </a:xfrm>
          </p:grpSpPr>
          <p:cxnSp>
            <p:nvCxnSpPr>
              <p:cNvPr id="14657" name="Straight Connector 14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58" name="Straight Connector 14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51" name="Group 14650"/>
            <p:cNvGrpSpPr/>
            <p:nvPr/>
          </p:nvGrpSpPr>
          <p:grpSpPr>
            <a:xfrm>
              <a:off x="2924521" y="349909"/>
              <a:ext cx="64800" cy="64800"/>
              <a:chOff x="4180032" y="3419476"/>
              <a:chExt cx="64800" cy="64800"/>
            </a:xfrm>
          </p:grpSpPr>
          <p:cxnSp>
            <p:nvCxnSpPr>
              <p:cNvPr id="14655" name="Straight Connector 14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56" name="Straight Connector 14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52" name="Group 14651"/>
            <p:cNvGrpSpPr/>
            <p:nvPr/>
          </p:nvGrpSpPr>
          <p:grpSpPr>
            <a:xfrm>
              <a:off x="3059933" y="349909"/>
              <a:ext cx="64800" cy="64800"/>
              <a:chOff x="4180032" y="3419476"/>
              <a:chExt cx="64800" cy="64800"/>
            </a:xfrm>
          </p:grpSpPr>
          <p:cxnSp>
            <p:nvCxnSpPr>
              <p:cNvPr id="14653" name="Straight Connector 14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54" name="Straight Connector 14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779" name="Group 14778"/>
          <p:cNvGrpSpPr/>
          <p:nvPr/>
        </p:nvGrpSpPr>
        <p:grpSpPr>
          <a:xfrm>
            <a:off x="468924" y="3311396"/>
            <a:ext cx="11280435" cy="64800"/>
            <a:chOff x="351693" y="349909"/>
            <a:chExt cx="8460326" cy="64800"/>
          </a:xfrm>
        </p:grpSpPr>
        <p:grpSp>
          <p:nvGrpSpPr>
            <p:cNvPr id="14780" name="Group 14779"/>
            <p:cNvGrpSpPr/>
            <p:nvPr/>
          </p:nvGrpSpPr>
          <p:grpSpPr>
            <a:xfrm>
              <a:off x="351693" y="349909"/>
              <a:ext cx="64800" cy="64800"/>
              <a:chOff x="4180032" y="3419476"/>
              <a:chExt cx="64800" cy="64800"/>
            </a:xfrm>
          </p:grpSpPr>
          <p:cxnSp>
            <p:nvCxnSpPr>
              <p:cNvPr id="14967" name="Straight Connector 149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8" name="Straight Connector 149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1" name="Group 14780"/>
            <p:cNvGrpSpPr/>
            <p:nvPr/>
          </p:nvGrpSpPr>
          <p:grpSpPr>
            <a:xfrm>
              <a:off x="487105" y="349909"/>
              <a:ext cx="64800" cy="64800"/>
              <a:chOff x="4180032" y="3419476"/>
              <a:chExt cx="64800" cy="64800"/>
            </a:xfrm>
          </p:grpSpPr>
          <p:cxnSp>
            <p:nvCxnSpPr>
              <p:cNvPr id="14965" name="Straight Connector 149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6" name="Straight Connector 149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2" name="Group 14781"/>
            <p:cNvGrpSpPr/>
            <p:nvPr/>
          </p:nvGrpSpPr>
          <p:grpSpPr>
            <a:xfrm>
              <a:off x="622517" y="349909"/>
              <a:ext cx="64800" cy="64800"/>
              <a:chOff x="4180032" y="3419476"/>
              <a:chExt cx="64800" cy="64800"/>
            </a:xfrm>
          </p:grpSpPr>
          <p:cxnSp>
            <p:nvCxnSpPr>
              <p:cNvPr id="14963" name="Straight Connector 149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4" name="Straight Connector 149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3" name="Group 14782"/>
            <p:cNvGrpSpPr/>
            <p:nvPr/>
          </p:nvGrpSpPr>
          <p:grpSpPr>
            <a:xfrm>
              <a:off x="1164165" y="349909"/>
              <a:ext cx="64800" cy="64800"/>
              <a:chOff x="4180032" y="3419476"/>
              <a:chExt cx="64800" cy="64800"/>
            </a:xfrm>
          </p:grpSpPr>
          <p:cxnSp>
            <p:nvCxnSpPr>
              <p:cNvPr id="14961" name="Straight Connector 149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2" name="Straight Connector 149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4" name="Group 14783"/>
            <p:cNvGrpSpPr/>
            <p:nvPr/>
          </p:nvGrpSpPr>
          <p:grpSpPr>
            <a:xfrm>
              <a:off x="2112049" y="349909"/>
              <a:ext cx="64800" cy="64800"/>
              <a:chOff x="4180032" y="3419476"/>
              <a:chExt cx="64800" cy="64800"/>
            </a:xfrm>
          </p:grpSpPr>
          <p:cxnSp>
            <p:nvCxnSpPr>
              <p:cNvPr id="14959" name="Straight Connector 149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0" name="Straight Connector 149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5" name="Group 14784"/>
            <p:cNvGrpSpPr/>
            <p:nvPr/>
          </p:nvGrpSpPr>
          <p:grpSpPr>
            <a:xfrm>
              <a:off x="3195345" y="349909"/>
              <a:ext cx="64800" cy="64800"/>
              <a:chOff x="4180032" y="3419476"/>
              <a:chExt cx="64800" cy="64800"/>
            </a:xfrm>
          </p:grpSpPr>
          <p:cxnSp>
            <p:nvCxnSpPr>
              <p:cNvPr id="14957" name="Straight Connector 149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8" name="Straight Connector 149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6" name="Group 14785"/>
            <p:cNvGrpSpPr/>
            <p:nvPr/>
          </p:nvGrpSpPr>
          <p:grpSpPr>
            <a:xfrm>
              <a:off x="3872405" y="349909"/>
              <a:ext cx="64800" cy="64800"/>
              <a:chOff x="4180032" y="3419476"/>
              <a:chExt cx="64800" cy="64800"/>
            </a:xfrm>
          </p:grpSpPr>
          <p:cxnSp>
            <p:nvCxnSpPr>
              <p:cNvPr id="14955" name="Straight Connector 149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6" name="Straight Connector 149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7" name="Group 14786"/>
            <p:cNvGrpSpPr/>
            <p:nvPr/>
          </p:nvGrpSpPr>
          <p:grpSpPr>
            <a:xfrm>
              <a:off x="4955701" y="349909"/>
              <a:ext cx="64800" cy="64800"/>
              <a:chOff x="4180032" y="3419476"/>
              <a:chExt cx="64800" cy="64800"/>
            </a:xfrm>
          </p:grpSpPr>
          <p:cxnSp>
            <p:nvCxnSpPr>
              <p:cNvPr id="14953" name="Straight Connector 149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4" name="Straight Connector 149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8" name="Group 14787"/>
            <p:cNvGrpSpPr/>
            <p:nvPr/>
          </p:nvGrpSpPr>
          <p:grpSpPr>
            <a:xfrm>
              <a:off x="5632761" y="349909"/>
              <a:ext cx="64800" cy="64800"/>
              <a:chOff x="4180032" y="3419476"/>
              <a:chExt cx="64800" cy="64800"/>
            </a:xfrm>
          </p:grpSpPr>
          <p:cxnSp>
            <p:nvCxnSpPr>
              <p:cNvPr id="14951" name="Straight Connector 149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2" name="Straight Connector 149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9" name="Group 14788"/>
            <p:cNvGrpSpPr/>
            <p:nvPr/>
          </p:nvGrpSpPr>
          <p:grpSpPr>
            <a:xfrm>
              <a:off x="6038997" y="349909"/>
              <a:ext cx="64800" cy="64800"/>
              <a:chOff x="4180032" y="3419476"/>
              <a:chExt cx="64800" cy="64800"/>
            </a:xfrm>
          </p:grpSpPr>
          <p:cxnSp>
            <p:nvCxnSpPr>
              <p:cNvPr id="14949" name="Straight Connector 149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0" name="Straight Connector 149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0" name="Group 14789"/>
            <p:cNvGrpSpPr/>
            <p:nvPr/>
          </p:nvGrpSpPr>
          <p:grpSpPr>
            <a:xfrm>
              <a:off x="6716057" y="349909"/>
              <a:ext cx="64800" cy="64800"/>
              <a:chOff x="4180032" y="3419476"/>
              <a:chExt cx="64800" cy="64800"/>
            </a:xfrm>
          </p:grpSpPr>
          <p:cxnSp>
            <p:nvCxnSpPr>
              <p:cNvPr id="14947" name="Straight Connector 149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8" name="Straight Connector 149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1" name="Group 14790"/>
            <p:cNvGrpSpPr/>
            <p:nvPr/>
          </p:nvGrpSpPr>
          <p:grpSpPr>
            <a:xfrm>
              <a:off x="7393117" y="349909"/>
              <a:ext cx="64800" cy="64800"/>
              <a:chOff x="4180032" y="3419476"/>
              <a:chExt cx="64800" cy="64800"/>
            </a:xfrm>
          </p:grpSpPr>
          <p:cxnSp>
            <p:nvCxnSpPr>
              <p:cNvPr id="14945" name="Straight Connector 149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6" name="Straight Connector 149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2" name="Group 14791"/>
            <p:cNvGrpSpPr/>
            <p:nvPr/>
          </p:nvGrpSpPr>
          <p:grpSpPr>
            <a:xfrm>
              <a:off x="8070177" y="349909"/>
              <a:ext cx="64800" cy="64800"/>
              <a:chOff x="4180032" y="3419476"/>
              <a:chExt cx="64800" cy="64800"/>
            </a:xfrm>
          </p:grpSpPr>
          <p:cxnSp>
            <p:nvCxnSpPr>
              <p:cNvPr id="14943" name="Straight Connector 149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4" name="Straight Connector 149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3" name="Group 14792"/>
            <p:cNvGrpSpPr/>
            <p:nvPr/>
          </p:nvGrpSpPr>
          <p:grpSpPr>
            <a:xfrm>
              <a:off x="8747219" y="349909"/>
              <a:ext cx="64800" cy="64800"/>
              <a:chOff x="4180032" y="3419476"/>
              <a:chExt cx="64800" cy="64800"/>
            </a:xfrm>
          </p:grpSpPr>
          <p:cxnSp>
            <p:nvCxnSpPr>
              <p:cNvPr id="14941" name="Straight Connector 149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2" name="Straight Connector 149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4" name="Group 14793"/>
            <p:cNvGrpSpPr/>
            <p:nvPr/>
          </p:nvGrpSpPr>
          <p:grpSpPr>
            <a:xfrm>
              <a:off x="1299577" y="349909"/>
              <a:ext cx="64800" cy="64800"/>
              <a:chOff x="4180032" y="3419476"/>
              <a:chExt cx="64800" cy="64800"/>
            </a:xfrm>
          </p:grpSpPr>
          <p:cxnSp>
            <p:nvCxnSpPr>
              <p:cNvPr id="14939" name="Straight Connector 149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0" name="Straight Connector 149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5" name="Group 14794"/>
            <p:cNvGrpSpPr/>
            <p:nvPr/>
          </p:nvGrpSpPr>
          <p:grpSpPr>
            <a:xfrm>
              <a:off x="2247461" y="349909"/>
              <a:ext cx="64800" cy="64800"/>
              <a:chOff x="4180032" y="3419476"/>
              <a:chExt cx="64800" cy="64800"/>
            </a:xfrm>
          </p:grpSpPr>
          <p:cxnSp>
            <p:nvCxnSpPr>
              <p:cNvPr id="14937" name="Straight Connector 149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8" name="Straight Connector 149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6" name="Group 14795"/>
            <p:cNvGrpSpPr/>
            <p:nvPr/>
          </p:nvGrpSpPr>
          <p:grpSpPr>
            <a:xfrm>
              <a:off x="3330757" y="349909"/>
              <a:ext cx="64800" cy="64800"/>
              <a:chOff x="4180032" y="3419476"/>
              <a:chExt cx="64800" cy="64800"/>
            </a:xfrm>
          </p:grpSpPr>
          <p:cxnSp>
            <p:nvCxnSpPr>
              <p:cNvPr id="14935" name="Straight Connector 149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6" name="Straight Connector 149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7" name="Group 14796"/>
            <p:cNvGrpSpPr/>
            <p:nvPr/>
          </p:nvGrpSpPr>
          <p:grpSpPr>
            <a:xfrm>
              <a:off x="4007817" y="349909"/>
              <a:ext cx="64800" cy="64800"/>
              <a:chOff x="4180032" y="3419476"/>
              <a:chExt cx="64800" cy="64800"/>
            </a:xfrm>
          </p:grpSpPr>
          <p:cxnSp>
            <p:nvCxnSpPr>
              <p:cNvPr id="14933" name="Straight Connector 149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4" name="Straight Connector 149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8" name="Group 14797"/>
            <p:cNvGrpSpPr/>
            <p:nvPr/>
          </p:nvGrpSpPr>
          <p:grpSpPr>
            <a:xfrm>
              <a:off x="4414053" y="349909"/>
              <a:ext cx="64800" cy="64800"/>
              <a:chOff x="4180032" y="3419476"/>
              <a:chExt cx="64800" cy="64800"/>
            </a:xfrm>
          </p:grpSpPr>
          <p:cxnSp>
            <p:nvCxnSpPr>
              <p:cNvPr id="14931" name="Straight Connector 149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2" name="Straight Connector 149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9" name="Group 14798"/>
            <p:cNvGrpSpPr/>
            <p:nvPr/>
          </p:nvGrpSpPr>
          <p:grpSpPr>
            <a:xfrm>
              <a:off x="5091113" y="349909"/>
              <a:ext cx="64800" cy="64800"/>
              <a:chOff x="4180032" y="3419476"/>
              <a:chExt cx="64800" cy="64800"/>
            </a:xfrm>
          </p:grpSpPr>
          <p:cxnSp>
            <p:nvCxnSpPr>
              <p:cNvPr id="14929" name="Straight Connector 149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0" name="Straight Connector 149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0" name="Group 14799"/>
            <p:cNvGrpSpPr/>
            <p:nvPr/>
          </p:nvGrpSpPr>
          <p:grpSpPr>
            <a:xfrm>
              <a:off x="6174409" y="349909"/>
              <a:ext cx="64800" cy="64800"/>
              <a:chOff x="4180032" y="3419476"/>
              <a:chExt cx="64800" cy="64800"/>
            </a:xfrm>
          </p:grpSpPr>
          <p:cxnSp>
            <p:nvCxnSpPr>
              <p:cNvPr id="14927" name="Straight Connector 149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8" name="Straight Connector 149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1" name="Group 14800"/>
            <p:cNvGrpSpPr/>
            <p:nvPr/>
          </p:nvGrpSpPr>
          <p:grpSpPr>
            <a:xfrm>
              <a:off x="6851469" y="349909"/>
              <a:ext cx="64800" cy="64800"/>
              <a:chOff x="4180032" y="3419476"/>
              <a:chExt cx="64800" cy="64800"/>
            </a:xfrm>
          </p:grpSpPr>
          <p:cxnSp>
            <p:nvCxnSpPr>
              <p:cNvPr id="14925" name="Straight Connector 149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6" name="Straight Connector 149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2" name="Group 14801"/>
            <p:cNvGrpSpPr/>
            <p:nvPr/>
          </p:nvGrpSpPr>
          <p:grpSpPr>
            <a:xfrm>
              <a:off x="7528529" y="349909"/>
              <a:ext cx="64800" cy="64800"/>
              <a:chOff x="4180032" y="3419476"/>
              <a:chExt cx="64800" cy="64800"/>
            </a:xfrm>
          </p:grpSpPr>
          <p:cxnSp>
            <p:nvCxnSpPr>
              <p:cNvPr id="14923" name="Straight Connector 149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4" name="Straight Connector 149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3" name="Group 14802"/>
            <p:cNvGrpSpPr/>
            <p:nvPr/>
          </p:nvGrpSpPr>
          <p:grpSpPr>
            <a:xfrm>
              <a:off x="8205589" y="349909"/>
              <a:ext cx="64800" cy="64800"/>
              <a:chOff x="4180032" y="3419476"/>
              <a:chExt cx="64800" cy="64800"/>
            </a:xfrm>
          </p:grpSpPr>
          <p:cxnSp>
            <p:nvCxnSpPr>
              <p:cNvPr id="14921" name="Straight Connector 149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2" name="Straight Connector 149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4" name="Group 14803"/>
            <p:cNvGrpSpPr/>
            <p:nvPr/>
          </p:nvGrpSpPr>
          <p:grpSpPr>
            <a:xfrm>
              <a:off x="757929" y="349909"/>
              <a:ext cx="64800" cy="64800"/>
              <a:chOff x="4180032" y="3419476"/>
              <a:chExt cx="64800" cy="64800"/>
            </a:xfrm>
          </p:grpSpPr>
          <p:cxnSp>
            <p:nvCxnSpPr>
              <p:cNvPr id="14919" name="Straight Connector 149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0" name="Straight Connector 149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5" name="Group 14804"/>
            <p:cNvGrpSpPr/>
            <p:nvPr/>
          </p:nvGrpSpPr>
          <p:grpSpPr>
            <a:xfrm>
              <a:off x="1434989" y="349909"/>
              <a:ext cx="64800" cy="64800"/>
              <a:chOff x="4180032" y="3419476"/>
              <a:chExt cx="64800" cy="64800"/>
            </a:xfrm>
          </p:grpSpPr>
          <p:cxnSp>
            <p:nvCxnSpPr>
              <p:cNvPr id="14917" name="Straight Connector 149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8" name="Straight Connector 149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6" name="Group 14805"/>
            <p:cNvGrpSpPr/>
            <p:nvPr/>
          </p:nvGrpSpPr>
          <p:grpSpPr>
            <a:xfrm>
              <a:off x="2382873" y="349909"/>
              <a:ext cx="64800" cy="64800"/>
              <a:chOff x="4180032" y="3419476"/>
              <a:chExt cx="64800" cy="64800"/>
            </a:xfrm>
          </p:grpSpPr>
          <p:cxnSp>
            <p:nvCxnSpPr>
              <p:cNvPr id="14915" name="Straight Connector 149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6" name="Straight Connector 149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7" name="Group 14806"/>
            <p:cNvGrpSpPr/>
            <p:nvPr/>
          </p:nvGrpSpPr>
          <p:grpSpPr>
            <a:xfrm>
              <a:off x="3466169" y="349909"/>
              <a:ext cx="64800" cy="64800"/>
              <a:chOff x="4180032" y="3419476"/>
              <a:chExt cx="64800" cy="64800"/>
            </a:xfrm>
          </p:grpSpPr>
          <p:cxnSp>
            <p:nvCxnSpPr>
              <p:cNvPr id="14913" name="Straight Connector 149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4" name="Straight Connector 149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8" name="Group 14807"/>
            <p:cNvGrpSpPr/>
            <p:nvPr/>
          </p:nvGrpSpPr>
          <p:grpSpPr>
            <a:xfrm>
              <a:off x="4143229" y="349909"/>
              <a:ext cx="64800" cy="64800"/>
              <a:chOff x="4180032" y="3419476"/>
              <a:chExt cx="64800" cy="64800"/>
            </a:xfrm>
          </p:grpSpPr>
          <p:cxnSp>
            <p:nvCxnSpPr>
              <p:cNvPr id="14911" name="Straight Connector 149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2" name="Straight Connector 149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9" name="Group 14808"/>
            <p:cNvGrpSpPr/>
            <p:nvPr/>
          </p:nvGrpSpPr>
          <p:grpSpPr>
            <a:xfrm>
              <a:off x="4549465" y="349909"/>
              <a:ext cx="64800" cy="64800"/>
              <a:chOff x="4180032" y="3419476"/>
              <a:chExt cx="64800" cy="64800"/>
            </a:xfrm>
          </p:grpSpPr>
          <p:cxnSp>
            <p:nvCxnSpPr>
              <p:cNvPr id="14909" name="Straight Connector 149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0" name="Straight Connector 149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0" name="Group 14809"/>
            <p:cNvGrpSpPr/>
            <p:nvPr/>
          </p:nvGrpSpPr>
          <p:grpSpPr>
            <a:xfrm>
              <a:off x="5226525" y="349909"/>
              <a:ext cx="64800" cy="64800"/>
              <a:chOff x="4180032" y="3419476"/>
              <a:chExt cx="64800" cy="64800"/>
            </a:xfrm>
          </p:grpSpPr>
          <p:cxnSp>
            <p:nvCxnSpPr>
              <p:cNvPr id="14907" name="Straight Connector 149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8" name="Straight Connector 149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1" name="Group 14810"/>
            <p:cNvGrpSpPr/>
            <p:nvPr/>
          </p:nvGrpSpPr>
          <p:grpSpPr>
            <a:xfrm>
              <a:off x="6309821" y="349909"/>
              <a:ext cx="64800" cy="64800"/>
              <a:chOff x="4180032" y="3419476"/>
              <a:chExt cx="64800" cy="64800"/>
            </a:xfrm>
          </p:grpSpPr>
          <p:cxnSp>
            <p:nvCxnSpPr>
              <p:cNvPr id="14905" name="Straight Connector 149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6" name="Straight Connector 149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2" name="Group 14811"/>
            <p:cNvGrpSpPr/>
            <p:nvPr/>
          </p:nvGrpSpPr>
          <p:grpSpPr>
            <a:xfrm>
              <a:off x="6986881" y="349909"/>
              <a:ext cx="64800" cy="64800"/>
              <a:chOff x="4180032" y="3419476"/>
              <a:chExt cx="64800" cy="64800"/>
            </a:xfrm>
          </p:grpSpPr>
          <p:cxnSp>
            <p:nvCxnSpPr>
              <p:cNvPr id="14903" name="Straight Connector 149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4" name="Straight Connector 149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3" name="Group 14812"/>
            <p:cNvGrpSpPr/>
            <p:nvPr/>
          </p:nvGrpSpPr>
          <p:grpSpPr>
            <a:xfrm>
              <a:off x="7663941" y="349909"/>
              <a:ext cx="64800" cy="64800"/>
              <a:chOff x="4180032" y="3419476"/>
              <a:chExt cx="64800" cy="64800"/>
            </a:xfrm>
          </p:grpSpPr>
          <p:cxnSp>
            <p:nvCxnSpPr>
              <p:cNvPr id="14901" name="Straight Connector 149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2" name="Straight Connector 149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4" name="Group 14813"/>
            <p:cNvGrpSpPr/>
            <p:nvPr/>
          </p:nvGrpSpPr>
          <p:grpSpPr>
            <a:xfrm>
              <a:off x="8341001" y="349909"/>
              <a:ext cx="64800" cy="64800"/>
              <a:chOff x="4180032" y="3419476"/>
              <a:chExt cx="64800" cy="64800"/>
            </a:xfrm>
          </p:grpSpPr>
          <p:cxnSp>
            <p:nvCxnSpPr>
              <p:cNvPr id="14899" name="Straight Connector 148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0" name="Straight Connector 148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5" name="Group 14814"/>
            <p:cNvGrpSpPr/>
            <p:nvPr/>
          </p:nvGrpSpPr>
          <p:grpSpPr>
            <a:xfrm>
              <a:off x="893341" y="349909"/>
              <a:ext cx="64800" cy="64800"/>
              <a:chOff x="4180032" y="3419476"/>
              <a:chExt cx="64800" cy="64800"/>
            </a:xfrm>
          </p:grpSpPr>
          <p:cxnSp>
            <p:nvCxnSpPr>
              <p:cNvPr id="14897" name="Straight Connector 148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8" name="Straight Connector 148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6" name="Group 14815"/>
            <p:cNvGrpSpPr/>
            <p:nvPr/>
          </p:nvGrpSpPr>
          <p:grpSpPr>
            <a:xfrm>
              <a:off x="1570401" y="349909"/>
              <a:ext cx="64800" cy="64800"/>
              <a:chOff x="4180032" y="3419476"/>
              <a:chExt cx="64800" cy="64800"/>
            </a:xfrm>
          </p:grpSpPr>
          <p:cxnSp>
            <p:nvCxnSpPr>
              <p:cNvPr id="14895" name="Straight Connector 148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6" name="Straight Connector 148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7" name="Group 14816"/>
            <p:cNvGrpSpPr/>
            <p:nvPr/>
          </p:nvGrpSpPr>
          <p:grpSpPr>
            <a:xfrm>
              <a:off x="2518285" y="349909"/>
              <a:ext cx="64800" cy="64800"/>
              <a:chOff x="4180032" y="3419476"/>
              <a:chExt cx="64800" cy="64800"/>
            </a:xfrm>
          </p:grpSpPr>
          <p:cxnSp>
            <p:nvCxnSpPr>
              <p:cNvPr id="14893" name="Straight Connector 148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4" name="Straight Connector 148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8" name="Group 14817"/>
            <p:cNvGrpSpPr/>
            <p:nvPr/>
          </p:nvGrpSpPr>
          <p:grpSpPr>
            <a:xfrm>
              <a:off x="3601581" y="349909"/>
              <a:ext cx="64800" cy="64800"/>
              <a:chOff x="4180032" y="3419476"/>
              <a:chExt cx="64800" cy="64800"/>
            </a:xfrm>
          </p:grpSpPr>
          <p:cxnSp>
            <p:nvCxnSpPr>
              <p:cNvPr id="14891" name="Straight Connector 148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2" name="Straight Connector 148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9" name="Group 14818"/>
            <p:cNvGrpSpPr/>
            <p:nvPr/>
          </p:nvGrpSpPr>
          <p:grpSpPr>
            <a:xfrm>
              <a:off x="4684877" y="349909"/>
              <a:ext cx="64800" cy="64800"/>
              <a:chOff x="4180032" y="3419476"/>
              <a:chExt cx="64800" cy="64800"/>
            </a:xfrm>
          </p:grpSpPr>
          <p:cxnSp>
            <p:nvCxnSpPr>
              <p:cNvPr id="14889" name="Straight Connector 148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0" name="Straight Connector 148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0" name="Group 14819"/>
            <p:cNvGrpSpPr/>
            <p:nvPr/>
          </p:nvGrpSpPr>
          <p:grpSpPr>
            <a:xfrm>
              <a:off x="5361937" y="349909"/>
              <a:ext cx="64800" cy="64800"/>
              <a:chOff x="4180032" y="3419476"/>
              <a:chExt cx="64800" cy="64800"/>
            </a:xfrm>
          </p:grpSpPr>
          <p:cxnSp>
            <p:nvCxnSpPr>
              <p:cNvPr id="14887" name="Straight Connector 148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8" name="Straight Connector 148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1" name="Group 14820"/>
            <p:cNvGrpSpPr/>
            <p:nvPr/>
          </p:nvGrpSpPr>
          <p:grpSpPr>
            <a:xfrm>
              <a:off x="5768173" y="349909"/>
              <a:ext cx="64800" cy="64800"/>
              <a:chOff x="4180032" y="3419476"/>
              <a:chExt cx="64800" cy="64800"/>
            </a:xfrm>
          </p:grpSpPr>
          <p:cxnSp>
            <p:nvCxnSpPr>
              <p:cNvPr id="14885" name="Straight Connector 148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6" name="Straight Connector 148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2" name="Group 14821"/>
            <p:cNvGrpSpPr/>
            <p:nvPr/>
          </p:nvGrpSpPr>
          <p:grpSpPr>
            <a:xfrm>
              <a:off x="6445233" y="349909"/>
              <a:ext cx="64800" cy="64800"/>
              <a:chOff x="4180032" y="3419476"/>
              <a:chExt cx="64800" cy="64800"/>
            </a:xfrm>
          </p:grpSpPr>
          <p:cxnSp>
            <p:nvCxnSpPr>
              <p:cNvPr id="14883" name="Straight Connector 148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4" name="Straight Connector 148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3" name="Group 14822"/>
            <p:cNvGrpSpPr/>
            <p:nvPr/>
          </p:nvGrpSpPr>
          <p:grpSpPr>
            <a:xfrm>
              <a:off x="7122293" y="349909"/>
              <a:ext cx="64800" cy="64800"/>
              <a:chOff x="4180032" y="3419476"/>
              <a:chExt cx="64800" cy="64800"/>
            </a:xfrm>
          </p:grpSpPr>
          <p:cxnSp>
            <p:nvCxnSpPr>
              <p:cNvPr id="14881" name="Straight Connector 148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2" name="Straight Connector 148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4" name="Group 14823"/>
            <p:cNvGrpSpPr/>
            <p:nvPr/>
          </p:nvGrpSpPr>
          <p:grpSpPr>
            <a:xfrm>
              <a:off x="7799353" y="349909"/>
              <a:ext cx="64800" cy="64800"/>
              <a:chOff x="4180032" y="3419476"/>
              <a:chExt cx="64800" cy="64800"/>
            </a:xfrm>
          </p:grpSpPr>
          <p:cxnSp>
            <p:nvCxnSpPr>
              <p:cNvPr id="14879" name="Straight Connector 148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0" name="Straight Connector 148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5" name="Group 14824"/>
            <p:cNvGrpSpPr/>
            <p:nvPr/>
          </p:nvGrpSpPr>
          <p:grpSpPr>
            <a:xfrm>
              <a:off x="8476413" y="349909"/>
              <a:ext cx="64800" cy="64800"/>
              <a:chOff x="4180032" y="3419476"/>
              <a:chExt cx="64800" cy="64800"/>
            </a:xfrm>
          </p:grpSpPr>
          <p:cxnSp>
            <p:nvCxnSpPr>
              <p:cNvPr id="14877" name="Straight Connector 148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8" name="Straight Connector 148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6" name="Group 14825"/>
            <p:cNvGrpSpPr/>
            <p:nvPr/>
          </p:nvGrpSpPr>
          <p:grpSpPr>
            <a:xfrm>
              <a:off x="1705813" y="349909"/>
              <a:ext cx="64800" cy="64800"/>
              <a:chOff x="4180032" y="3419476"/>
              <a:chExt cx="64800" cy="64800"/>
            </a:xfrm>
          </p:grpSpPr>
          <p:cxnSp>
            <p:nvCxnSpPr>
              <p:cNvPr id="14875" name="Straight Connector 148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6" name="Straight Connector 148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7" name="Group 14826"/>
            <p:cNvGrpSpPr/>
            <p:nvPr/>
          </p:nvGrpSpPr>
          <p:grpSpPr>
            <a:xfrm>
              <a:off x="2653697" y="349909"/>
              <a:ext cx="64800" cy="64800"/>
              <a:chOff x="4180032" y="3419476"/>
              <a:chExt cx="64800" cy="64800"/>
            </a:xfrm>
          </p:grpSpPr>
          <p:cxnSp>
            <p:nvCxnSpPr>
              <p:cNvPr id="14873" name="Straight Connector 148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4" name="Straight Connector 148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8" name="Group 14827"/>
            <p:cNvGrpSpPr/>
            <p:nvPr/>
          </p:nvGrpSpPr>
          <p:grpSpPr>
            <a:xfrm>
              <a:off x="3736993" y="349909"/>
              <a:ext cx="64800" cy="64800"/>
              <a:chOff x="4180032" y="3419476"/>
              <a:chExt cx="64800" cy="64800"/>
            </a:xfrm>
          </p:grpSpPr>
          <p:cxnSp>
            <p:nvCxnSpPr>
              <p:cNvPr id="14871" name="Straight Connector 148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2" name="Straight Connector 148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9" name="Group 14828"/>
            <p:cNvGrpSpPr/>
            <p:nvPr/>
          </p:nvGrpSpPr>
          <p:grpSpPr>
            <a:xfrm>
              <a:off x="4278641" y="349909"/>
              <a:ext cx="64800" cy="64800"/>
              <a:chOff x="4180032" y="3419476"/>
              <a:chExt cx="64800" cy="64800"/>
            </a:xfrm>
          </p:grpSpPr>
          <p:cxnSp>
            <p:nvCxnSpPr>
              <p:cNvPr id="14869" name="Straight Connector 148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0" name="Straight Connector 148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0" name="Group 14829"/>
            <p:cNvGrpSpPr/>
            <p:nvPr/>
          </p:nvGrpSpPr>
          <p:grpSpPr>
            <a:xfrm>
              <a:off x="4820289" y="349909"/>
              <a:ext cx="64800" cy="64800"/>
              <a:chOff x="4180032" y="3419476"/>
              <a:chExt cx="64800" cy="64800"/>
            </a:xfrm>
          </p:grpSpPr>
          <p:cxnSp>
            <p:nvCxnSpPr>
              <p:cNvPr id="14867" name="Straight Connector 14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8" name="Straight Connector 14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1" name="Group 14830"/>
            <p:cNvGrpSpPr/>
            <p:nvPr/>
          </p:nvGrpSpPr>
          <p:grpSpPr>
            <a:xfrm>
              <a:off x="5497349" y="349909"/>
              <a:ext cx="64800" cy="64800"/>
              <a:chOff x="4180032" y="3419476"/>
              <a:chExt cx="64800" cy="64800"/>
            </a:xfrm>
          </p:grpSpPr>
          <p:cxnSp>
            <p:nvCxnSpPr>
              <p:cNvPr id="14865" name="Straight Connector 14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6" name="Straight Connector 14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2" name="Group 14831"/>
            <p:cNvGrpSpPr/>
            <p:nvPr/>
          </p:nvGrpSpPr>
          <p:grpSpPr>
            <a:xfrm>
              <a:off x="5903585" y="349909"/>
              <a:ext cx="64800" cy="64800"/>
              <a:chOff x="4180032" y="3419476"/>
              <a:chExt cx="64800" cy="64800"/>
            </a:xfrm>
          </p:grpSpPr>
          <p:cxnSp>
            <p:nvCxnSpPr>
              <p:cNvPr id="14863" name="Straight Connector 14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4" name="Straight Connector 14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3" name="Group 14832"/>
            <p:cNvGrpSpPr/>
            <p:nvPr/>
          </p:nvGrpSpPr>
          <p:grpSpPr>
            <a:xfrm>
              <a:off x="6580645" y="349909"/>
              <a:ext cx="64800" cy="64800"/>
              <a:chOff x="4180032" y="3419476"/>
              <a:chExt cx="64800" cy="64800"/>
            </a:xfrm>
          </p:grpSpPr>
          <p:cxnSp>
            <p:nvCxnSpPr>
              <p:cNvPr id="14861" name="Straight Connector 14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2" name="Straight Connector 14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4" name="Group 14833"/>
            <p:cNvGrpSpPr/>
            <p:nvPr/>
          </p:nvGrpSpPr>
          <p:grpSpPr>
            <a:xfrm>
              <a:off x="7257705" y="349909"/>
              <a:ext cx="64800" cy="64800"/>
              <a:chOff x="4180032" y="3419476"/>
              <a:chExt cx="64800" cy="64800"/>
            </a:xfrm>
          </p:grpSpPr>
          <p:cxnSp>
            <p:nvCxnSpPr>
              <p:cNvPr id="14859" name="Straight Connector 14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0" name="Straight Connector 14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5" name="Group 14834"/>
            <p:cNvGrpSpPr/>
            <p:nvPr/>
          </p:nvGrpSpPr>
          <p:grpSpPr>
            <a:xfrm>
              <a:off x="7934765" y="349909"/>
              <a:ext cx="64800" cy="64800"/>
              <a:chOff x="4180032" y="3419476"/>
              <a:chExt cx="64800" cy="64800"/>
            </a:xfrm>
          </p:grpSpPr>
          <p:cxnSp>
            <p:nvCxnSpPr>
              <p:cNvPr id="14857" name="Straight Connector 14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8" name="Straight Connector 14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6" name="Group 14835"/>
            <p:cNvGrpSpPr/>
            <p:nvPr/>
          </p:nvGrpSpPr>
          <p:grpSpPr>
            <a:xfrm>
              <a:off x="8611825" y="349909"/>
              <a:ext cx="64800" cy="64800"/>
              <a:chOff x="4180032" y="3419476"/>
              <a:chExt cx="64800" cy="64800"/>
            </a:xfrm>
          </p:grpSpPr>
          <p:cxnSp>
            <p:nvCxnSpPr>
              <p:cNvPr id="14855" name="Straight Connector 14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6" name="Straight Connector 14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7" name="Group 14836"/>
            <p:cNvGrpSpPr/>
            <p:nvPr/>
          </p:nvGrpSpPr>
          <p:grpSpPr>
            <a:xfrm>
              <a:off x="1028753" y="349909"/>
              <a:ext cx="64800" cy="64800"/>
              <a:chOff x="4180032" y="3419476"/>
              <a:chExt cx="64800" cy="64800"/>
            </a:xfrm>
          </p:grpSpPr>
          <p:cxnSp>
            <p:nvCxnSpPr>
              <p:cNvPr id="14853" name="Straight Connector 14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4" name="Straight Connector 14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8" name="Group 14837"/>
            <p:cNvGrpSpPr/>
            <p:nvPr/>
          </p:nvGrpSpPr>
          <p:grpSpPr>
            <a:xfrm>
              <a:off x="1841225" y="349909"/>
              <a:ext cx="64800" cy="64800"/>
              <a:chOff x="4180032" y="3419476"/>
              <a:chExt cx="64800" cy="64800"/>
            </a:xfrm>
          </p:grpSpPr>
          <p:cxnSp>
            <p:nvCxnSpPr>
              <p:cNvPr id="14851" name="Straight Connector 14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2" name="Straight Connector 14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9" name="Group 14838"/>
            <p:cNvGrpSpPr/>
            <p:nvPr/>
          </p:nvGrpSpPr>
          <p:grpSpPr>
            <a:xfrm>
              <a:off x="2789109" y="349909"/>
              <a:ext cx="64800" cy="64800"/>
              <a:chOff x="4180032" y="3419476"/>
              <a:chExt cx="64800" cy="64800"/>
            </a:xfrm>
          </p:grpSpPr>
          <p:cxnSp>
            <p:nvCxnSpPr>
              <p:cNvPr id="14849" name="Straight Connector 14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0" name="Straight Connector 14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40" name="Group 14839"/>
            <p:cNvGrpSpPr/>
            <p:nvPr/>
          </p:nvGrpSpPr>
          <p:grpSpPr>
            <a:xfrm>
              <a:off x="1976637" y="349909"/>
              <a:ext cx="64800" cy="64800"/>
              <a:chOff x="4180032" y="3419476"/>
              <a:chExt cx="64800" cy="64800"/>
            </a:xfrm>
          </p:grpSpPr>
          <p:cxnSp>
            <p:nvCxnSpPr>
              <p:cNvPr id="14847" name="Straight Connector 14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48" name="Straight Connector 14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41" name="Group 14840"/>
            <p:cNvGrpSpPr/>
            <p:nvPr/>
          </p:nvGrpSpPr>
          <p:grpSpPr>
            <a:xfrm>
              <a:off x="2924521" y="349909"/>
              <a:ext cx="64800" cy="64800"/>
              <a:chOff x="4180032" y="3419476"/>
              <a:chExt cx="64800" cy="64800"/>
            </a:xfrm>
          </p:grpSpPr>
          <p:cxnSp>
            <p:nvCxnSpPr>
              <p:cNvPr id="14845" name="Straight Connector 14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46" name="Straight Connector 14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42" name="Group 14841"/>
            <p:cNvGrpSpPr/>
            <p:nvPr/>
          </p:nvGrpSpPr>
          <p:grpSpPr>
            <a:xfrm>
              <a:off x="3059933" y="349909"/>
              <a:ext cx="64800" cy="64800"/>
              <a:chOff x="4180032" y="3419476"/>
              <a:chExt cx="64800" cy="64800"/>
            </a:xfrm>
          </p:grpSpPr>
          <p:cxnSp>
            <p:nvCxnSpPr>
              <p:cNvPr id="14843" name="Straight Connector 14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44" name="Straight Connector 14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969" name="Group 14968"/>
          <p:cNvGrpSpPr/>
          <p:nvPr/>
        </p:nvGrpSpPr>
        <p:grpSpPr>
          <a:xfrm>
            <a:off x="468924" y="3455237"/>
            <a:ext cx="11280435" cy="64800"/>
            <a:chOff x="351693" y="349909"/>
            <a:chExt cx="8460326" cy="64800"/>
          </a:xfrm>
        </p:grpSpPr>
        <p:grpSp>
          <p:nvGrpSpPr>
            <p:cNvPr id="14970" name="Group 14969"/>
            <p:cNvGrpSpPr/>
            <p:nvPr/>
          </p:nvGrpSpPr>
          <p:grpSpPr>
            <a:xfrm>
              <a:off x="351693" y="349909"/>
              <a:ext cx="64800" cy="64800"/>
              <a:chOff x="4180032" y="3419476"/>
              <a:chExt cx="64800" cy="64800"/>
            </a:xfrm>
          </p:grpSpPr>
          <p:cxnSp>
            <p:nvCxnSpPr>
              <p:cNvPr id="15157" name="Straight Connector 151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8" name="Straight Connector 151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1" name="Group 14970"/>
            <p:cNvGrpSpPr/>
            <p:nvPr/>
          </p:nvGrpSpPr>
          <p:grpSpPr>
            <a:xfrm>
              <a:off x="487105" y="349909"/>
              <a:ext cx="64800" cy="64800"/>
              <a:chOff x="4180032" y="3419476"/>
              <a:chExt cx="64800" cy="64800"/>
            </a:xfrm>
          </p:grpSpPr>
          <p:cxnSp>
            <p:nvCxnSpPr>
              <p:cNvPr id="15155" name="Straight Connector 151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6" name="Straight Connector 151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2" name="Group 14971"/>
            <p:cNvGrpSpPr/>
            <p:nvPr/>
          </p:nvGrpSpPr>
          <p:grpSpPr>
            <a:xfrm>
              <a:off x="622517" y="349909"/>
              <a:ext cx="64800" cy="64800"/>
              <a:chOff x="4180032" y="3419476"/>
              <a:chExt cx="64800" cy="64800"/>
            </a:xfrm>
          </p:grpSpPr>
          <p:cxnSp>
            <p:nvCxnSpPr>
              <p:cNvPr id="15153" name="Straight Connector 151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4" name="Straight Connector 151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3" name="Group 14972"/>
            <p:cNvGrpSpPr/>
            <p:nvPr/>
          </p:nvGrpSpPr>
          <p:grpSpPr>
            <a:xfrm>
              <a:off x="1164165" y="349909"/>
              <a:ext cx="64800" cy="64800"/>
              <a:chOff x="4180032" y="3419476"/>
              <a:chExt cx="64800" cy="64800"/>
            </a:xfrm>
          </p:grpSpPr>
          <p:cxnSp>
            <p:nvCxnSpPr>
              <p:cNvPr id="15151" name="Straight Connector 151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2" name="Straight Connector 151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4" name="Group 14973"/>
            <p:cNvGrpSpPr/>
            <p:nvPr/>
          </p:nvGrpSpPr>
          <p:grpSpPr>
            <a:xfrm>
              <a:off x="2112049" y="349909"/>
              <a:ext cx="64800" cy="64800"/>
              <a:chOff x="4180032" y="3419476"/>
              <a:chExt cx="64800" cy="64800"/>
            </a:xfrm>
          </p:grpSpPr>
          <p:cxnSp>
            <p:nvCxnSpPr>
              <p:cNvPr id="15149" name="Straight Connector 151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0" name="Straight Connector 151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5" name="Group 14974"/>
            <p:cNvGrpSpPr/>
            <p:nvPr/>
          </p:nvGrpSpPr>
          <p:grpSpPr>
            <a:xfrm>
              <a:off x="3195345" y="349909"/>
              <a:ext cx="64800" cy="64800"/>
              <a:chOff x="4180032" y="3419476"/>
              <a:chExt cx="64800" cy="64800"/>
            </a:xfrm>
          </p:grpSpPr>
          <p:cxnSp>
            <p:nvCxnSpPr>
              <p:cNvPr id="15147" name="Straight Connector 151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8" name="Straight Connector 151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6" name="Group 14975"/>
            <p:cNvGrpSpPr/>
            <p:nvPr/>
          </p:nvGrpSpPr>
          <p:grpSpPr>
            <a:xfrm>
              <a:off x="3872405" y="349909"/>
              <a:ext cx="64800" cy="64800"/>
              <a:chOff x="4180032" y="3419476"/>
              <a:chExt cx="64800" cy="64800"/>
            </a:xfrm>
          </p:grpSpPr>
          <p:cxnSp>
            <p:nvCxnSpPr>
              <p:cNvPr id="15145" name="Straight Connector 151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6" name="Straight Connector 151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7" name="Group 14976"/>
            <p:cNvGrpSpPr/>
            <p:nvPr/>
          </p:nvGrpSpPr>
          <p:grpSpPr>
            <a:xfrm>
              <a:off x="4955701" y="349909"/>
              <a:ext cx="64800" cy="64800"/>
              <a:chOff x="4180032" y="3419476"/>
              <a:chExt cx="64800" cy="64800"/>
            </a:xfrm>
          </p:grpSpPr>
          <p:cxnSp>
            <p:nvCxnSpPr>
              <p:cNvPr id="15143" name="Straight Connector 151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4" name="Straight Connector 151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8" name="Group 14977"/>
            <p:cNvGrpSpPr/>
            <p:nvPr/>
          </p:nvGrpSpPr>
          <p:grpSpPr>
            <a:xfrm>
              <a:off x="5632761" y="349909"/>
              <a:ext cx="64800" cy="64800"/>
              <a:chOff x="4180032" y="3419476"/>
              <a:chExt cx="64800" cy="64800"/>
            </a:xfrm>
          </p:grpSpPr>
          <p:cxnSp>
            <p:nvCxnSpPr>
              <p:cNvPr id="15141" name="Straight Connector 151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2" name="Straight Connector 151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9" name="Group 14978"/>
            <p:cNvGrpSpPr/>
            <p:nvPr/>
          </p:nvGrpSpPr>
          <p:grpSpPr>
            <a:xfrm>
              <a:off x="6038997" y="349909"/>
              <a:ext cx="64800" cy="64800"/>
              <a:chOff x="4180032" y="3419476"/>
              <a:chExt cx="64800" cy="64800"/>
            </a:xfrm>
          </p:grpSpPr>
          <p:cxnSp>
            <p:nvCxnSpPr>
              <p:cNvPr id="15139" name="Straight Connector 151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0" name="Straight Connector 151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0" name="Group 14979"/>
            <p:cNvGrpSpPr/>
            <p:nvPr/>
          </p:nvGrpSpPr>
          <p:grpSpPr>
            <a:xfrm>
              <a:off x="6716057" y="349909"/>
              <a:ext cx="64800" cy="64800"/>
              <a:chOff x="4180032" y="3419476"/>
              <a:chExt cx="64800" cy="64800"/>
            </a:xfrm>
          </p:grpSpPr>
          <p:cxnSp>
            <p:nvCxnSpPr>
              <p:cNvPr id="15137" name="Straight Connector 151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8" name="Straight Connector 151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1" name="Group 14980"/>
            <p:cNvGrpSpPr/>
            <p:nvPr/>
          </p:nvGrpSpPr>
          <p:grpSpPr>
            <a:xfrm>
              <a:off x="7393117" y="349909"/>
              <a:ext cx="64800" cy="64800"/>
              <a:chOff x="4180032" y="3419476"/>
              <a:chExt cx="64800" cy="64800"/>
            </a:xfrm>
          </p:grpSpPr>
          <p:cxnSp>
            <p:nvCxnSpPr>
              <p:cNvPr id="15135" name="Straight Connector 151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6" name="Straight Connector 151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2" name="Group 14981"/>
            <p:cNvGrpSpPr/>
            <p:nvPr/>
          </p:nvGrpSpPr>
          <p:grpSpPr>
            <a:xfrm>
              <a:off x="8070177" y="349909"/>
              <a:ext cx="64800" cy="64800"/>
              <a:chOff x="4180032" y="3419476"/>
              <a:chExt cx="64800" cy="64800"/>
            </a:xfrm>
          </p:grpSpPr>
          <p:cxnSp>
            <p:nvCxnSpPr>
              <p:cNvPr id="15133" name="Straight Connector 151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4" name="Straight Connector 151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3" name="Group 14982"/>
            <p:cNvGrpSpPr/>
            <p:nvPr/>
          </p:nvGrpSpPr>
          <p:grpSpPr>
            <a:xfrm>
              <a:off x="8747219" y="349909"/>
              <a:ext cx="64800" cy="64800"/>
              <a:chOff x="4180032" y="3419476"/>
              <a:chExt cx="64800" cy="64800"/>
            </a:xfrm>
          </p:grpSpPr>
          <p:cxnSp>
            <p:nvCxnSpPr>
              <p:cNvPr id="15131" name="Straight Connector 151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2" name="Straight Connector 151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4" name="Group 14983"/>
            <p:cNvGrpSpPr/>
            <p:nvPr/>
          </p:nvGrpSpPr>
          <p:grpSpPr>
            <a:xfrm>
              <a:off x="1299577" y="349909"/>
              <a:ext cx="64800" cy="64800"/>
              <a:chOff x="4180032" y="3419476"/>
              <a:chExt cx="64800" cy="64800"/>
            </a:xfrm>
          </p:grpSpPr>
          <p:cxnSp>
            <p:nvCxnSpPr>
              <p:cNvPr id="15129" name="Straight Connector 151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0" name="Straight Connector 151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5" name="Group 14984"/>
            <p:cNvGrpSpPr/>
            <p:nvPr/>
          </p:nvGrpSpPr>
          <p:grpSpPr>
            <a:xfrm>
              <a:off x="2247461" y="349909"/>
              <a:ext cx="64800" cy="64800"/>
              <a:chOff x="4180032" y="3419476"/>
              <a:chExt cx="64800" cy="64800"/>
            </a:xfrm>
          </p:grpSpPr>
          <p:cxnSp>
            <p:nvCxnSpPr>
              <p:cNvPr id="15127" name="Straight Connector 151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8" name="Straight Connector 151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6" name="Group 14985"/>
            <p:cNvGrpSpPr/>
            <p:nvPr/>
          </p:nvGrpSpPr>
          <p:grpSpPr>
            <a:xfrm>
              <a:off x="3330757" y="349909"/>
              <a:ext cx="64800" cy="64800"/>
              <a:chOff x="4180032" y="3419476"/>
              <a:chExt cx="64800" cy="64800"/>
            </a:xfrm>
          </p:grpSpPr>
          <p:cxnSp>
            <p:nvCxnSpPr>
              <p:cNvPr id="15125" name="Straight Connector 151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6" name="Straight Connector 151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7" name="Group 14986"/>
            <p:cNvGrpSpPr/>
            <p:nvPr/>
          </p:nvGrpSpPr>
          <p:grpSpPr>
            <a:xfrm>
              <a:off x="4007817" y="349909"/>
              <a:ext cx="64800" cy="64800"/>
              <a:chOff x="4180032" y="3419476"/>
              <a:chExt cx="64800" cy="64800"/>
            </a:xfrm>
          </p:grpSpPr>
          <p:cxnSp>
            <p:nvCxnSpPr>
              <p:cNvPr id="15123" name="Straight Connector 151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4" name="Straight Connector 151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8" name="Group 14987"/>
            <p:cNvGrpSpPr/>
            <p:nvPr/>
          </p:nvGrpSpPr>
          <p:grpSpPr>
            <a:xfrm>
              <a:off x="4414053" y="349909"/>
              <a:ext cx="64800" cy="64800"/>
              <a:chOff x="4180032" y="3419476"/>
              <a:chExt cx="64800" cy="64800"/>
            </a:xfrm>
          </p:grpSpPr>
          <p:cxnSp>
            <p:nvCxnSpPr>
              <p:cNvPr id="15121" name="Straight Connector 151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2" name="Straight Connector 151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9" name="Group 14988"/>
            <p:cNvGrpSpPr/>
            <p:nvPr/>
          </p:nvGrpSpPr>
          <p:grpSpPr>
            <a:xfrm>
              <a:off x="5091113" y="349909"/>
              <a:ext cx="64800" cy="64800"/>
              <a:chOff x="4180032" y="3419476"/>
              <a:chExt cx="64800" cy="64800"/>
            </a:xfrm>
          </p:grpSpPr>
          <p:cxnSp>
            <p:nvCxnSpPr>
              <p:cNvPr id="15119" name="Straight Connector 151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0" name="Straight Connector 151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0" name="Group 14989"/>
            <p:cNvGrpSpPr/>
            <p:nvPr/>
          </p:nvGrpSpPr>
          <p:grpSpPr>
            <a:xfrm>
              <a:off x="6174409" y="349909"/>
              <a:ext cx="64800" cy="64800"/>
              <a:chOff x="4180032" y="3419476"/>
              <a:chExt cx="64800" cy="64800"/>
            </a:xfrm>
          </p:grpSpPr>
          <p:cxnSp>
            <p:nvCxnSpPr>
              <p:cNvPr id="15117" name="Straight Connector 151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8" name="Straight Connector 151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1" name="Group 14990"/>
            <p:cNvGrpSpPr/>
            <p:nvPr/>
          </p:nvGrpSpPr>
          <p:grpSpPr>
            <a:xfrm>
              <a:off x="6851469" y="349909"/>
              <a:ext cx="64800" cy="64800"/>
              <a:chOff x="4180032" y="3419476"/>
              <a:chExt cx="64800" cy="64800"/>
            </a:xfrm>
          </p:grpSpPr>
          <p:cxnSp>
            <p:nvCxnSpPr>
              <p:cNvPr id="15115" name="Straight Connector 151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6" name="Straight Connector 151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2" name="Group 14991"/>
            <p:cNvGrpSpPr/>
            <p:nvPr/>
          </p:nvGrpSpPr>
          <p:grpSpPr>
            <a:xfrm>
              <a:off x="7528529" y="349909"/>
              <a:ext cx="64800" cy="64800"/>
              <a:chOff x="4180032" y="3419476"/>
              <a:chExt cx="64800" cy="64800"/>
            </a:xfrm>
          </p:grpSpPr>
          <p:cxnSp>
            <p:nvCxnSpPr>
              <p:cNvPr id="15113" name="Straight Connector 151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4" name="Straight Connector 151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3" name="Group 14992"/>
            <p:cNvGrpSpPr/>
            <p:nvPr/>
          </p:nvGrpSpPr>
          <p:grpSpPr>
            <a:xfrm>
              <a:off x="8205589" y="349909"/>
              <a:ext cx="64800" cy="64800"/>
              <a:chOff x="4180032" y="3419476"/>
              <a:chExt cx="64800" cy="64800"/>
            </a:xfrm>
          </p:grpSpPr>
          <p:cxnSp>
            <p:nvCxnSpPr>
              <p:cNvPr id="15111" name="Straight Connector 151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2" name="Straight Connector 151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4" name="Group 14993"/>
            <p:cNvGrpSpPr/>
            <p:nvPr/>
          </p:nvGrpSpPr>
          <p:grpSpPr>
            <a:xfrm>
              <a:off x="757929" y="349909"/>
              <a:ext cx="64800" cy="64800"/>
              <a:chOff x="4180032" y="3419476"/>
              <a:chExt cx="64800" cy="64800"/>
            </a:xfrm>
          </p:grpSpPr>
          <p:cxnSp>
            <p:nvCxnSpPr>
              <p:cNvPr id="15109" name="Straight Connector 151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0" name="Straight Connector 151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5" name="Group 14994"/>
            <p:cNvGrpSpPr/>
            <p:nvPr/>
          </p:nvGrpSpPr>
          <p:grpSpPr>
            <a:xfrm>
              <a:off x="1434989" y="349909"/>
              <a:ext cx="64800" cy="64800"/>
              <a:chOff x="4180032" y="3419476"/>
              <a:chExt cx="64800" cy="64800"/>
            </a:xfrm>
          </p:grpSpPr>
          <p:cxnSp>
            <p:nvCxnSpPr>
              <p:cNvPr id="15107" name="Straight Connector 151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8" name="Straight Connector 151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6" name="Group 14995"/>
            <p:cNvGrpSpPr/>
            <p:nvPr/>
          </p:nvGrpSpPr>
          <p:grpSpPr>
            <a:xfrm>
              <a:off x="2382873" y="349909"/>
              <a:ext cx="64800" cy="64800"/>
              <a:chOff x="4180032" y="3419476"/>
              <a:chExt cx="64800" cy="64800"/>
            </a:xfrm>
          </p:grpSpPr>
          <p:cxnSp>
            <p:nvCxnSpPr>
              <p:cNvPr id="15105" name="Straight Connector 151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6" name="Straight Connector 151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7" name="Group 14996"/>
            <p:cNvGrpSpPr/>
            <p:nvPr/>
          </p:nvGrpSpPr>
          <p:grpSpPr>
            <a:xfrm>
              <a:off x="3466169" y="349909"/>
              <a:ext cx="64800" cy="64800"/>
              <a:chOff x="4180032" y="3419476"/>
              <a:chExt cx="64800" cy="64800"/>
            </a:xfrm>
          </p:grpSpPr>
          <p:cxnSp>
            <p:nvCxnSpPr>
              <p:cNvPr id="15103" name="Straight Connector 151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4" name="Straight Connector 151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8" name="Group 14997"/>
            <p:cNvGrpSpPr/>
            <p:nvPr/>
          </p:nvGrpSpPr>
          <p:grpSpPr>
            <a:xfrm>
              <a:off x="4143229" y="349909"/>
              <a:ext cx="64800" cy="64800"/>
              <a:chOff x="4180032" y="3419476"/>
              <a:chExt cx="64800" cy="64800"/>
            </a:xfrm>
          </p:grpSpPr>
          <p:cxnSp>
            <p:nvCxnSpPr>
              <p:cNvPr id="15101" name="Straight Connector 151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2" name="Straight Connector 151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9" name="Group 14998"/>
            <p:cNvGrpSpPr/>
            <p:nvPr/>
          </p:nvGrpSpPr>
          <p:grpSpPr>
            <a:xfrm>
              <a:off x="4549465" y="349909"/>
              <a:ext cx="64800" cy="64800"/>
              <a:chOff x="4180032" y="3419476"/>
              <a:chExt cx="64800" cy="64800"/>
            </a:xfrm>
          </p:grpSpPr>
          <p:cxnSp>
            <p:nvCxnSpPr>
              <p:cNvPr id="15099" name="Straight Connector 150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0" name="Straight Connector 150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0" name="Group 14999"/>
            <p:cNvGrpSpPr/>
            <p:nvPr/>
          </p:nvGrpSpPr>
          <p:grpSpPr>
            <a:xfrm>
              <a:off x="5226525" y="349909"/>
              <a:ext cx="64800" cy="64800"/>
              <a:chOff x="4180032" y="3419476"/>
              <a:chExt cx="64800" cy="64800"/>
            </a:xfrm>
          </p:grpSpPr>
          <p:cxnSp>
            <p:nvCxnSpPr>
              <p:cNvPr id="15097" name="Straight Connector 150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8" name="Straight Connector 150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1" name="Group 15000"/>
            <p:cNvGrpSpPr/>
            <p:nvPr/>
          </p:nvGrpSpPr>
          <p:grpSpPr>
            <a:xfrm>
              <a:off x="6309821" y="349909"/>
              <a:ext cx="64800" cy="64800"/>
              <a:chOff x="4180032" y="3419476"/>
              <a:chExt cx="64800" cy="64800"/>
            </a:xfrm>
          </p:grpSpPr>
          <p:cxnSp>
            <p:nvCxnSpPr>
              <p:cNvPr id="15095" name="Straight Connector 150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6" name="Straight Connector 150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2" name="Group 15001"/>
            <p:cNvGrpSpPr/>
            <p:nvPr/>
          </p:nvGrpSpPr>
          <p:grpSpPr>
            <a:xfrm>
              <a:off x="6986881" y="349909"/>
              <a:ext cx="64800" cy="64800"/>
              <a:chOff x="4180032" y="3419476"/>
              <a:chExt cx="64800" cy="64800"/>
            </a:xfrm>
          </p:grpSpPr>
          <p:cxnSp>
            <p:nvCxnSpPr>
              <p:cNvPr id="15093" name="Straight Connector 150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4" name="Straight Connector 150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3" name="Group 15002"/>
            <p:cNvGrpSpPr/>
            <p:nvPr/>
          </p:nvGrpSpPr>
          <p:grpSpPr>
            <a:xfrm>
              <a:off x="7663941" y="349909"/>
              <a:ext cx="64800" cy="64800"/>
              <a:chOff x="4180032" y="3419476"/>
              <a:chExt cx="64800" cy="64800"/>
            </a:xfrm>
          </p:grpSpPr>
          <p:cxnSp>
            <p:nvCxnSpPr>
              <p:cNvPr id="15091" name="Straight Connector 150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2" name="Straight Connector 150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4" name="Group 15003"/>
            <p:cNvGrpSpPr/>
            <p:nvPr/>
          </p:nvGrpSpPr>
          <p:grpSpPr>
            <a:xfrm>
              <a:off x="8341001" y="349909"/>
              <a:ext cx="64800" cy="64800"/>
              <a:chOff x="4180032" y="3419476"/>
              <a:chExt cx="64800" cy="64800"/>
            </a:xfrm>
          </p:grpSpPr>
          <p:cxnSp>
            <p:nvCxnSpPr>
              <p:cNvPr id="15089" name="Straight Connector 150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0" name="Straight Connector 150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5" name="Group 15004"/>
            <p:cNvGrpSpPr/>
            <p:nvPr/>
          </p:nvGrpSpPr>
          <p:grpSpPr>
            <a:xfrm>
              <a:off x="893341" y="349909"/>
              <a:ext cx="64800" cy="64800"/>
              <a:chOff x="4180032" y="3419476"/>
              <a:chExt cx="64800" cy="64800"/>
            </a:xfrm>
          </p:grpSpPr>
          <p:cxnSp>
            <p:nvCxnSpPr>
              <p:cNvPr id="15087" name="Straight Connector 150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8" name="Straight Connector 150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6" name="Group 15005"/>
            <p:cNvGrpSpPr/>
            <p:nvPr/>
          </p:nvGrpSpPr>
          <p:grpSpPr>
            <a:xfrm>
              <a:off x="1570401" y="349909"/>
              <a:ext cx="64800" cy="64800"/>
              <a:chOff x="4180032" y="3419476"/>
              <a:chExt cx="64800" cy="64800"/>
            </a:xfrm>
          </p:grpSpPr>
          <p:cxnSp>
            <p:nvCxnSpPr>
              <p:cNvPr id="15085" name="Straight Connector 150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6" name="Straight Connector 150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7" name="Group 15006"/>
            <p:cNvGrpSpPr/>
            <p:nvPr/>
          </p:nvGrpSpPr>
          <p:grpSpPr>
            <a:xfrm>
              <a:off x="2518285" y="349909"/>
              <a:ext cx="64800" cy="64800"/>
              <a:chOff x="4180032" y="3419476"/>
              <a:chExt cx="64800" cy="64800"/>
            </a:xfrm>
          </p:grpSpPr>
          <p:cxnSp>
            <p:nvCxnSpPr>
              <p:cNvPr id="15083" name="Straight Connector 150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4" name="Straight Connector 150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8" name="Group 15007"/>
            <p:cNvGrpSpPr/>
            <p:nvPr/>
          </p:nvGrpSpPr>
          <p:grpSpPr>
            <a:xfrm>
              <a:off x="3601581" y="349909"/>
              <a:ext cx="64800" cy="64800"/>
              <a:chOff x="4180032" y="3419476"/>
              <a:chExt cx="64800" cy="64800"/>
            </a:xfrm>
          </p:grpSpPr>
          <p:cxnSp>
            <p:nvCxnSpPr>
              <p:cNvPr id="15081" name="Straight Connector 150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2" name="Straight Connector 150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9" name="Group 15008"/>
            <p:cNvGrpSpPr/>
            <p:nvPr/>
          </p:nvGrpSpPr>
          <p:grpSpPr>
            <a:xfrm>
              <a:off x="4684877" y="349909"/>
              <a:ext cx="64800" cy="64800"/>
              <a:chOff x="4180032" y="3419476"/>
              <a:chExt cx="64800" cy="64800"/>
            </a:xfrm>
          </p:grpSpPr>
          <p:cxnSp>
            <p:nvCxnSpPr>
              <p:cNvPr id="15079" name="Straight Connector 150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0" name="Straight Connector 150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0" name="Group 15009"/>
            <p:cNvGrpSpPr/>
            <p:nvPr/>
          </p:nvGrpSpPr>
          <p:grpSpPr>
            <a:xfrm>
              <a:off x="5361937" y="349909"/>
              <a:ext cx="64800" cy="64800"/>
              <a:chOff x="4180032" y="3419476"/>
              <a:chExt cx="64800" cy="64800"/>
            </a:xfrm>
          </p:grpSpPr>
          <p:cxnSp>
            <p:nvCxnSpPr>
              <p:cNvPr id="15077" name="Straight Connector 150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8" name="Straight Connector 150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1" name="Group 15010"/>
            <p:cNvGrpSpPr/>
            <p:nvPr/>
          </p:nvGrpSpPr>
          <p:grpSpPr>
            <a:xfrm>
              <a:off x="5768173" y="349909"/>
              <a:ext cx="64800" cy="64800"/>
              <a:chOff x="4180032" y="3419476"/>
              <a:chExt cx="64800" cy="64800"/>
            </a:xfrm>
          </p:grpSpPr>
          <p:cxnSp>
            <p:nvCxnSpPr>
              <p:cNvPr id="15075" name="Straight Connector 150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6" name="Straight Connector 150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2" name="Group 15011"/>
            <p:cNvGrpSpPr/>
            <p:nvPr/>
          </p:nvGrpSpPr>
          <p:grpSpPr>
            <a:xfrm>
              <a:off x="6445233" y="349909"/>
              <a:ext cx="64800" cy="64800"/>
              <a:chOff x="4180032" y="3419476"/>
              <a:chExt cx="64800" cy="64800"/>
            </a:xfrm>
          </p:grpSpPr>
          <p:cxnSp>
            <p:nvCxnSpPr>
              <p:cNvPr id="15073" name="Straight Connector 150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4" name="Straight Connector 150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3" name="Group 15012"/>
            <p:cNvGrpSpPr/>
            <p:nvPr/>
          </p:nvGrpSpPr>
          <p:grpSpPr>
            <a:xfrm>
              <a:off x="7122293" y="349909"/>
              <a:ext cx="64800" cy="64800"/>
              <a:chOff x="4180032" y="3419476"/>
              <a:chExt cx="64800" cy="64800"/>
            </a:xfrm>
          </p:grpSpPr>
          <p:cxnSp>
            <p:nvCxnSpPr>
              <p:cNvPr id="15071" name="Straight Connector 150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2" name="Straight Connector 150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4" name="Group 15013"/>
            <p:cNvGrpSpPr/>
            <p:nvPr/>
          </p:nvGrpSpPr>
          <p:grpSpPr>
            <a:xfrm>
              <a:off x="7799353" y="349909"/>
              <a:ext cx="64800" cy="64800"/>
              <a:chOff x="4180032" y="3419476"/>
              <a:chExt cx="64800" cy="64800"/>
            </a:xfrm>
          </p:grpSpPr>
          <p:cxnSp>
            <p:nvCxnSpPr>
              <p:cNvPr id="15069" name="Straight Connector 150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0" name="Straight Connector 150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5" name="Group 15014"/>
            <p:cNvGrpSpPr/>
            <p:nvPr/>
          </p:nvGrpSpPr>
          <p:grpSpPr>
            <a:xfrm>
              <a:off x="8476413" y="349909"/>
              <a:ext cx="64800" cy="64800"/>
              <a:chOff x="4180032" y="3419476"/>
              <a:chExt cx="64800" cy="64800"/>
            </a:xfrm>
          </p:grpSpPr>
          <p:cxnSp>
            <p:nvCxnSpPr>
              <p:cNvPr id="15067" name="Straight Connector 150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8" name="Straight Connector 150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6" name="Group 15015"/>
            <p:cNvGrpSpPr/>
            <p:nvPr/>
          </p:nvGrpSpPr>
          <p:grpSpPr>
            <a:xfrm>
              <a:off x="1705813" y="349909"/>
              <a:ext cx="64800" cy="64800"/>
              <a:chOff x="4180032" y="3419476"/>
              <a:chExt cx="64800" cy="64800"/>
            </a:xfrm>
          </p:grpSpPr>
          <p:cxnSp>
            <p:nvCxnSpPr>
              <p:cNvPr id="15065" name="Straight Connector 150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6" name="Straight Connector 150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7" name="Group 15016"/>
            <p:cNvGrpSpPr/>
            <p:nvPr/>
          </p:nvGrpSpPr>
          <p:grpSpPr>
            <a:xfrm>
              <a:off x="2653697" y="349909"/>
              <a:ext cx="64800" cy="64800"/>
              <a:chOff x="4180032" y="3419476"/>
              <a:chExt cx="64800" cy="64800"/>
            </a:xfrm>
          </p:grpSpPr>
          <p:cxnSp>
            <p:nvCxnSpPr>
              <p:cNvPr id="15063" name="Straight Connector 150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4" name="Straight Connector 150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8" name="Group 15017"/>
            <p:cNvGrpSpPr/>
            <p:nvPr/>
          </p:nvGrpSpPr>
          <p:grpSpPr>
            <a:xfrm>
              <a:off x="3736993" y="349909"/>
              <a:ext cx="64800" cy="64800"/>
              <a:chOff x="4180032" y="3419476"/>
              <a:chExt cx="64800" cy="64800"/>
            </a:xfrm>
          </p:grpSpPr>
          <p:cxnSp>
            <p:nvCxnSpPr>
              <p:cNvPr id="15061" name="Straight Connector 150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2" name="Straight Connector 150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9" name="Group 15018"/>
            <p:cNvGrpSpPr/>
            <p:nvPr/>
          </p:nvGrpSpPr>
          <p:grpSpPr>
            <a:xfrm>
              <a:off x="4278641" y="349909"/>
              <a:ext cx="64800" cy="64800"/>
              <a:chOff x="4180032" y="3419476"/>
              <a:chExt cx="64800" cy="64800"/>
            </a:xfrm>
          </p:grpSpPr>
          <p:cxnSp>
            <p:nvCxnSpPr>
              <p:cNvPr id="15059" name="Straight Connector 150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0" name="Straight Connector 150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0" name="Group 15019"/>
            <p:cNvGrpSpPr/>
            <p:nvPr/>
          </p:nvGrpSpPr>
          <p:grpSpPr>
            <a:xfrm>
              <a:off x="4820289" y="349909"/>
              <a:ext cx="64800" cy="64800"/>
              <a:chOff x="4180032" y="3419476"/>
              <a:chExt cx="64800" cy="64800"/>
            </a:xfrm>
          </p:grpSpPr>
          <p:cxnSp>
            <p:nvCxnSpPr>
              <p:cNvPr id="15057" name="Straight Connector 150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8" name="Straight Connector 150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1" name="Group 15020"/>
            <p:cNvGrpSpPr/>
            <p:nvPr/>
          </p:nvGrpSpPr>
          <p:grpSpPr>
            <a:xfrm>
              <a:off x="5497349" y="349909"/>
              <a:ext cx="64800" cy="64800"/>
              <a:chOff x="4180032" y="3419476"/>
              <a:chExt cx="64800" cy="64800"/>
            </a:xfrm>
          </p:grpSpPr>
          <p:cxnSp>
            <p:nvCxnSpPr>
              <p:cNvPr id="15055" name="Straight Connector 150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6" name="Straight Connector 150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2" name="Group 15021"/>
            <p:cNvGrpSpPr/>
            <p:nvPr/>
          </p:nvGrpSpPr>
          <p:grpSpPr>
            <a:xfrm>
              <a:off x="5903585" y="349909"/>
              <a:ext cx="64800" cy="64800"/>
              <a:chOff x="4180032" y="3419476"/>
              <a:chExt cx="64800" cy="64800"/>
            </a:xfrm>
          </p:grpSpPr>
          <p:cxnSp>
            <p:nvCxnSpPr>
              <p:cNvPr id="15053" name="Straight Connector 150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4" name="Straight Connector 150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3" name="Group 15022"/>
            <p:cNvGrpSpPr/>
            <p:nvPr/>
          </p:nvGrpSpPr>
          <p:grpSpPr>
            <a:xfrm>
              <a:off x="6580645" y="349909"/>
              <a:ext cx="64800" cy="64800"/>
              <a:chOff x="4180032" y="3419476"/>
              <a:chExt cx="64800" cy="64800"/>
            </a:xfrm>
          </p:grpSpPr>
          <p:cxnSp>
            <p:nvCxnSpPr>
              <p:cNvPr id="15051" name="Straight Connector 150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2" name="Straight Connector 150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4" name="Group 15023"/>
            <p:cNvGrpSpPr/>
            <p:nvPr/>
          </p:nvGrpSpPr>
          <p:grpSpPr>
            <a:xfrm>
              <a:off x="7257705" y="349909"/>
              <a:ext cx="64800" cy="64800"/>
              <a:chOff x="4180032" y="3419476"/>
              <a:chExt cx="64800" cy="64800"/>
            </a:xfrm>
          </p:grpSpPr>
          <p:cxnSp>
            <p:nvCxnSpPr>
              <p:cNvPr id="15049" name="Straight Connector 150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0" name="Straight Connector 150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5" name="Group 15024"/>
            <p:cNvGrpSpPr/>
            <p:nvPr/>
          </p:nvGrpSpPr>
          <p:grpSpPr>
            <a:xfrm>
              <a:off x="7934765" y="349909"/>
              <a:ext cx="64800" cy="64800"/>
              <a:chOff x="4180032" y="3419476"/>
              <a:chExt cx="64800" cy="64800"/>
            </a:xfrm>
          </p:grpSpPr>
          <p:cxnSp>
            <p:nvCxnSpPr>
              <p:cNvPr id="15047" name="Straight Connector 150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8" name="Straight Connector 150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6" name="Group 15025"/>
            <p:cNvGrpSpPr/>
            <p:nvPr/>
          </p:nvGrpSpPr>
          <p:grpSpPr>
            <a:xfrm>
              <a:off x="8611825" y="349909"/>
              <a:ext cx="64800" cy="64800"/>
              <a:chOff x="4180032" y="3419476"/>
              <a:chExt cx="64800" cy="64800"/>
            </a:xfrm>
          </p:grpSpPr>
          <p:cxnSp>
            <p:nvCxnSpPr>
              <p:cNvPr id="15045" name="Straight Connector 150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6" name="Straight Connector 150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7" name="Group 15026"/>
            <p:cNvGrpSpPr/>
            <p:nvPr/>
          </p:nvGrpSpPr>
          <p:grpSpPr>
            <a:xfrm>
              <a:off x="1028753" y="349909"/>
              <a:ext cx="64800" cy="64800"/>
              <a:chOff x="4180032" y="3419476"/>
              <a:chExt cx="64800" cy="64800"/>
            </a:xfrm>
          </p:grpSpPr>
          <p:cxnSp>
            <p:nvCxnSpPr>
              <p:cNvPr id="15043" name="Straight Connector 150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4" name="Straight Connector 150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8" name="Group 15027"/>
            <p:cNvGrpSpPr/>
            <p:nvPr/>
          </p:nvGrpSpPr>
          <p:grpSpPr>
            <a:xfrm>
              <a:off x="1841225" y="349909"/>
              <a:ext cx="64800" cy="64800"/>
              <a:chOff x="4180032" y="3419476"/>
              <a:chExt cx="64800" cy="64800"/>
            </a:xfrm>
          </p:grpSpPr>
          <p:cxnSp>
            <p:nvCxnSpPr>
              <p:cNvPr id="15041" name="Straight Connector 150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2" name="Straight Connector 150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9" name="Group 15028"/>
            <p:cNvGrpSpPr/>
            <p:nvPr/>
          </p:nvGrpSpPr>
          <p:grpSpPr>
            <a:xfrm>
              <a:off x="2789109" y="349909"/>
              <a:ext cx="64800" cy="64800"/>
              <a:chOff x="4180032" y="3419476"/>
              <a:chExt cx="64800" cy="64800"/>
            </a:xfrm>
          </p:grpSpPr>
          <p:cxnSp>
            <p:nvCxnSpPr>
              <p:cNvPr id="15039" name="Straight Connector 150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0" name="Straight Connector 150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30" name="Group 15029"/>
            <p:cNvGrpSpPr/>
            <p:nvPr/>
          </p:nvGrpSpPr>
          <p:grpSpPr>
            <a:xfrm>
              <a:off x="1976637" y="349909"/>
              <a:ext cx="64800" cy="64800"/>
              <a:chOff x="4180032" y="3419476"/>
              <a:chExt cx="64800" cy="64800"/>
            </a:xfrm>
          </p:grpSpPr>
          <p:cxnSp>
            <p:nvCxnSpPr>
              <p:cNvPr id="15037" name="Straight Connector 150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38" name="Straight Connector 150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31" name="Group 15030"/>
            <p:cNvGrpSpPr/>
            <p:nvPr/>
          </p:nvGrpSpPr>
          <p:grpSpPr>
            <a:xfrm>
              <a:off x="2924521" y="349909"/>
              <a:ext cx="64800" cy="64800"/>
              <a:chOff x="4180032" y="3419476"/>
              <a:chExt cx="64800" cy="64800"/>
            </a:xfrm>
          </p:grpSpPr>
          <p:cxnSp>
            <p:nvCxnSpPr>
              <p:cNvPr id="15035" name="Straight Connector 150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36" name="Straight Connector 150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32" name="Group 15031"/>
            <p:cNvGrpSpPr/>
            <p:nvPr/>
          </p:nvGrpSpPr>
          <p:grpSpPr>
            <a:xfrm>
              <a:off x="3059933" y="349909"/>
              <a:ext cx="64800" cy="64800"/>
              <a:chOff x="4180032" y="3419476"/>
              <a:chExt cx="64800" cy="64800"/>
            </a:xfrm>
          </p:grpSpPr>
          <p:cxnSp>
            <p:nvCxnSpPr>
              <p:cNvPr id="15033" name="Straight Connector 150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34" name="Straight Connector 150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159" name="Group 15158"/>
          <p:cNvGrpSpPr/>
          <p:nvPr/>
        </p:nvGrpSpPr>
        <p:grpSpPr>
          <a:xfrm>
            <a:off x="468924" y="3599078"/>
            <a:ext cx="11280435" cy="64800"/>
            <a:chOff x="351693" y="349909"/>
            <a:chExt cx="8460326" cy="64800"/>
          </a:xfrm>
        </p:grpSpPr>
        <p:grpSp>
          <p:nvGrpSpPr>
            <p:cNvPr id="15160" name="Group 15159"/>
            <p:cNvGrpSpPr/>
            <p:nvPr/>
          </p:nvGrpSpPr>
          <p:grpSpPr>
            <a:xfrm>
              <a:off x="351693" y="349909"/>
              <a:ext cx="64800" cy="64800"/>
              <a:chOff x="4180032" y="3419476"/>
              <a:chExt cx="64800" cy="64800"/>
            </a:xfrm>
          </p:grpSpPr>
          <p:cxnSp>
            <p:nvCxnSpPr>
              <p:cNvPr id="15347" name="Straight Connector 153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8" name="Straight Connector 153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1" name="Group 15160"/>
            <p:cNvGrpSpPr/>
            <p:nvPr/>
          </p:nvGrpSpPr>
          <p:grpSpPr>
            <a:xfrm>
              <a:off x="487105" y="349909"/>
              <a:ext cx="64800" cy="64800"/>
              <a:chOff x="4180032" y="3419476"/>
              <a:chExt cx="64800" cy="64800"/>
            </a:xfrm>
          </p:grpSpPr>
          <p:cxnSp>
            <p:nvCxnSpPr>
              <p:cNvPr id="15345" name="Straight Connector 153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6" name="Straight Connector 153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2" name="Group 15161"/>
            <p:cNvGrpSpPr/>
            <p:nvPr/>
          </p:nvGrpSpPr>
          <p:grpSpPr>
            <a:xfrm>
              <a:off x="622517" y="349909"/>
              <a:ext cx="64800" cy="64800"/>
              <a:chOff x="4180032" y="3419476"/>
              <a:chExt cx="64800" cy="64800"/>
            </a:xfrm>
          </p:grpSpPr>
          <p:cxnSp>
            <p:nvCxnSpPr>
              <p:cNvPr id="15343" name="Straight Connector 153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4" name="Straight Connector 153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3" name="Group 15162"/>
            <p:cNvGrpSpPr/>
            <p:nvPr/>
          </p:nvGrpSpPr>
          <p:grpSpPr>
            <a:xfrm>
              <a:off x="1164165" y="349909"/>
              <a:ext cx="64800" cy="64800"/>
              <a:chOff x="4180032" y="3419476"/>
              <a:chExt cx="64800" cy="64800"/>
            </a:xfrm>
          </p:grpSpPr>
          <p:cxnSp>
            <p:nvCxnSpPr>
              <p:cNvPr id="15341" name="Straight Connector 153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2" name="Straight Connector 153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4" name="Group 15163"/>
            <p:cNvGrpSpPr/>
            <p:nvPr/>
          </p:nvGrpSpPr>
          <p:grpSpPr>
            <a:xfrm>
              <a:off x="2112049" y="349909"/>
              <a:ext cx="64800" cy="64800"/>
              <a:chOff x="4180032" y="3419476"/>
              <a:chExt cx="64800" cy="64800"/>
            </a:xfrm>
          </p:grpSpPr>
          <p:cxnSp>
            <p:nvCxnSpPr>
              <p:cNvPr id="15339" name="Straight Connector 153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0" name="Straight Connector 153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5" name="Group 15164"/>
            <p:cNvGrpSpPr/>
            <p:nvPr/>
          </p:nvGrpSpPr>
          <p:grpSpPr>
            <a:xfrm>
              <a:off x="3195345" y="349909"/>
              <a:ext cx="64800" cy="64800"/>
              <a:chOff x="4180032" y="3419476"/>
              <a:chExt cx="64800" cy="64800"/>
            </a:xfrm>
          </p:grpSpPr>
          <p:cxnSp>
            <p:nvCxnSpPr>
              <p:cNvPr id="15337" name="Straight Connector 153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8" name="Straight Connector 153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6" name="Group 15165"/>
            <p:cNvGrpSpPr/>
            <p:nvPr/>
          </p:nvGrpSpPr>
          <p:grpSpPr>
            <a:xfrm>
              <a:off x="3872405" y="349909"/>
              <a:ext cx="64800" cy="64800"/>
              <a:chOff x="4180032" y="3419476"/>
              <a:chExt cx="64800" cy="64800"/>
            </a:xfrm>
          </p:grpSpPr>
          <p:cxnSp>
            <p:nvCxnSpPr>
              <p:cNvPr id="15335" name="Straight Connector 153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6" name="Straight Connector 153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7" name="Group 15166"/>
            <p:cNvGrpSpPr/>
            <p:nvPr/>
          </p:nvGrpSpPr>
          <p:grpSpPr>
            <a:xfrm>
              <a:off x="4955701" y="349909"/>
              <a:ext cx="64800" cy="64800"/>
              <a:chOff x="4180032" y="3419476"/>
              <a:chExt cx="64800" cy="64800"/>
            </a:xfrm>
          </p:grpSpPr>
          <p:cxnSp>
            <p:nvCxnSpPr>
              <p:cNvPr id="15333" name="Straight Connector 153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4" name="Straight Connector 153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8" name="Group 15167"/>
            <p:cNvGrpSpPr/>
            <p:nvPr/>
          </p:nvGrpSpPr>
          <p:grpSpPr>
            <a:xfrm>
              <a:off x="5632761" y="349909"/>
              <a:ext cx="64800" cy="64800"/>
              <a:chOff x="4180032" y="3419476"/>
              <a:chExt cx="64800" cy="64800"/>
            </a:xfrm>
          </p:grpSpPr>
          <p:cxnSp>
            <p:nvCxnSpPr>
              <p:cNvPr id="15331" name="Straight Connector 153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2" name="Straight Connector 153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9" name="Group 15168"/>
            <p:cNvGrpSpPr/>
            <p:nvPr/>
          </p:nvGrpSpPr>
          <p:grpSpPr>
            <a:xfrm>
              <a:off x="6038997" y="349909"/>
              <a:ext cx="64800" cy="64800"/>
              <a:chOff x="4180032" y="3419476"/>
              <a:chExt cx="64800" cy="64800"/>
            </a:xfrm>
          </p:grpSpPr>
          <p:cxnSp>
            <p:nvCxnSpPr>
              <p:cNvPr id="15329" name="Straight Connector 153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0" name="Straight Connector 153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0" name="Group 15169"/>
            <p:cNvGrpSpPr/>
            <p:nvPr/>
          </p:nvGrpSpPr>
          <p:grpSpPr>
            <a:xfrm>
              <a:off x="6716057" y="349909"/>
              <a:ext cx="64800" cy="64800"/>
              <a:chOff x="4180032" y="3419476"/>
              <a:chExt cx="64800" cy="64800"/>
            </a:xfrm>
          </p:grpSpPr>
          <p:cxnSp>
            <p:nvCxnSpPr>
              <p:cNvPr id="15327" name="Straight Connector 153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8" name="Straight Connector 153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1" name="Group 15170"/>
            <p:cNvGrpSpPr/>
            <p:nvPr/>
          </p:nvGrpSpPr>
          <p:grpSpPr>
            <a:xfrm>
              <a:off x="7393117" y="349909"/>
              <a:ext cx="64800" cy="64800"/>
              <a:chOff x="4180032" y="3419476"/>
              <a:chExt cx="64800" cy="64800"/>
            </a:xfrm>
          </p:grpSpPr>
          <p:cxnSp>
            <p:nvCxnSpPr>
              <p:cNvPr id="15325" name="Straight Connector 153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6" name="Straight Connector 153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2" name="Group 15171"/>
            <p:cNvGrpSpPr/>
            <p:nvPr/>
          </p:nvGrpSpPr>
          <p:grpSpPr>
            <a:xfrm>
              <a:off x="8070177" y="349909"/>
              <a:ext cx="64800" cy="64800"/>
              <a:chOff x="4180032" y="3419476"/>
              <a:chExt cx="64800" cy="64800"/>
            </a:xfrm>
          </p:grpSpPr>
          <p:cxnSp>
            <p:nvCxnSpPr>
              <p:cNvPr id="15323" name="Straight Connector 153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4" name="Straight Connector 153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3" name="Group 15172"/>
            <p:cNvGrpSpPr/>
            <p:nvPr/>
          </p:nvGrpSpPr>
          <p:grpSpPr>
            <a:xfrm>
              <a:off x="8747219" y="349909"/>
              <a:ext cx="64800" cy="64800"/>
              <a:chOff x="4180032" y="3419476"/>
              <a:chExt cx="64800" cy="64800"/>
            </a:xfrm>
          </p:grpSpPr>
          <p:cxnSp>
            <p:nvCxnSpPr>
              <p:cNvPr id="15321" name="Straight Connector 153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2" name="Straight Connector 153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4" name="Group 15173"/>
            <p:cNvGrpSpPr/>
            <p:nvPr/>
          </p:nvGrpSpPr>
          <p:grpSpPr>
            <a:xfrm>
              <a:off x="1299577" y="349909"/>
              <a:ext cx="64800" cy="64800"/>
              <a:chOff x="4180032" y="3419476"/>
              <a:chExt cx="64800" cy="64800"/>
            </a:xfrm>
          </p:grpSpPr>
          <p:cxnSp>
            <p:nvCxnSpPr>
              <p:cNvPr id="15319" name="Straight Connector 153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0" name="Straight Connector 153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5" name="Group 15174"/>
            <p:cNvGrpSpPr/>
            <p:nvPr/>
          </p:nvGrpSpPr>
          <p:grpSpPr>
            <a:xfrm>
              <a:off x="2247461" y="349909"/>
              <a:ext cx="64800" cy="64800"/>
              <a:chOff x="4180032" y="3419476"/>
              <a:chExt cx="64800" cy="64800"/>
            </a:xfrm>
          </p:grpSpPr>
          <p:cxnSp>
            <p:nvCxnSpPr>
              <p:cNvPr id="15317" name="Straight Connector 153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8" name="Straight Connector 153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6" name="Group 15175"/>
            <p:cNvGrpSpPr/>
            <p:nvPr/>
          </p:nvGrpSpPr>
          <p:grpSpPr>
            <a:xfrm>
              <a:off x="3330757" y="349909"/>
              <a:ext cx="64800" cy="64800"/>
              <a:chOff x="4180032" y="3419476"/>
              <a:chExt cx="64800" cy="64800"/>
            </a:xfrm>
          </p:grpSpPr>
          <p:cxnSp>
            <p:nvCxnSpPr>
              <p:cNvPr id="15315" name="Straight Connector 153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6" name="Straight Connector 153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7" name="Group 15176"/>
            <p:cNvGrpSpPr/>
            <p:nvPr/>
          </p:nvGrpSpPr>
          <p:grpSpPr>
            <a:xfrm>
              <a:off x="4007817" y="349909"/>
              <a:ext cx="64800" cy="64800"/>
              <a:chOff x="4180032" y="3419476"/>
              <a:chExt cx="64800" cy="64800"/>
            </a:xfrm>
          </p:grpSpPr>
          <p:cxnSp>
            <p:nvCxnSpPr>
              <p:cNvPr id="15313" name="Straight Connector 153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4" name="Straight Connector 153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8" name="Group 15177"/>
            <p:cNvGrpSpPr/>
            <p:nvPr/>
          </p:nvGrpSpPr>
          <p:grpSpPr>
            <a:xfrm>
              <a:off x="4414053" y="349909"/>
              <a:ext cx="64800" cy="64800"/>
              <a:chOff x="4180032" y="3419476"/>
              <a:chExt cx="64800" cy="64800"/>
            </a:xfrm>
          </p:grpSpPr>
          <p:cxnSp>
            <p:nvCxnSpPr>
              <p:cNvPr id="15311" name="Straight Connector 153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2" name="Straight Connector 153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9" name="Group 15178"/>
            <p:cNvGrpSpPr/>
            <p:nvPr/>
          </p:nvGrpSpPr>
          <p:grpSpPr>
            <a:xfrm>
              <a:off x="5091113" y="349909"/>
              <a:ext cx="64800" cy="64800"/>
              <a:chOff x="4180032" y="3419476"/>
              <a:chExt cx="64800" cy="64800"/>
            </a:xfrm>
          </p:grpSpPr>
          <p:cxnSp>
            <p:nvCxnSpPr>
              <p:cNvPr id="15309" name="Straight Connector 153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0" name="Straight Connector 153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0" name="Group 15179"/>
            <p:cNvGrpSpPr/>
            <p:nvPr/>
          </p:nvGrpSpPr>
          <p:grpSpPr>
            <a:xfrm>
              <a:off x="6174409" y="349909"/>
              <a:ext cx="64800" cy="64800"/>
              <a:chOff x="4180032" y="3419476"/>
              <a:chExt cx="64800" cy="64800"/>
            </a:xfrm>
          </p:grpSpPr>
          <p:cxnSp>
            <p:nvCxnSpPr>
              <p:cNvPr id="15307" name="Straight Connector 153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8" name="Straight Connector 153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1" name="Group 15180"/>
            <p:cNvGrpSpPr/>
            <p:nvPr/>
          </p:nvGrpSpPr>
          <p:grpSpPr>
            <a:xfrm>
              <a:off x="6851469" y="349909"/>
              <a:ext cx="64800" cy="64800"/>
              <a:chOff x="4180032" y="3419476"/>
              <a:chExt cx="64800" cy="64800"/>
            </a:xfrm>
          </p:grpSpPr>
          <p:cxnSp>
            <p:nvCxnSpPr>
              <p:cNvPr id="15305" name="Straight Connector 153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6" name="Straight Connector 153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2" name="Group 15181"/>
            <p:cNvGrpSpPr/>
            <p:nvPr/>
          </p:nvGrpSpPr>
          <p:grpSpPr>
            <a:xfrm>
              <a:off x="7528529" y="349909"/>
              <a:ext cx="64800" cy="64800"/>
              <a:chOff x="4180032" y="3419476"/>
              <a:chExt cx="64800" cy="64800"/>
            </a:xfrm>
          </p:grpSpPr>
          <p:cxnSp>
            <p:nvCxnSpPr>
              <p:cNvPr id="15303" name="Straight Connector 153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4" name="Straight Connector 153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3" name="Group 15182"/>
            <p:cNvGrpSpPr/>
            <p:nvPr/>
          </p:nvGrpSpPr>
          <p:grpSpPr>
            <a:xfrm>
              <a:off x="8205589" y="349909"/>
              <a:ext cx="64800" cy="64800"/>
              <a:chOff x="4180032" y="3419476"/>
              <a:chExt cx="64800" cy="64800"/>
            </a:xfrm>
          </p:grpSpPr>
          <p:cxnSp>
            <p:nvCxnSpPr>
              <p:cNvPr id="15301" name="Straight Connector 153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2" name="Straight Connector 153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4" name="Group 15183"/>
            <p:cNvGrpSpPr/>
            <p:nvPr/>
          </p:nvGrpSpPr>
          <p:grpSpPr>
            <a:xfrm>
              <a:off x="757929" y="349909"/>
              <a:ext cx="64800" cy="64800"/>
              <a:chOff x="4180032" y="3419476"/>
              <a:chExt cx="64800" cy="64800"/>
            </a:xfrm>
          </p:grpSpPr>
          <p:cxnSp>
            <p:nvCxnSpPr>
              <p:cNvPr id="15299" name="Straight Connector 152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0" name="Straight Connector 152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5" name="Group 15184"/>
            <p:cNvGrpSpPr/>
            <p:nvPr/>
          </p:nvGrpSpPr>
          <p:grpSpPr>
            <a:xfrm>
              <a:off x="1434989" y="349909"/>
              <a:ext cx="64800" cy="64800"/>
              <a:chOff x="4180032" y="3419476"/>
              <a:chExt cx="64800" cy="64800"/>
            </a:xfrm>
          </p:grpSpPr>
          <p:cxnSp>
            <p:nvCxnSpPr>
              <p:cNvPr id="15297" name="Straight Connector 15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8" name="Straight Connector 15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6" name="Group 15185"/>
            <p:cNvGrpSpPr/>
            <p:nvPr/>
          </p:nvGrpSpPr>
          <p:grpSpPr>
            <a:xfrm>
              <a:off x="2382873" y="349909"/>
              <a:ext cx="64800" cy="64800"/>
              <a:chOff x="4180032" y="3419476"/>
              <a:chExt cx="64800" cy="64800"/>
            </a:xfrm>
          </p:grpSpPr>
          <p:cxnSp>
            <p:nvCxnSpPr>
              <p:cNvPr id="15295" name="Straight Connector 15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6" name="Straight Connector 15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7" name="Group 15186"/>
            <p:cNvGrpSpPr/>
            <p:nvPr/>
          </p:nvGrpSpPr>
          <p:grpSpPr>
            <a:xfrm>
              <a:off x="3466169" y="349909"/>
              <a:ext cx="64800" cy="64800"/>
              <a:chOff x="4180032" y="3419476"/>
              <a:chExt cx="64800" cy="64800"/>
            </a:xfrm>
          </p:grpSpPr>
          <p:cxnSp>
            <p:nvCxnSpPr>
              <p:cNvPr id="15293" name="Straight Connector 15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4" name="Straight Connector 15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8" name="Group 15187"/>
            <p:cNvGrpSpPr/>
            <p:nvPr/>
          </p:nvGrpSpPr>
          <p:grpSpPr>
            <a:xfrm>
              <a:off x="4143229" y="349909"/>
              <a:ext cx="64800" cy="64800"/>
              <a:chOff x="4180032" y="3419476"/>
              <a:chExt cx="64800" cy="64800"/>
            </a:xfrm>
          </p:grpSpPr>
          <p:cxnSp>
            <p:nvCxnSpPr>
              <p:cNvPr id="15291" name="Straight Connector 15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2" name="Straight Connector 15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9" name="Group 15188"/>
            <p:cNvGrpSpPr/>
            <p:nvPr/>
          </p:nvGrpSpPr>
          <p:grpSpPr>
            <a:xfrm>
              <a:off x="4549465" y="349909"/>
              <a:ext cx="64800" cy="64800"/>
              <a:chOff x="4180032" y="3419476"/>
              <a:chExt cx="64800" cy="64800"/>
            </a:xfrm>
          </p:grpSpPr>
          <p:cxnSp>
            <p:nvCxnSpPr>
              <p:cNvPr id="15289" name="Straight Connector 15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0" name="Straight Connector 15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0" name="Group 15189"/>
            <p:cNvGrpSpPr/>
            <p:nvPr/>
          </p:nvGrpSpPr>
          <p:grpSpPr>
            <a:xfrm>
              <a:off x="5226525" y="349909"/>
              <a:ext cx="64800" cy="64800"/>
              <a:chOff x="4180032" y="3419476"/>
              <a:chExt cx="64800" cy="64800"/>
            </a:xfrm>
          </p:grpSpPr>
          <p:cxnSp>
            <p:nvCxnSpPr>
              <p:cNvPr id="15287" name="Straight Connector 15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8" name="Straight Connector 15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1" name="Group 15190"/>
            <p:cNvGrpSpPr/>
            <p:nvPr/>
          </p:nvGrpSpPr>
          <p:grpSpPr>
            <a:xfrm>
              <a:off x="6309821" y="349909"/>
              <a:ext cx="64800" cy="64800"/>
              <a:chOff x="4180032" y="3419476"/>
              <a:chExt cx="64800" cy="64800"/>
            </a:xfrm>
          </p:grpSpPr>
          <p:cxnSp>
            <p:nvCxnSpPr>
              <p:cNvPr id="15285" name="Straight Connector 15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6" name="Straight Connector 15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2" name="Group 15191"/>
            <p:cNvGrpSpPr/>
            <p:nvPr/>
          </p:nvGrpSpPr>
          <p:grpSpPr>
            <a:xfrm>
              <a:off x="6986881" y="349909"/>
              <a:ext cx="64800" cy="64800"/>
              <a:chOff x="4180032" y="3419476"/>
              <a:chExt cx="64800" cy="64800"/>
            </a:xfrm>
          </p:grpSpPr>
          <p:cxnSp>
            <p:nvCxnSpPr>
              <p:cNvPr id="15283" name="Straight Connector 15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4" name="Straight Connector 15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3" name="Group 15192"/>
            <p:cNvGrpSpPr/>
            <p:nvPr/>
          </p:nvGrpSpPr>
          <p:grpSpPr>
            <a:xfrm>
              <a:off x="7663941" y="349909"/>
              <a:ext cx="64800" cy="64800"/>
              <a:chOff x="4180032" y="3419476"/>
              <a:chExt cx="64800" cy="64800"/>
            </a:xfrm>
          </p:grpSpPr>
          <p:cxnSp>
            <p:nvCxnSpPr>
              <p:cNvPr id="15281" name="Straight Connector 15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2" name="Straight Connector 15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4" name="Group 15193"/>
            <p:cNvGrpSpPr/>
            <p:nvPr/>
          </p:nvGrpSpPr>
          <p:grpSpPr>
            <a:xfrm>
              <a:off x="8341001" y="349909"/>
              <a:ext cx="64800" cy="64800"/>
              <a:chOff x="4180032" y="3419476"/>
              <a:chExt cx="64800" cy="64800"/>
            </a:xfrm>
          </p:grpSpPr>
          <p:cxnSp>
            <p:nvCxnSpPr>
              <p:cNvPr id="15279" name="Straight Connector 15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0" name="Straight Connector 15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5" name="Group 15194"/>
            <p:cNvGrpSpPr/>
            <p:nvPr/>
          </p:nvGrpSpPr>
          <p:grpSpPr>
            <a:xfrm>
              <a:off x="893341" y="349909"/>
              <a:ext cx="64800" cy="64800"/>
              <a:chOff x="4180032" y="3419476"/>
              <a:chExt cx="64800" cy="64800"/>
            </a:xfrm>
          </p:grpSpPr>
          <p:cxnSp>
            <p:nvCxnSpPr>
              <p:cNvPr id="15277" name="Straight Connector 15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8" name="Straight Connector 15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6" name="Group 15195"/>
            <p:cNvGrpSpPr/>
            <p:nvPr/>
          </p:nvGrpSpPr>
          <p:grpSpPr>
            <a:xfrm>
              <a:off x="1570401" y="349909"/>
              <a:ext cx="64800" cy="64800"/>
              <a:chOff x="4180032" y="3419476"/>
              <a:chExt cx="64800" cy="64800"/>
            </a:xfrm>
          </p:grpSpPr>
          <p:cxnSp>
            <p:nvCxnSpPr>
              <p:cNvPr id="15275" name="Straight Connector 15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6" name="Straight Connector 15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7" name="Group 15196"/>
            <p:cNvGrpSpPr/>
            <p:nvPr/>
          </p:nvGrpSpPr>
          <p:grpSpPr>
            <a:xfrm>
              <a:off x="2518285" y="349909"/>
              <a:ext cx="64800" cy="64800"/>
              <a:chOff x="4180032" y="3419476"/>
              <a:chExt cx="64800" cy="64800"/>
            </a:xfrm>
          </p:grpSpPr>
          <p:cxnSp>
            <p:nvCxnSpPr>
              <p:cNvPr id="15273" name="Straight Connector 15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4" name="Straight Connector 15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8" name="Group 15197"/>
            <p:cNvGrpSpPr/>
            <p:nvPr/>
          </p:nvGrpSpPr>
          <p:grpSpPr>
            <a:xfrm>
              <a:off x="3601581" y="349909"/>
              <a:ext cx="64800" cy="64800"/>
              <a:chOff x="4180032" y="3419476"/>
              <a:chExt cx="64800" cy="64800"/>
            </a:xfrm>
          </p:grpSpPr>
          <p:cxnSp>
            <p:nvCxnSpPr>
              <p:cNvPr id="15271" name="Straight Connector 152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2" name="Straight Connector 152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9" name="Group 15198"/>
            <p:cNvGrpSpPr/>
            <p:nvPr/>
          </p:nvGrpSpPr>
          <p:grpSpPr>
            <a:xfrm>
              <a:off x="4684877" y="349909"/>
              <a:ext cx="64800" cy="64800"/>
              <a:chOff x="4180032" y="3419476"/>
              <a:chExt cx="64800" cy="64800"/>
            </a:xfrm>
          </p:grpSpPr>
          <p:cxnSp>
            <p:nvCxnSpPr>
              <p:cNvPr id="15269" name="Straight Connector 152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0" name="Straight Connector 152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0" name="Group 15199"/>
            <p:cNvGrpSpPr/>
            <p:nvPr/>
          </p:nvGrpSpPr>
          <p:grpSpPr>
            <a:xfrm>
              <a:off x="5361937" y="349909"/>
              <a:ext cx="64800" cy="64800"/>
              <a:chOff x="4180032" y="3419476"/>
              <a:chExt cx="64800" cy="64800"/>
            </a:xfrm>
          </p:grpSpPr>
          <p:cxnSp>
            <p:nvCxnSpPr>
              <p:cNvPr id="15267" name="Straight Connector 152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8" name="Straight Connector 152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1" name="Group 15200"/>
            <p:cNvGrpSpPr/>
            <p:nvPr/>
          </p:nvGrpSpPr>
          <p:grpSpPr>
            <a:xfrm>
              <a:off x="5768173" y="349909"/>
              <a:ext cx="64800" cy="64800"/>
              <a:chOff x="4180032" y="3419476"/>
              <a:chExt cx="64800" cy="64800"/>
            </a:xfrm>
          </p:grpSpPr>
          <p:cxnSp>
            <p:nvCxnSpPr>
              <p:cNvPr id="15265" name="Straight Connector 152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6" name="Straight Connector 152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2" name="Group 15201"/>
            <p:cNvGrpSpPr/>
            <p:nvPr/>
          </p:nvGrpSpPr>
          <p:grpSpPr>
            <a:xfrm>
              <a:off x="6445233" y="349909"/>
              <a:ext cx="64800" cy="64800"/>
              <a:chOff x="4180032" y="3419476"/>
              <a:chExt cx="64800" cy="64800"/>
            </a:xfrm>
          </p:grpSpPr>
          <p:cxnSp>
            <p:nvCxnSpPr>
              <p:cNvPr id="15263" name="Straight Connector 152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4" name="Straight Connector 152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3" name="Group 15202"/>
            <p:cNvGrpSpPr/>
            <p:nvPr/>
          </p:nvGrpSpPr>
          <p:grpSpPr>
            <a:xfrm>
              <a:off x="7122293" y="349909"/>
              <a:ext cx="64800" cy="64800"/>
              <a:chOff x="4180032" y="3419476"/>
              <a:chExt cx="64800" cy="64800"/>
            </a:xfrm>
          </p:grpSpPr>
          <p:cxnSp>
            <p:nvCxnSpPr>
              <p:cNvPr id="15261" name="Straight Connector 152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2" name="Straight Connector 152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4" name="Group 15203"/>
            <p:cNvGrpSpPr/>
            <p:nvPr/>
          </p:nvGrpSpPr>
          <p:grpSpPr>
            <a:xfrm>
              <a:off x="7799353" y="349909"/>
              <a:ext cx="64800" cy="64800"/>
              <a:chOff x="4180032" y="3419476"/>
              <a:chExt cx="64800" cy="64800"/>
            </a:xfrm>
          </p:grpSpPr>
          <p:cxnSp>
            <p:nvCxnSpPr>
              <p:cNvPr id="15259" name="Straight Connector 152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0" name="Straight Connector 152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5" name="Group 15204"/>
            <p:cNvGrpSpPr/>
            <p:nvPr/>
          </p:nvGrpSpPr>
          <p:grpSpPr>
            <a:xfrm>
              <a:off x="8476413" y="349909"/>
              <a:ext cx="64800" cy="64800"/>
              <a:chOff x="4180032" y="3419476"/>
              <a:chExt cx="64800" cy="64800"/>
            </a:xfrm>
          </p:grpSpPr>
          <p:cxnSp>
            <p:nvCxnSpPr>
              <p:cNvPr id="15257" name="Straight Connector 15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8" name="Straight Connector 15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6" name="Group 15205"/>
            <p:cNvGrpSpPr/>
            <p:nvPr/>
          </p:nvGrpSpPr>
          <p:grpSpPr>
            <a:xfrm>
              <a:off x="1705813" y="349909"/>
              <a:ext cx="64800" cy="64800"/>
              <a:chOff x="4180032" y="3419476"/>
              <a:chExt cx="64800" cy="64800"/>
            </a:xfrm>
          </p:grpSpPr>
          <p:cxnSp>
            <p:nvCxnSpPr>
              <p:cNvPr id="15255" name="Straight Connector 15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6" name="Straight Connector 15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7" name="Group 15206"/>
            <p:cNvGrpSpPr/>
            <p:nvPr/>
          </p:nvGrpSpPr>
          <p:grpSpPr>
            <a:xfrm>
              <a:off x="2653697" y="349909"/>
              <a:ext cx="64800" cy="64800"/>
              <a:chOff x="4180032" y="3419476"/>
              <a:chExt cx="64800" cy="64800"/>
            </a:xfrm>
          </p:grpSpPr>
          <p:cxnSp>
            <p:nvCxnSpPr>
              <p:cNvPr id="15253" name="Straight Connector 15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4" name="Straight Connector 15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8" name="Group 15207"/>
            <p:cNvGrpSpPr/>
            <p:nvPr/>
          </p:nvGrpSpPr>
          <p:grpSpPr>
            <a:xfrm>
              <a:off x="3736993" y="349909"/>
              <a:ext cx="64800" cy="64800"/>
              <a:chOff x="4180032" y="3419476"/>
              <a:chExt cx="64800" cy="64800"/>
            </a:xfrm>
          </p:grpSpPr>
          <p:cxnSp>
            <p:nvCxnSpPr>
              <p:cNvPr id="15251" name="Straight Connector 15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2" name="Straight Connector 15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9" name="Group 15208"/>
            <p:cNvGrpSpPr/>
            <p:nvPr/>
          </p:nvGrpSpPr>
          <p:grpSpPr>
            <a:xfrm>
              <a:off x="4278641" y="349909"/>
              <a:ext cx="64800" cy="64800"/>
              <a:chOff x="4180032" y="3419476"/>
              <a:chExt cx="64800" cy="64800"/>
            </a:xfrm>
          </p:grpSpPr>
          <p:cxnSp>
            <p:nvCxnSpPr>
              <p:cNvPr id="15249" name="Straight Connector 15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0" name="Straight Connector 15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0" name="Group 15209"/>
            <p:cNvGrpSpPr/>
            <p:nvPr/>
          </p:nvGrpSpPr>
          <p:grpSpPr>
            <a:xfrm>
              <a:off x="4820289" y="349909"/>
              <a:ext cx="64800" cy="64800"/>
              <a:chOff x="4180032" y="3419476"/>
              <a:chExt cx="64800" cy="64800"/>
            </a:xfrm>
          </p:grpSpPr>
          <p:cxnSp>
            <p:nvCxnSpPr>
              <p:cNvPr id="15247" name="Straight Connector 15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8" name="Straight Connector 15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1" name="Group 15210"/>
            <p:cNvGrpSpPr/>
            <p:nvPr/>
          </p:nvGrpSpPr>
          <p:grpSpPr>
            <a:xfrm>
              <a:off x="5497349" y="349909"/>
              <a:ext cx="64800" cy="64800"/>
              <a:chOff x="4180032" y="3419476"/>
              <a:chExt cx="64800" cy="64800"/>
            </a:xfrm>
          </p:grpSpPr>
          <p:cxnSp>
            <p:nvCxnSpPr>
              <p:cNvPr id="15245" name="Straight Connector 15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6" name="Straight Connector 15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2" name="Group 15211"/>
            <p:cNvGrpSpPr/>
            <p:nvPr/>
          </p:nvGrpSpPr>
          <p:grpSpPr>
            <a:xfrm>
              <a:off x="5903585" y="349909"/>
              <a:ext cx="64800" cy="64800"/>
              <a:chOff x="4180032" y="3419476"/>
              <a:chExt cx="64800" cy="64800"/>
            </a:xfrm>
          </p:grpSpPr>
          <p:cxnSp>
            <p:nvCxnSpPr>
              <p:cNvPr id="15243" name="Straight Connector 15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4" name="Straight Connector 15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3" name="Group 15212"/>
            <p:cNvGrpSpPr/>
            <p:nvPr/>
          </p:nvGrpSpPr>
          <p:grpSpPr>
            <a:xfrm>
              <a:off x="6580645" y="349909"/>
              <a:ext cx="64800" cy="64800"/>
              <a:chOff x="4180032" y="3419476"/>
              <a:chExt cx="64800" cy="64800"/>
            </a:xfrm>
          </p:grpSpPr>
          <p:cxnSp>
            <p:nvCxnSpPr>
              <p:cNvPr id="15241" name="Straight Connector 15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2" name="Straight Connector 15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4" name="Group 15213"/>
            <p:cNvGrpSpPr/>
            <p:nvPr/>
          </p:nvGrpSpPr>
          <p:grpSpPr>
            <a:xfrm>
              <a:off x="7257705" y="349909"/>
              <a:ext cx="64800" cy="64800"/>
              <a:chOff x="4180032" y="3419476"/>
              <a:chExt cx="64800" cy="64800"/>
            </a:xfrm>
          </p:grpSpPr>
          <p:cxnSp>
            <p:nvCxnSpPr>
              <p:cNvPr id="15239" name="Straight Connector 15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0" name="Straight Connector 15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5" name="Group 15214"/>
            <p:cNvGrpSpPr/>
            <p:nvPr/>
          </p:nvGrpSpPr>
          <p:grpSpPr>
            <a:xfrm>
              <a:off x="7934765" y="349909"/>
              <a:ext cx="64800" cy="64800"/>
              <a:chOff x="4180032" y="3419476"/>
              <a:chExt cx="64800" cy="64800"/>
            </a:xfrm>
          </p:grpSpPr>
          <p:cxnSp>
            <p:nvCxnSpPr>
              <p:cNvPr id="15237" name="Straight Connector 15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8" name="Straight Connector 15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6" name="Group 15215"/>
            <p:cNvGrpSpPr/>
            <p:nvPr/>
          </p:nvGrpSpPr>
          <p:grpSpPr>
            <a:xfrm>
              <a:off x="8611825" y="349909"/>
              <a:ext cx="64800" cy="64800"/>
              <a:chOff x="4180032" y="3419476"/>
              <a:chExt cx="64800" cy="64800"/>
            </a:xfrm>
          </p:grpSpPr>
          <p:cxnSp>
            <p:nvCxnSpPr>
              <p:cNvPr id="15235" name="Straight Connector 15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6" name="Straight Connector 15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7" name="Group 15216"/>
            <p:cNvGrpSpPr/>
            <p:nvPr/>
          </p:nvGrpSpPr>
          <p:grpSpPr>
            <a:xfrm>
              <a:off x="1028753" y="349909"/>
              <a:ext cx="64800" cy="64800"/>
              <a:chOff x="4180032" y="3419476"/>
              <a:chExt cx="64800" cy="64800"/>
            </a:xfrm>
          </p:grpSpPr>
          <p:cxnSp>
            <p:nvCxnSpPr>
              <p:cNvPr id="15233" name="Straight Connector 15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4" name="Straight Connector 15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8" name="Group 15217"/>
            <p:cNvGrpSpPr/>
            <p:nvPr/>
          </p:nvGrpSpPr>
          <p:grpSpPr>
            <a:xfrm>
              <a:off x="1841225" y="349909"/>
              <a:ext cx="64800" cy="64800"/>
              <a:chOff x="4180032" y="3419476"/>
              <a:chExt cx="64800" cy="64800"/>
            </a:xfrm>
          </p:grpSpPr>
          <p:cxnSp>
            <p:nvCxnSpPr>
              <p:cNvPr id="15231" name="Straight Connector 152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2" name="Straight Connector 152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9" name="Group 15218"/>
            <p:cNvGrpSpPr/>
            <p:nvPr/>
          </p:nvGrpSpPr>
          <p:grpSpPr>
            <a:xfrm>
              <a:off x="2789109" y="349909"/>
              <a:ext cx="64800" cy="64800"/>
              <a:chOff x="4180032" y="3419476"/>
              <a:chExt cx="64800" cy="64800"/>
            </a:xfrm>
          </p:grpSpPr>
          <p:cxnSp>
            <p:nvCxnSpPr>
              <p:cNvPr id="15229" name="Straight Connector 152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0" name="Straight Connector 152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20" name="Group 15219"/>
            <p:cNvGrpSpPr/>
            <p:nvPr/>
          </p:nvGrpSpPr>
          <p:grpSpPr>
            <a:xfrm>
              <a:off x="1976637" y="349909"/>
              <a:ext cx="64800" cy="64800"/>
              <a:chOff x="4180032" y="3419476"/>
              <a:chExt cx="64800" cy="64800"/>
            </a:xfrm>
          </p:grpSpPr>
          <p:cxnSp>
            <p:nvCxnSpPr>
              <p:cNvPr id="15227" name="Straight Connector 152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28" name="Straight Connector 152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21" name="Group 15220"/>
            <p:cNvGrpSpPr/>
            <p:nvPr/>
          </p:nvGrpSpPr>
          <p:grpSpPr>
            <a:xfrm>
              <a:off x="2924521" y="349909"/>
              <a:ext cx="64800" cy="64800"/>
              <a:chOff x="4180032" y="3419476"/>
              <a:chExt cx="64800" cy="64800"/>
            </a:xfrm>
          </p:grpSpPr>
          <p:cxnSp>
            <p:nvCxnSpPr>
              <p:cNvPr id="15225" name="Straight Connector 152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26" name="Straight Connector 152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22" name="Group 15221"/>
            <p:cNvGrpSpPr/>
            <p:nvPr/>
          </p:nvGrpSpPr>
          <p:grpSpPr>
            <a:xfrm>
              <a:off x="3059933" y="349909"/>
              <a:ext cx="64800" cy="64800"/>
              <a:chOff x="4180032" y="3419476"/>
              <a:chExt cx="64800" cy="64800"/>
            </a:xfrm>
          </p:grpSpPr>
          <p:cxnSp>
            <p:nvCxnSpPr>
              <p:cNvPr id="15223" name="Straight Connector 152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24" name="Straight Connector 152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349" name="Group 15348"/>
          <p:cNvGrpSpPr/>
          <p:nvPr/>
        </p:nvGrpSpPr>
        <p:grpSpPr>
          <a:xfrm>
            <a:off x="468924" y="3742919"/>
            <a:ext cx="11280435" cy="64800"/>
            <a:chOff x="351693" y="349909"/>
            <a:chExt cx="8460326" cy="64800"/>
          </a:xfrm>
        </p:grpSpPr>
        <p:grpSp>
          <p:nvGrpSpPr>
            <p:cNvPr id="15350" name="Group 15349"/>
            <p:cNvGrpSpPr/>
            <p:nvPr/>
          </p:nvGrpSpPr>
          <p:grpSpPr>
            <a:xfrm>
              <a:off x="351693" y="349909"/>
              <a:ext cx="64800" cy="64800"/>
              <a:chOff x="4180032" y="3419476"/>
              <a:chExt cx="64800" cy="64800"/>
            </a:xfrm>
          </p:grpSpPr>
          <p:cxnSp>
            <p:nvCxnSpPr>
              <p:cNvPr id="15537" name="Straight Connector 155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8" name="Straight Connector 155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1" name="Group 15350"/>
            <p:cNvGrpSpPr/>
            <p:nvPr/>
          </p:nvGrpSpPr>
          <p:grpSpPr>
            <a:xfrm>
              <a:off x="487105" y="349909"/>
              <a:ext cx="64800" cy="64800"/>
              <a:chOff x="4180032" y="3419476"/>
              <a:chExt cx="64800" cy="64800"/>
            </a:xfrm>
          </p:grpSpPr>
          <p:cxnSp>
            <p:nvCxnSpPr>
              <p:cNvPr id="15535" name="Straight Connector 155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6" name="Straight Connector 155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2" name="Group 15351"/>
            <p:cNvGrpSpPr/>
            <p:nvPr/>
          </p:nvGrpSpPr>
          <p:grpSpPr>
            <a:xfrm>
              <a:off x="622517" y="349909"/>
              <a:ext cx="64800" cy="64800"/>
              <a:chOff x="4180032" y="3419476"/>
              <a:chExt cx="64800" cy="64800"/>
            </a:xfrm>
          </p:grpSpPr>
          <p:cxnSp>
            <p:nvCxnSpPr>
              <p:cNvPr id="15533" name="Straight Connector 155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4" name="Straight Connector 155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3" name="Group 15352"/>
            <p:cNvGrpSpPr/>
            <p:nvPr/>
          </p:nvGrpSpPr>
          <p:grpSpPr>
            <a:xfrm>
              <a:off x="1164165" y="349909"/>
              <a:ext cx="64800" cy="64800"/>
              <a:chOff x="4180032" y="3419476"/>
              <a:chExt cx="64800" cy="64800"/>
            </a:xfrm>
          </p:grpSpPr>
          <p:cxnSp>
            <p:nvCxnSpPr>
              <p:cNvPr id="15531" name="Straight Connector 155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2" name="Straight Connector 155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4" name="Group 15353"/>
            <p:cNvGrpSpPr/>
            <p:nvPr/>
          </p:nvGrpSpPr>
          <p:grpSpPr>
            <a:xfrm>
              <a:off x="2112049" y="349909"/>
              <a:ext cx="64800" cy="64800"/>
              <a:chOff x="4180032" y="3419476"/>
              <a:chExt cx="64800" cy="64800"/>
            </a:xfrm>
          </p:grpSpPr>
          <p:cxnSp>
            <p:nvCxnSpPr>
              <p:cNvPr id="15529" name="Straight Connector 155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0" name="Straight Connector 155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5" name="Group 15354"/>
            <p:cNvGrpSpPr/>
            <p:nvPr/>
          </p:nvGrpSpPr>
          <p:grpSpPr>
            <a:xfrm>
              <a:off x="3195345" y="349909"/>
              <a:ext cx="64800" cy="64800"/>
              <a:chOff x="4180032" y="3419476"/>
              <a:chExt cx="64800" cy="64800"/>
            </a:xfrm>
          </p:grpSpPr>
          <p:cxnSp>
            <p:nvCxnSpPr>
              <p:cNvPr id="15527" name="Straight Connector 155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8" name="Straight Connector 155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6" name="Group 15355"/>
            <p:cNvGrpSpPr/>
            <p:nvPr/>
          </p:nvGrpSpPr>
          <p:grpSpPr>
            <a:xfrm>
              <a:off x="3872405" y="349909"/>
              <a:ext cx="64800" cy="64800"/>
              <a:chOff x="4180032" y="3419476"/>
              <a:chExt cx="64800" cy="64800"/>
            </a:xfrm>
          </p:grpSpPr>
          <p:cxnSp>
            <p:nvCxnSpPr>
              <p:cNvPr id="15525" name="Straight Connector 155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6" name="Straight Connector 155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7" name="Group 15356"/>
            <p:cNvGrpSpPr/>
            <p:nvPr/>
          </p:nvGrpSpPr>
          <p:grpSpPr>
            <a:xfrm>
              <a:off x="4955701" y="349909"/>
              <a:ext cx="64800" cy="64800"/>
              <a:chOff x="4180032" y="3419476"/>
              <a:chExt cx="64800" cy="64800"/>
            </a:xfrm>
          </p:grpSpPr>
          <p:cxnSp>
            <p:nvCxnSpPr>
              <p:cNvPr id="15523" name="Straight Connector 155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4" name="Straight Connector 155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8" name="Group 15357"/>
            <p:cNvGrpSpPr/>
            <p:nvPr/>
          </p:nvGrpSpPr>
          <p:grpSpPr>
            <a:xfrm>
              <a:off x="5632761" y="349909"/>
              <a:ext cx="64800" cy="64800"/>
              <a:chOff x="4180032" y="3419476"/>
              <a:chExt cx="64800" cy="64800"/>
            </a:xfrm>
          </p:grpSpPr>
          <p:cxnSp>
            <p:nvCxnSpPr>
              <p:cNvPr id="15521" name="Straight Connector 155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2" name="Straight Connector 155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9" name="Group 15358"/>
            <p:cNvGrpSpPr/>
            <p:nvPr/>
          </p:nvGrpSpPr>
          <p:grpSpPr>
            <a:xfrm>
              <a:off x="6038997" y="349909"/>
              <a:ext cx="64800" cy="64800"/>
              <a:chOff x="4180032" y="3419476"/>
              <a:chExt cx="64800" cy="64800"/>
            </a:xfrm>
          </p:grpSpPr>
          <p:cxnSp>
            <p:nvCxnSpPr>
              <p:cNvPr id="15519" name="Straight Connector 155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0" name="Straight Connector 155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0" name="Group 15359"/>
            <p:cNvGrpSpPr/>
            <p:nvPr/>
          </p:nvGrpSpPr>
          <p:grpSpPr>
            <a:xfrm>
              <a:off x="6716057" y="349909"/>
              <a:ext cx="64800" cy="64800"/>
              <a:chOff x="4180032" y="3419476"/>
              <a:chExt cx="64800" cy="64800"/>
            </a:xfrm>
          </p:grpSpPr>
          <p:cxnSp>
            <p:nvCxnSpPr>
              <p:cNvPr id="15517" name="Straight Connector 155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8" name="Straight Connector 155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1" name="Group 15360"/>
            <p:cNvGrpSpPr/>
            <p:nvPr/>
          </p:nvGrpSpPr>
          <p:grpSpPr>
            <a:xfrm>
              <a:off x="7393117" y="349909"/>
              <a:ext cx="64800" cy="64800"/>
              <a:chOff x="4180032" y="3419476"/>
              <a:chExt cx="64800" cy="64800"/>
            </a:xfrm>
          </p:grpSpPr>
          <p:cxnSp>
            <p:nvCxnSpPr>
              <p:cNvPr id="15515" name="Straight Connector 155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6" name="Straight Connector 155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2" name="Group 15361"/>
            <p:cNvGrpSpPr/>
            <p:nvPr/>
          </p:nvGrpSpPr>
          <p:grpSpPr>
            <a:xfrm>
              <a:off x="8070177" y="349909"/>
              <a:ext cx="64800" cy="64800"/>
              <a:chOff x="4180032" y="3419476"/>
              <a:chExt cx="64800" cy="64800"/>
            </a:xfrm>
          </p:grpSpPr>
          <p:cxnSp>
            <p:nvCxnSpPr>
              <p:cNvPr id="15513" name="Straight Connector 155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4" name="Straight Connector 155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3" name="Group 15362"/>
            <p:cNvGrpSpPr/>
            <p:nvPr/>
          </p:nvGrpSpPr>
          <p:grpSpPr>
            <a:xfrm>
              <a:off x="8747219" y="349909"/>
              <a:ext cx="64800" cy="64800"/>
              <a:chOff x="4180032" y="3419476"/>
              <a:chExt cx="64800" cy="64800"/>
            </a:xfrm>
          </p:grpSpPr>
          <p:cxnSp>
            <p:nvCxnSpPr>
              <p:cNvPr id="15511" name="Straight Connector 155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2" name="Straight Connector 155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4" name="Group 15363"/>
            <p:cNvGrpSpPr/>
            <p:nvPr/>
          </p:nvGrpSpPr>
          <p:grpSpPr>
            <a:xfrm>
              <a:off x="1299577" y="349909"/>
              <a:ext cx="64800" cy="64800"/>
              <a:chOff x="4180032" y="3419476"/>
              <a:chExt cx="64800" cy="64800"/>
            </a:xfrm>
          </p:grpSpPr>
          <p:cxnSp>
            <p:nvCxnSpPr>
              <p:cNvPr id="15509" name="Straight Connector 155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0" name="Straight Connector 155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5" name="Group 15364"/>
            <p:cNvGrpSpPr/>
            <p:nvPr/>
          </p:nvGrpSpPr>
          <p:grpSpPr>
            <a:xfrm>
              <a:off x="2247461" y="349909"/>
              <a:ext cx="64800" cy="64800"/>
              <a:chOff x="4180032" y="3419476"/>
              <a:chExt cx="64800" cy="64800"/>
            </a:xfrm>
          </p:grpSpPr>
          <p:cxnSp>
            <p:nvCxnSpPr>
              <p:cNvPr id="15507" name="Straight Connector 155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8" name="Straight Connector 155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6" name="Group 15365"/>
            <p:cNvGrpSpPr/>
            <p:nvPr/>
          </p:nvGrpSpPr>
          <p:grpSpPr>
            <a:xfrm>
              <a:off x="3330757" y="349909"/>
              <a:ext cx="64800" cy="64800"/>
              <a:chOff x="4180032" y="3419476"/>
              <a:chExt cx="64800" cy="64800"/>
            </a:xfrm>
          </p:grpSpPr>
          <p:cxnSp>
            <p:nvCxnSpPr>
              <p:cNvPr id="15505" name="Straight Connector 155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6" name="Straight Connector 155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7" name="Group 15366"/>
            <p:cNvGrpSpPr/>
            <p:nvPr/>
          </p:nvGrpSpPr>
          <p:grpSpPr>
            <a:xfrm>
              <a:off x="4007817" y="349909"/>
              <a:ext cx="64800" cy="64800"/>
              <a:chOff x="4180032" y="3419476"/>
              <a:chExt cx="64800" cy="64800"/>
            </a:xfrm>
          </p:grpSpPr>
          <p:cxnSp>
            <p:nvCxnSpPr>
              <p:cNvPr id="15503" name="Straight Connector 155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4" name="Straight Connector 155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8" name="Group 15367"/>
            <p:cNvGrpSpPr/>
            <p:nvPr/>
          </p:nvGrpSpPr>
          <p:grpSpPr>
            <a:xfrm>
              <a:off x="4414053" y="349909"/>
              <a:ext cx="64800" cy="64800"/>
              <a:chOff x="4180032" y="3419476"/>
              <a:chExt cx="64800" cy="64800"/>
            </a:xfrm>
          </p:grpSpPr>
          <p:cxnSp>
            <p:nvCxnSpPr>
              <p:cNvPr id="15501" name="Straight Connector 155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2" name="Straight Connector 155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9" name="Group 15368"/>
            <p:cNvGrpSpPr/>
            <p:nvPr/>
          </p:nvGrpSpPr>
          <p:grpSpPr>
            <a:xfrm>
              <a:off x="5091113" y="349909"/>
              <a:ext cx="64800" cy="64800"/>
              <a:chOff x="4180032" y="3419476"/>
              <a:chExt cx="64800" cy="64800"/>
            </a:xfrm>
          </p:grpSpPr>
          <p:cxnSp>
            <p:nvCxnSpPr>
              <p:cNvPr id="15499" name="Straight Connector 154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0" name="Straight Connector 154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0" name="Group 15369"/>
            <p:cNvGrpSpPr/>
            <p:nvPr/>
          </p:nvGrpSpPr>
          <p:grpSpPr>
            <a:xfrm>
              <a:off x="6174409" y="349909"/>
              <a:ext cx="64800" cy="64800"/>
              <a:chOff x="4180032" y="3419476"/>
              <a:chExt cx="64800" cy="64800"/>
            </a:xfrm>
          </p:grpSpPr>
          <p:cxnSp>
            <p:nvCxnSpPr>
              <p:cNvPr id="15497" name="Straight Connector 154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8" name="Straight Connector 154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1" name="Group 15370"/>
            <p:cNvGrpSpPr/>
            <p:nvPr/>
          </p:nvGrpSpPr>
          <p:grpSpPr>
            <a:xfrm>
              <a:off x="6851469" y="349909"/>
              <a:ext cx="64800" cy="64800"/>
              <a:chOff x="4180032" y="3419476"/>
              <a:chExt cx="64800" cy="64800"/>
            </a:xfrm>
          </p:grpSpPr>
          <p:cxnSp>
            <p:nvCxnSpPr>
              <p:cNvPr id="15495" name="Straight Connector 154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6" name="Straight Connector 154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2" name="Group 15371"/>
            <p:cNvGrpSpPr/>
            <p:nvPr/>
          </p:nvGrpSpPr>
          <p:grpSpPr>
            <a:xfrm>
              <a:off x="7528529" y="349909"/>
              <a:ext cx="64800" cy="64800"/>
              <a:chOff x="4180032" y="3419476"/>
              <a:chExt cx="64800" cy="64800"/>
            </a:xfrm>
          </p:grpSpPr>
          <p:cxnSp>
            <p:nvCxnSpPr>
              <p:cNvPr id="15493" name="Straight Connector 154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4" name="Straight Connector 154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3" name="Group 15372"/>
            <p:cNvGrpSpPr/>
            <p:nvPr/>
          </p:nvGrpSpPr>
          <p:grpSpPr>
            <a:xfrm>
              <a:off x="8205589" y="349909"/>
              <a:ext cx="64800" cy="64800"/>
              <a:chOff x="4180032" y="3419476"/>
              <a:chExt cx="64800" cy="64800"/>
            </a:xfrm>
          </p:grpSpPr>
          <p:cxnSp>
            <p:nvCxnSpPr>
              <p:cNvPr id="15491" name="Straight Connector 154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2" name="Straight Connector 154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4" name="Group 15373"/>
            <p:cNvGrpSpPr/>
            <p:nvPr/>
          </p:nvGrpSpPr>
          <p:grpSpPr>
            <a:xfrm>
              <a:off x="757929" y="349909"/>
              <a:ext cx="64800" cy="64800"/>
              <a:chOff x="4180032" y="3419476"/>
              <a:chExt cx="64800" cy="64800"/>
            </a:xfrm>
          </p:grpSpPr>
          <p:cxnSp>
            <p:nvCxnSpPr>
              <p:cNvPr id="15489" name="Straight Connector 154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0" name="Straight Connector 154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5" name="Group 15374"/>
            <p:cNvGrpSpPr/>
            <p:nvPr/>
          </p:nvGrpSpPr>
          <p:grpSpPr>
            <a:xfrm>
              <a:off x="1434989" y="349909"/>
              <a:ext cx="64800" cy="64800"/>
              <a:chOff x="4180032" y="3419476"/>
              <a:chExt cx="64800" cy="64800"/>
            </a:xfrm>
          </p:grpSpPr>
          <p:cxnSp>
            <p:nvCxnSpPr>
              <p:cNvPr id="15487" name="Straight Connector 15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8" name="Straight Connector 15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6" name="Group 15375"/>
            <p:cNvGrpSpPr/>
            <p:nvPr/>
          </p:nvGrpSpPr>
          <p:grpSpPr>
            <a:xfrm>
              <a:off x="2382873" y="349909"/>
              <a:ext cx="64800" cy="64800"/>
              <a:chOff x="4180032" y="3419476"/>
              <a:chExt cx="64800" cy="64800"/>
            </a:xfrm>
          </p:grpSpPr>
          <p:cxnSp>
            <p:nvCxnSpPr>
              <p:cNvPr id="15485" name="Straight Connector 15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6" name="Straight Connector 15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7" name="Group 15376"/>
            <p:cNvGrpSpPr/>
            <p:nvPr/>
          </p:nvGrpSpPr>
          <p:grpSpPr>
            <a:xfrm>
              <a:off x="3466169" y="349909"/>
              <a:ext cx="64800" cy="64800"/>
              <a:chOff x="4180032" y="3419476"/>
              <a:chExt cx="64800" cy="64800"/>
            </a:xfrm>
          </p:grpSpPr>
          <p:cxnSp>
            <p:nvCxnSpPr>
              <p:cNvPr id="15483" name="Straight Connector 15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4" name="Straight Connector 15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8" name="Group 15377"/>
            <p:cNvGrpSpPr/>
            <p:nvPr/>
          </p:nvGrpSpPr>
          <p:grpSpPr>
            <a:xfrm>
              <a:off x="4143229" y="349909"/>
              <a:ext cx="64800" cy="64800"/>
              <a:chOff x="4180032" y="3419476"/>
              <a:chExt cx="64800" cy="64800"/>
            </a:xfrm>
          </p:grpSpPr>
          <p:cxnSp>
            <p:nvCxnSpPr>
              <p:cNvPr id="15481" name="Straight Connector 15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2" name="Straight Connector 15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9" name="Group 15378"/>
            <p:cNvGrpSpPr/>
            <p:nvPr/>
          </p:nvGrpSpPr>
          <p:grpSpPr>
            <a:xfrm>
              <a:off x="4549465" y="349909"/>
              <a:ext cx="64800" cy="64800"/>
              <a:chOff x="4180032" y="3419476"/>
              <a:chExt cx="64800" cy="64800"/>
            </a:xfrm>
          </p:grpSpPr>
          <p:cxnSp>
            <p:nvCxnSpPr>
              <p:cNvPr id="15479" name="Straight Connector 15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0" name="Straight Connector 15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0" name="Group 15379"/>
            <p:cNvGrpSpPr/>
            <p:nvPr/>
          </p:nvGrpSpPr>
          <p:grpSpPr>
            <a:xfrm>
              <a:off x="5226525" y="349909"/>
              <a:ext cx="64800" cy="64800"/>
              <a:chOff x="4180032" y="3419476"/>
              <a:chExt cx="64800" cy="64800"/>
            </a:xfrm>
          </p:grpSpPr>
          <p:cxnSp>
            <p:nvCxnSpPr>
              <p:cNvPr id="15477" name="Straight Connector 15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8" name="Straight Connector 15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1" name="Group 15380"/>
            <p:cNvGrpSpPr/>
            <p:nvPr/>
          </p:nvGrpSpPr>
          <p:grpSpPr>
            <a:xfrm>
              <a:off x="6309821" y="349909"/>
              <a:ext cx="64800" cy="64800"/>
              <a:chOff x="4180032" y="3419476"/>
              <a:chExt cx="64800" cy="64800"/>
            </a:xfrm>
          </p:grpSpPr>
          <p:cxnSp>
            <p:nvCxnSpPr>
              <p:cNvPr id="15475" name="Straight Connector 15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6" name="Straight Connector 15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2" name="Group 15381"/>
            <p:cNvGrpSpPr/>
            <p:nvPr/>
          </p:nvGrpSpPr>
          <p:grpSpPr>
            <a:xfrm>
              <a:off x="6986881" y="349909"/>
              <a:ext cx="64800" cy="64800"/>
              <a:chOff x="4180032" y="3419476"/>
              <a:chExt cx="64800" cy="64800"/>
            </a:xfrm>
          </p:grpSpPr>
          <p:cxnSp>
            <p:nvCxnSpPr>
              <p:cNvPr id="15473" name="Straight Connector 15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4" name="Straight Connector 15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3" name="Group 15382"/>
            <p:cNvGrpSpPr/>
            <p:nvPr/>
          </p:nvGrpSpPr>
          <p:grpSpPr>
            <a:xfrm>
              <a:off x="7663941" y="349909"/>
              <a:ext cx="64800" cy="64800"/>
              <a:chOff x="4180032" y="3419476"/>
              <a:chExt cx="64800" cy="64800"/>
            </a:xfrm>
          </p:grpSpPr>
          <p:cxnSp>
            <p:nvCxnSpPr>
              <p:cNvPr id="15471" name="Straight Connector 15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2" name="Straight Connector 15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4" name="Group 15383"/>
            <p:cNvGrpSpPr/>
            <p:nvPr/>
          </p:nvGrpSpPr>
          <p:grpSpPr>
            <a:xfrm>
              <a:off x="8341001" y="349909"/>
              <a:ext cx="64800" cy="64800"/>
              <a:chOff x="4180032" y="3419476"/>
              <a:chExt cx="64800" cy="64800"/>
            </a:xfrm>
          </p:grpSpPr>
          <p:cxnSp>
            <p:nvCxnSpPr>
              <p:cNvPr id="15469" name="Straight Connector 15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0" name="Straight Connector 15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5" name="Group 15384"/>
            <p:cNvGrpSpPr/>
            <p:nvPr/>
          </p:nvGrpSpPr>
          <p:grpSpPr>
            <a:xfrm>
              <a:off x="893341" y="349909"/>
              <a:ext cx="64800" cy="64800"/>
              <a:chOff x="4180032" y="3419476"/>
              <a:chExt cx="64800" cy="64800"/>
            </a:xfrm>
          </p:grpSpPr>
          <p:cxnSp>
            <p:nvCxnSpPr>
              <p:cNvPr id="15467" name="Straight Connector 15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8" name="Straight Connector 15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6" name="Group 15385"/>
            <p:cNvGrpSpPr/>
            <p:nvPr/>
          </p:nvGrpSpPr>
          <p:grpSpPr>
            <a:xfrm>
              <a:off x="1570401" y="349909"/>
              <a:ext cx="64800" cy="64800"/>
              <a:chOff x="4180032" y="3419476"/>
              <a:chExt cx="64800" cy="64800"/>
            </a:xfrm>
          </p:grpSpPr>
          <p:cxnSp>
            <p:nvCxnSpPr>
              <p:cNvPr id="15465" name="Straight Connector 15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6" name="Straight Connector 15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7" name="Group 15386"/>
            <p:cNvGrpSpPr/>
            <p:nvPr/>
          </p:nvGrpSpPr>
          <p:grpSpPr>
            <a:xfrm>
              <a:off x="2518285" y="349909"/>
              <a:ext cx="64800" cy="64800"/>
              <a:chOff x="4180032" y="3419476"/>
              <a:chExt cx="64800" cy="64800"/>
            </a:xfrm>
          </p:grpSpPr>
          <p:cxnSp>
            <p:nvCxnSpPr>
              <p:cNvPr id="15463" name="Straight Connector 15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4" name="Straight Connector 15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8" name="Group 15387"/>
            <p:cNvGrpSpPr/>
            <p:nvPr/>
          </p:nvGrpSpPr>
          <p:grpSpPr>
            <a:xfrm>
              <a:off x="3601581" y="349909"/>
              <a:ext cx="64800" cy="64800"/>
              <a:chOff x="4180032" y="3419476"/>
              <a:chExt cx="64800" cy="64800"/>
            </a:xfrm>
          </p:grpSpPr>
          <p:cxnSp>
            <p:nvCxnSpPr>
              <p:cNvPr id="15461" name="Straight Connector 154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2" name="Straight Connector 154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9" name="Group 15388"/>
            <p:cNvGrpSpPr/>
            <p:nvPr/>
          </p:nvGrpSpPr>
          <p:grpSpPr>
            <a:xfrm>
              <a:off x="4684877" y="349909"/>
              <a:ext cx="64800" cy="64800"/>
              <a:chOff x="4180032" y="3419476"/>
              <a:chExt cx="64800" cy="64800"/>
            </a:xfrm>
          </p:grpSpPr>
          <p:cxnSp>
            <p:nvCxnSpPr>
              <p:cNvPr id="15459" name="Straight Connector 154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0" name="Straight Connector 154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0" name="Group 15389"/>
            <p:cNvGrpSpPr/>
            <p:nvPr/>
          </p:nvGrpSpPr>
          <p:grpSpPr>
            <a:xfrm>
              <a:off x="5361937" y="349909"/>
              <a:ext cx="64800" cy="64800"/>
              <a:chOff x="4180032" y="3419476"/>
              <a:chExt cx="64800" cy="64800"/>
            </a:xfrm>
          </p:grpSpPr>
          <p:cxnSp>
            <p:nvCxnSpPr>
              <p:cNvPr id="15457" name="Straight Connector 154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8" name="Straight Connector 154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1" name="Group 15390"/>
            <p:cNvGrpSpPr/>
            <p:nvPr/>
          </p:nvGrpSpPr>
          <p:grpSpPr>
            <a:xfrm>
              <a:off x="5768173" y="349909"/>
              <a:ext cx="64800" cy="64800"/>
              <a:chOff x="4180032" y="3419476"/>
              <a:chExt cx="64800" cy="64800"/>
            </a:xfrm>
          </p:grpSpPr>
          <p:cxnSp>
            <p:nvCxnSpPr>
              <p:cNvPr id="15455" name="Straight Connector 154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6" name="Straight Connector 154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2" name="Group 15391"/>
            <p:cNvGrpSpPr/>
            <p:nvPr/>
          </p:nvGrpSpPr>
          <p:grpSpPr>
            <a:xfrm>
              <a:off x="6445233" y="349909"/>
              <a:ext cx="64800" cy="64800"/>
              <a:chOff x="4180032" y="3419476"/>
              <a:chExt cx="64800" cy="64800"/>
            </a:xfrm>
          </p:grpSpPr>
          <p:cxnSp>
            <p:nvCxnSpPr>
              <p:cNvPr id="15453" name="Straight Connector 154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4" name="Straight Connector 154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3" name="Group 15392"/>
            <p:cNvGrpSpPr/>
            <p:nvPr/>
          </p:nvGrpSpPr>
          <p:grpSpPr>
            <a:xfrm>
              <a:off x="7122293" y="349909"/>
              <a:ext cx="64800" cy="64800"/>
              <a:chOff x="4180032" y="3419476"/>
              <a:chExt cx="64800" cy="64800"/>
            </a:xfrm>
          </p:grpSpPr>
          <p:cxnSp>
            <p:nvCxnSpPr>
              <p:cNvPr id="15451" name="Straight Connector 154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2" name="Straight Connector 154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4" name="Group 15393"/>
            <p:cNvGrpSpPr/>
            <p:nvPr/>
          </p:nvGrpSpPr>
          <p:grpSpPr>
            <a:xfrm>
              <a:off x="7799353" y="349909"/>
              <a:ext cx="64800" cy="64800"/>
              <a:chOff x="4180032" y="3419476"/>
              <a:chExt cx="64800" cy="64800"/>
            </a:xfrm>
          </p:grpSpPr>
          <p:cxnSp>
            <p:nvCxnSpPr>
              <p:cNvPr id="15449" name="Straight Connector 154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0" name="Straight Connector 154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5" name="Group 15394"/>
            <p:cNvGrpSpPr/>
            <p:nvPr/>
          </p:nvGrpSpPr>
          <p:grpSpPr>
            <a:xfrm>
              <a:off x="8476413" y="349909"/>
              <a:ext cx="64800" cy="64800"/>
              <a:chOff x="4180032" y="3419476"/>
              <a:chExt cx="64800" cy="64800"/>
            </a:xfrm>
          </p:grpSpPr>
          <p:cxnSp>
            <p:nvCxnSpPr>
              <p:cNvPr id="15447" name="Straight Connector 15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8" name="Straight Connector 15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6" name="Group 15395"/>
            <p:cNvGrpSpPr/>
            <p:nvPr/>
          </p:nvGrpSpPr>
          <p:grpSpPr>
            <a:xfrm>
              <a:off x="1705813" y="349909"/>
              <a:ext cx="64800" cy="64800"/>
              <a:chOff x="4180032" y="3419476"/>
              <a:chExt cx="64800" cy="64800"/>
            </a:xfrm>
          </p:grpSpPr>
          <p:cxnSp>
            <p:nvCxnSpPr>
              <p:cNvPr id="15445" name="Straight Connector 15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6" name="Straight Connector 15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7" name="Group 15396"/>
            <p:cNvGrpSpPr/>
            <p:nvPr/>
          </p:nvGrpSpPr>
          <p:grpSpPr>
            <a:xfrm>
              <a:off x="2653697" y="349909"/>
              <a:ext cx="64800" cy="64800"/>
              <a:chOff x="4180032" y="3419476"/>
              <a:chExt cx="64800" cy="64800"/>
            </a:xfrm>
          </p:grpSpPr>
          <p:cxnSp>
            <p:nvCxnSpPr>
              <p:cNvPr id="15443" name="Straight Connector 15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4" name="Straight Connector 15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8" name="Group 15397"/>
            <p:cNvGrpSpPr/>
            <p:nvPr/>
          </p:nvGrpSpPr>
          <p:grpSpPr>
            <a:xfrm>
              <a:off x="3736993" y="349909"/>
              <a:ext cx="64800" cy="64800"/>
              <a:chOff x="4180032" y="3419476"/>
              <a:chExt cx="64800" cy="64800"/>
            </a:xfrm>
          </p:grpSpPr>
          <p:cxnSp>
            <p:nvCxnSpPr>
              <p:cNvPr id="15441" name="Straight Connector 15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2" name="Straight Connector 15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9" name="Group 15398"/>
            <p:cNvGrpSpPr/>
            <p:nvPr/>
          </p:nvGrpSpPr>
          <p:grpSpPr>
            <a:xfrm>
              <a:off x="4278641" y="349909"/>
              <a:ext cx="64800" cy="64800"/>
              <a:chOff x="4180032" y="3419476"/>
              <a:chExt cx="64800" cy="64800"/>
            </a:xfrm>
          </p:grpSpPr>
          <p:cxnSp>
            <p:nvCxnSpPr>
              <p:cNvPr id="15439" name="Straight Connector 15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0" name="Straight Connector 15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0" name="Group 15399"/>
            <p:cNvGrpSpPr/>
            <p:nvPr/>
          </p:nvGrpSpPr>
          <p:grpSpPr>
            <a:xfrm>
              <a:off x="4820289" y="349909"/>
              <a:ext cx="64800" cy="64800"/>
              <a:chOff x="4180032" y="3419476"/>
              <a:chExt cx="64800" cy="64800"/>
            </a:xfrm>
          </p:grpSpPr>
          <p:cxnSp>
            <p:nvCxnSpPr>
              <p:cNvPr id="15437" name="Straight Connector 15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8" name="Straight Connector 15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1" name="Group 15400"/>
            <p:cNvGrpSpPr/>
            <p:nvPr/>
          </p:nvGrpSpPr>
          <p:grpSpPr>
            <a:xfrm>
              <a:off x="5497349" y="349909"/>
              <a:ext cx="64800" cy="64800"/>
              <a:chOff x="4180032" y="3419476"/>
              <a:chExt cx="64800" cy="64800"/>
            </a:xfrm>
          </p:grpSpPr>
          <p:cxnSp>
            <p:nvCxnSpPr>
              <p:cNvPr id="15435" name="Straight Connector 15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6" name="Straight Connector 15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2" name="Group 15401"/>
            <p:cNvGrpSpPr/>
            <p:nvPr/>
          </p:nvGrpSpPr>
          <p:grpSpPr>
            <a:xfrm>
              <a:off x="5903585" y="349909"/>
              <a:ext cx="64800" cy="64800"/>
              <a:chOff x="4180032" y="3419476"/>
              <a:chExt cx="64800" cy="64800"/>
            </a:xfrm>
          </p:grpSpPr>
          <p:cxnSp>
            <p:nvCxnSpPr>
              <p:cNvPr id="15433" name="Straight Connector 15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4" name="Straight Connector 15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3" name="Group 15402"/>
            <p:cNvGrpSpPr/>
            <p:nvPr/>
          </p:nvGrpSpPr>
          <p:grpSpPr>
            <a:xfrm>
              <a:off x="6580645" y="349909"/>
              <a:ext cx="64800" cy="64800"/>
              <a:chOff x="4180032" y="3419476"/>
              <a:chExt cx="64800" cy="64800"/>
            </a:xfrm>
          </p:grpSpPr>
          <p:cxnSp>
            <p:nvCxnSpPr>
              <p:cNvPr id="15431" name="Straight Connector 15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2" name="Straight Connector 15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4" name="Group 15403"/>
            <p:cNvGrpSpPr/>
            <p:nvPr/>
          </p:nvGrpSpPr>
          <p:grpSpPr>
            <a:xfrm>
              <a:off x="7257705" y="349909"/>
              <a:ext cx="64800" cy="64800"/>
              <a:chOff x="4180032" y="3419476"/>
              <a:chExt cx="64800" cy="64800"/>
            </a:xfrm>
          </p:grpSpPr>
          <p:cxnSp>
            <p:nvCxnSpPr>
              <p:cNvPr id="15429" name="Straight Connector 15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0" name="Straight Connector 15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5" name="Group 15404"/>
            <p:cNvGrpSpPr/>
            <p:nvPr/>
          </p:nvGrpSpPr>
          <p:grpSpPr>
            <a:xfrm>
              <a:off x="7934765" y="349909"/>
              <a:ext cx="64800" cy="64800"/>
              <a:chOff x="4180032" y="3419476"/>
              <a:chExt cx="64800" cy="64800"/>
            </a:xfrm>
          </p:grpSpPr>
          <p:cxnSp>
            <p:nvCxnSpPr>
              <p:cNvPr id="15427" name="Straight Connector 15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8" name="Straight Connector 15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6" name="Group 15405"/>
            <p:cNvGrpSpPr/>
            <p:nvPr/>
          </p:nvGrpSpPr>
          <p:grpSpPr>
            <a:xfrm>
              <a:off x="8611825" y="349909"/>
              <a:ext cx="64800" cy="64800"/>
              <a:chOff x="4180032" y="3419476"/>
              <a:chExt cx="64800" cy="64800"/>
            </a:xfrm>
          </p:grpSpPr>
          <p:cxnSp>
            <p:nvCxnSpPr>
              <p:cNvPr id="15425" name="Straight Connector 15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6" name="Straight Connector 15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7" name="Group 15406"/>
            <p:cNvGrpSpPr/>
            <p:nvPr/>
          </p:nvGrpSpPr>
          <p:grpSpPr>
            <a:xfrm>
              <a:off x="1028753" y="349909"/>
              <a:ext cx="64800" cy="64800"/>
              <a:chOff x="4180032" y="3419476"/>
              <a:chExt cx="64800" cy="64800"/>
            </a:xfrm>
          </p:grpSpPr>
          <p:cxnSp>
            <p:nvCxnSpPr>
              <p:cNvPr id="15423" name="Straight Connector 15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4" name="Straight Connector 15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8" name="Group 15407"/>
            <p:cNvGrpSpPr/>
            <p:nvPr/>
          </p:nvGrpSpPr>
          <p:grpSpPr>
            <a:xfrm>
              <a:off x="1841225" y="349909"/>
              <a:ext cx="64800" cy="64800"/>
              <a:chOff x="4180032" y="3419476"/>
              <a:chExt cx="64800" cy="64800"/>
            </a:xfrm>
          </p:grpSpPr>
          <p:cxnSp>
            <p:nvCxnSpPr>
              <p:cNvPr id="15421" name="Straight Connector 154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2" name="Straight Connector 154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9" name="Group 15408"/>
            <p:cNvGrpSpPr/>
            <p:nvPr/>
          </p:nvGrpSpPr>
          <p:grpSpPr>
            <a:xfrm>
              <a:off x="2789109" y="349909"/>
              <a:ext cx="64800" cy="64800"/>
              <a:chOff x="4180032" y="3419476"/>
              <a:chExt cx="64800" cy="64800"/>
            </a:xfrm>
          </p:grpSpPr>
          <p:cxnSp>
            <p:nvCxnSpPr>
              <p:cNvPr id="15419" name="Straight Connector 154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0" name="Straight Connector 154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10" name="Group 15409"/>
            <p:cNvGrpSpPr/>
            <p:nvPr/>
          </p:nvGrpSpPr>
          <p:grpSpPr>
            <a:xfrm>
              <a:off x="1976637" y="349909"/>
              <a:ext cx="64800" cy="64800"/>
              <a:chOff x="4180032" y="3419476"/>
              <a:chExt cx="64800" cy="64800"/>
            </a:xfrm>
          </p:grpSpPr>
          <p:cxnSp>
            <p:nvCxnSpPr>
              <p:cNvPr id="15417" name="Straight Connector 154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18" name="Straight Connector 154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11" name="Group 15410"/>
            <p:cNvGrpSpPr/>
            <p:nvPr/>
          </p:nvGrpSpPr>
          <p:grpSpPr>
            <a:xfrm>
              <a:off x="2924521" y="349909"/>
              <a:ext cx="64800" cy="64800"/>
              <a:chOff x="4180032" y="3419476"/>
              <a:chExt cx="64800" cy="64800"/>
            </a:xfrm>
          </p:grpSpPr>
          <p:cxnSp>
            <p:nvCxnSpPr>
              <p:cNvPr id="15415" name="Straight Connector 154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16" name="Straight Connector 154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12" name="Group 15411"/>
            <p:cNvGrpSpPr/>
            <p:nvPr/>
          </p:nvGrpSpPr>
          <p:grpSpPr>
            <a:xfrm>
              <a:off x="3059933" y="349909"/>
              <a:ext cx="64800" cy="64800"/>
              <a:chOff x="4180032" y="3419476"/>
              <a:chExt cx="64800" cy="64800"/>
            </a:xfrm>
          </p:grpSpPr>
          <p:cxnSp>
            <p:nvCxnSpPr>
              <p:cNvPr id="15413" name="Straight Connector 154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14" name="Straight Connector 154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539" name="Group 15538"/>
          <p:cNvGrpSpPr/>
          <p:nvPr/>
        </p:nvGrpSpPr>
        <p:grpSpPr>
          <a:xfrm>
            <a:off x="468924" y="3886760"/>
            <a:ext cx="11280435" cy="64800"/>
            <a:chOff x="351693" y="349909"/>
            <a:chExt cx="8460326" cy="64800"/>
          </a:xfrm>
        </p:grpSpPr>
        <p:grpSp>
          <p:nvGrpSpPr>
            <p:cNvPr id="15540" name="Group 15539"/>
            <p:cNvGrpSpPr/>
            <p:nvPr/>
          </p:nvGrpSpPr>
          <p:grpSpPr>
            <a:xfrm>
              <a:off x="351693" y="349909"/>
              <a:ext cx="64800" cy="64800"/>
              <a:chOff x="4180032" y="3419476"/>
              <a:chExt cx="64800" cy="64800"/>
            </a:xfrm>
          </p:grpSpPr>
          <p:cxnSp>
            <p:nvCxnSpPr>
              <p:cNvPr id="15727" name="Straight Connector 157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8" name="Straight Connector 157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1" name="Group 15540"/>
            <p:cNvGrpSpPr/>
            <p:nvPr/>
          </p:nvGrpSpPr>
          <p:grpSpPr>
            <a:xfrm>
              <a:off x="487105" y="349909"/>
              <a:ext cx="64800" cy="64800"/>
              <a:chOff x="4180032" y="3419476"/>
              <a:chExt cx="64800" cy="64800"/>
            </a:xfrm>
          </p:grpSpPr>
          <p:cxnSp>
            <p:nvCxnSpPr>
              <p:cNvPr id="15725" name="Straight Connector 157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6" name="Straight Connector 157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2" name="Group 15541"/>
            <p:cNvGrpSpPr/>
            <p:nvPr/>
          </p:nvGrpSpPr>
          <p:grpSpPr>
            <a:xfrm>
              <a:off x="622517" y="349909"/>
              <a:ext cx="64800" cy="64800"/>
              <a:chOff x="4180032" y="3419476"/>
              <a:chExt cx="64800" cy="64800"/>
            </a:xfrm>
          </p:grpSpPr>
          <p:cxnSp>
            <p:nvCxnSpPr>
              <p:cNvPr id="15723" name="Straight Connector 157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4" name="Straight Connector 157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3" name="Group 15542"/>
            <p:cNvGrpSpPr/>
            <p:nvPr/>
          </p:nvGrpSpPr>
          <p:grpSpPr>
            <a:xfrm>
              <a:off x="1164165" y="349909"/>
              <a:ext cx="64800" cy="64800"/>
              <a:chOff x="4180032" y="3419476"/>
              <a:chExt cx="64800" cy="64800"/>
            </a:xfrm>
          </p:grpSpPr>
          <p:cxnSp>
            <p:nvCxnSpPr>
              <p:cNvPr id="15721" name="Straight Connector 157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2" name="Straight Connector 157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4" name="Group 15543"/>
            <p:cNvGrpSpPr/>
            <p:nvPr/>
          </p:nvGrpSpPr>
          <p:grpSpPr>
            <a:xfrm>
              <a:off x="2112049" y="349909"/>
              <a:ext cx="64800" cy="64800"/>
              <a:chOff x="4180032" y="3419476"/>
              <a:chExt cx="64800" cy="64800"/>
            </a:xfrm>
          </p:grpSpPr>
          <p:cxnSp>
            <p:nvCxnSpPr>
              <p:cNvPr id="15719" name="Straight Connector 157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0" name="Straight Connector 157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5" name="Group 15544"/>
            <p:cNvGrpSpPr/>
            <p:nvPr/>
          </p:nvGrpSpPr>
          <p:grpSpPr>
            <a:xfrm>
              <a:off x="3195345" y="349909"/>
              <a:ext cx="64800" cy="64800"/>
              <a:chOff x="4180032" y="3419476"/>
              <a:chExt cx="64800" cy="64800"/>
            </a:xfrm>
          </p:grpSpPr>
          <p:cxnSp>
            <p:nvCxnSpPr>
              <p:cNvPr id="15717" name="Straight Connector 157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8" name="Straight Connector 157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6" name="Group 15545"/>
            <p:cNvGrpSpPr/>
            <p:nvPr/>
          </p:nvGrpSpPr>
          <p:grpSpPr>
            <a:xfrm>
              <a:off x="3872405" y="349909"/>
              <a:ext cx="64800" cy="64800"/>
              <a:chOff x="4180032" y="3419476"/>
              <a:chExt cx="64800" cy="64800"/>
            </a:xfrm>
          </p:grpSpPr>
          <p:cxnSp>
            <p:nvCxnSpPr>
              <p:cNvPr id="15715" name="Straight Connector 157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6" name="Straight Connector 157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7" name="Group 15546"/>
            <p:cNvGrpSpPr/>
            <p:nvPr/>
          </p:nvGrpSpPr>
          <p:grpSpPr>
            <a:xfrm>
              <a:off x="4955701" y="349909"/>
              <a:ext cx="64800" cy="64800"/>
              <a:chOff x="4180032" y="3419476"/>
              <a:chExt cx="64800" cy="64800"/>
            </a:xfrm>
          </p:grpSpPr>
          <p:cxnSp>
            <p:nvCxnSpPr>
              <p:cNvPr id="15713" name="Straight Connector 157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4" name="Straight Connector 157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8" name="Group 15547"/>
            <p:cNvGrpSpPr/>
            <p:nvPr/>
          </p:nvGrpSpPr>
          <p:grpSpPr>
            <a:xfrm>
              <a:off x="5632761" y="349909"/>
              <a:ext cx="64800" cy="64800"/>
              <a:chOff x="4180032" y="3419476"/>
              <a:chExt cx="64800" cy="64800"/>
            </a:xfrm>
          </p:grpSpPr>
          <p:cxnSp>
            <p:nvCxnSpPr>
              <p:cNvPr id="15711" name="Straight Connector 157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2" name="Straight Connector 157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9" name="Group 15548"/>
            <p:cNvGrpSpPr/>
            <p:nvPr/>
          </p:nvGrpSpPr>
          <p:grpSpPr>
            <a:xfrm>
              <a:off x="6038997" y="349909"/>
              <a:ext cx="64800" cy="64800"/>
              <a:chOff x="4180032" y="3419476"/>
              <a:chExt cx="64800" cy="64800"/>
            </a:xfrm>
          </p:grpSpPr>
          <p:cxnSp>
            <p:nvCxnSpPr>
              <p:cNvPr id="15709" name="Straight Connector 157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0" name="Straight Connector 157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0" name="Group 15549"/>
            <p:cNvGrpSpPr/>
            <p:nvPr/>
          </p:nvGrpSpPr>
          <p:grpSpPr>
            <a:xfrm>
              <a:off x="6716057" y="349909"/>
              <a:ext cx="64800" cy="64800"/>
              <a:chOff x="4180032" y="3419476"/>
              <a:chExt cx="64800" cy="64800"/>
            </a:xfrm>
          </p:grpSpPr>
          <p:cxnSp>
            <p:nvCxnSpPr>
              <p:cNvPr id="15707" name="Straight Connector 157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8" name="Straight Connector 157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1" name="Group 15550"/>
            <p:cNvGrpSpPr/>
            <p:nvPr/>
          </p:nvGrpSpPr>
          <p:grpSpPr>
            <a:xfrm>
              <a:off x="7393117" y="349909"/>
              <a:ext cx="64800" cy="64800"/>
              <a:chOff x="4180032" y="3419476"/>
              <a:chExt cx="64800" cy="64800"/>
            </a:xfrm>
          </p:grpSpPr>
          <p:cxnSp>
            <p:nvCxnSpPr>
              <p:cNvPr id="15705" name="Straight Connector 157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6" name="Straight Connector 157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2" name="Group 15551"/>
            <p:cNvGrpSpPr/>
            <p:nvPr/>
          </p:nvGrpSpPr>
          <p:grpSpPr>
            <a:xfrm>
              <a:off x="8070177" y="349909"/>
              <a:ext cx="64800" cy="64800"/>
              <a:chOff x="4180032" y="3419476"/>
              <a:chExt cx="64800" cy="64800"/>
            </a:xfrm>
          </p:grpSpPr>
          <p:cxnSp>
            <p:nvCxnSpPr>
              <p:cNvPr id="15703" name="Straight Connector 157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4" name="Straight Connector 157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3" name="Group 15552"/>
            <p:cNvGrpSpPr/>
            <p:nvPr/>
          </p:nvGrpSpPr>
          <p:grpSpPr>
            <a:xfrm>
              <a:off x="8747219" y="349909"/>
              <a:ext cx="64800" cy="64800"/>
              <a:chOff x="4180032" y="3419476"/>
              <a:chExt cx="64800" cy="64800"/>
            </a:xfrm>
          </p:grpSpPr>
          <p:cxnSp>
            <p:nvCxnSpPr>
              <p:cNvPr id="15701" name="Straight Connector 157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2" name="Straight Connector 157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4" name="Group 15553"/>
            <p:cNvGrpSpPr/>
            <p:nvPr/>
          </p:nvGrpSpPr>
          <p:grpSpPr>
            <a:xfrm>
              <a:off x="1299577" y="349909"/>
              <a:ext cx="64800" cy="64800"/>
              <a:chOff x="4180032" y="3419476"/>
              <a:chExt cx="64800" cy="64800"/>
            </a:xfrm>
          </p:grpSpPr>
          <p:cxnSp>
            <p:nvCxnSpPr>
              <p:cNvPr id="15699" name="Straight Connector 156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0" name="Straight Connector 156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5" name="Group 15554"/>
            <p:cNvGrpSpPr/>
            <p:nvPr/>
          </p:nvGrpSpPr>
          <p:grpSpPr>
            <a:xfrm>
              <a:off x="2247461" y="349909"/>
              <a:ext cx="64800" cy="64800"/>
              <a:chOff x="4180032" y="3419476"/>
              <a:chExt cx="64800" cy="64800"/>
            </a:xfrm>
          </p:grpSpPr>
          <p:cxnSp>
            <p:nvCxnSpPr>
              <p:cNvPr id="15697" name="Straight Connector 156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8" name="Straight Connector 156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6" name="Group 15555"/>
            <p:cNvGrpSpPr/>
            <p:nvPr/>
          </p:nvGrpSpPr>
          <p:grpSpPr>
            <a:xfrm>
              <a:off x="3330757" y="349909"/>
              <a:ext cx="64800" cy="64800"/>
              <a:chOff x="4180032" y="3419476"/>
              <a:chExt cx="64800" cy="64800"/>
            </a:xfrm>
          </p:grpSpPr>
          <p:cxnSp>
            <p:nvCxnSpPr>
              <p:cNvPr id="15695" name="Straight Connector 156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6" name="Straight Connector 156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7" name="Group 15556"/>
            <p:cNvGrpSpPr/>
            <p:nvPr/>
          </p:nvGrpSpPr>
          <p:grpSpPr>
            <a:xfrm>
              <a:off x="4007817" y="349909"/>
              <a:ext cx="64800" cy="64800"/>
              <a:chOff x="4180032" y="3419476"/>
              <a:chExt cx="64800" cy="64800"/>
            </a:xfrm>
          </p:grpSpPr>
          <p:cxnSp>
            <p:nvCxnSpPr>
              <p:cNvPr id="15693" name="Straight Connector 156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4" name="Straight Connector 156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8" name="Group 15557"/>
            <p:cNvGrpSpPr/>
            <p:nvPr/>
          </p:nvGrpSpPr>
          <p:grpSpPr>
            <a:xfrm>
              <a:off x="4414053" y="349909"/>
              <a:ext cx="64800" cy="64800"/>
              <a:chOff x="4180032" y="3419476"/>
              <a:chExt cx="64800" cy="64800"/>
            </a:xfrm>
          </p:grpSpPr>
          <p:cxnSp>
            <p:nvCxnSpPr>
              <p:cNvPr id="15691" name="Straight Connector 156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2" name="Straight Connector 156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9" name="Group 15558"/>
            <p:cNvGrpSpPr/>
            <p:nvPr/>
          </p:nvGrpSpPr>
          <p:grpSpPr>
            <a:xfrm>
              <a:off x="5091113" y="349909"/>
              <a:ext cx="64800" cy="64800"/>
              <a:chOff x="4180032" y="3419476"/>
              <a:chExt cx="64800" cy="64800"/>
            </a:xfrm>
          </p:grpSpPr>
          <p:cxnSp>
            <p:nvCxnSpPr>
              <p:cNvPr id="15689" name="Straight Connector 156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0" name="Straight Connector 156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0" name="Group 15559"/>
            <p:cNvGrpSpPr/>
            <p:nvPr/>
          </p:nvGrpSpPr>
          <p:grpSpPr>
            <a:xfrm>
              <a:off x="6174409" y="349909"/>
              <a:ext cx="64800" cy="64800"/>
              <a:chOff x="4180032" y="3419476"/>
              <a:chExt cx="64800" cy="64800"/>
            </a:xfrm>
          </p:grpSpPr>
          <p:cxnSp>
            <p:nvCxnSpPr>
              <p:cNvPr id="15687" name="Straight Connector 156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8" name="Straight Connector 156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1" name="Group 15560"/>
            <p:cNvGrpSpPr/>
            <p:nvPr/>
          </p:nvGrpSpPr>
          <p:grpSpPr>
            <a:xfrm>
              <a:off x="6851469" y="349909"/>
              <a:ext cx="64800" cy="64800"/>
              <a:chOff x="4180032" y="3419476"/>
              <a:chExt cx="64800" cy="64800"/>
            </a:xfrm>
          </p:grpSpPr>
          <p:cxnSp>
            <p:nvCxnSpPr>
              <p:cNvPr id="15685" name="Straight Connector 156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6" name="Straight Connector 156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2" name="Group 15561"/>
            <p:cNvGrpSpPr/>
            <p:nvPr/>
          </p:nvGrpSpPr>
          <p:grpSpPr>
            <a:xfrm>
              <a:off x="7528529" y="349909"/>
              <a:ext cx="64800" cy="64800"/>
              <a:chOff x="4180032" y="3419476"/>
              <a:chExt cx="64800" cy="64800"/>
            </a:xfrm>
          </p:grpSpPr>
          <p:cxnSp>
            <p:nvCxnSpPr>
              <p:cNvPr id="15683" name="Straight Connector 156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4" name="Straight Connector 156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3" name="Group 15562"/>
            <p:cNvGrpSpPr/>
            <p:nvPr/>
          </p:nvGrpSpPr>
          <p:grpSpPr>
            <a:xfrm>
              <a:off x="8205589" y="349909"/>
              <a:ext cx="64800" cy="64800"/>
              <a:chOff x="4180032" y="3419476"/>
              <a:chExt cx="64800" cy="64800"/>
            </a:xfrm>
          </p:grpSpPr>
          <p:cxnSp>
            <p:nvCxnSpPr>
              <p:cNvPr id="15681" name="Straight Connector 156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2" name="Straight Connector 156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4" name="Group 15563"/>
            <p:cNvGrpSpPr/>
            <p:nvPr/>
          </p:nvGrpSpPr>
          <p:grpSpPr>
            <a:xfrm>
              <a:off x="757929" y="349909"/>
              <a:ext cx="64800" cy="64800"/>
              <a:chOff x="4180032" y="3419476"/>
              <a:chExt cx="64800" cy="64800"/>
            </a:xfrm>
          </p:grpSpPr>
          <p:cxnSp>
            <p:nvCxnSpPr>
              <p:cNvPr id="15679" name="Straight Connector 156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0" name="Straight Connector 156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5" name="Group 15564"/>
            <p:cNvGrpSpPr/>
            <p:nvPr/>
          </p:nvGrpSpPr>
          <p:grpSpPr>
            <a:xfrm>
              <a:off x="1434989" y="349909"/>
              <a:ext cx="64800" cy="64800"/>
              <a:chOff x="4180032" y="3419476"/>
              <a:chExt cx="64800" cy="64800"/>
            </a:xfrm>
          </p:grpSpPr>
          <p:cxnSp>
            <p:nvCxnSpPr>
              <p:cNvPr id="15677" name="Straight Connector 15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8" name="Straight Connector 15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6" name="Group 15565"/>
            <p:cNvGrpSpPr/>
            <p:nvPr/>
          </p:nvGrpSpPr>
          <p:grpSpPr>
            <a:xfrm>
              <a:off x="2382873" y="349909"/>
              <a:ext cx="64800" cy="64800"/>
              <a:chOff x="4180032" y="3419476"/>
              <a:chExt cx="64800" cy="64800"/>
            </a:xfrm>
          </p:grpSpPr>
          <p:cxnSp>
            <p:nvCxnSpPr>
              <p:cNvPr id="15675" name="Straight Connector 15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6" name="Straight Connector 15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7" name="Group 15566"/>
            <p:cNvGrpSpPr/>
            <p:nvPr/>
          </p:nvGrpSpPr>
          <p:grpSpPr>
            <a:xfrm>
              <a:off x="3466169" y="349909"/>
              <a:ext cx="64800" cy="64800"/>
              <a:chOff x="4180032" y="3419476"/>
              <a:chExt cx="64800" cy="64800"/>
            </a:xfrm>
          </p:grpSpPr>
          <p:cxnSp>
            <p:nvCxnSpPr>
              <p:cNvPr id="15673" name="Straight Connector 15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4" name="Straight Connector 15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8" name="Group 15567"/>
            <p:cNvGrpSpPr/>
            <p:nvPr/>
          </p:nvGrpSpPr>
          <p:grpSpPr>
            <a:xfrm>
              <a:off x="4143229" y="349909"/>
              <a:ext cx="64800" cy="64800"/>
              <a:chOff x="4180032" y="3419476"/>
              <a:chExt cx="64800" cy="64800"/>
            </a:xfrm>
          </p:grpSpPr>
          <p:cxnSp>
            <p:nvCxnSpPr>
              <p:cNvPr id="15671" name="Straight Connector 15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2" name="Straight Connector 15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9" name="Group 15568"/>
            <p:cNvGrpSpPr/>
            <p:nvPr/>
          </p:nvGrpSpPr>
          <p:grpSpPr>
            <a:xfrm>
              <a:off x="4549465" y="349909"/>
              <a:ext cx="64800" cy="64800"/>
              <a:chOff x="4180032" y="3419476"/>
              <a:chExt cx="64800" cy="64800"/>
            </a:xfrm>
          </p:grpSpPr>
          <p:cxnSp>
            <p:nvCxnSpPr>
              <p:cNvPr id="15669" name="Straight Connector 15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0" name="Straight Connector 15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0" name="Group 15569"/>
            <p:cNvGrpSpPr/>
            <p:nvPr/>
          </p:nvGrpSpPr>
          <p:grpSpPr>
            <a:xfrm>
              <a:off x="5226525" y="349909"/>
              <a:ext cx="64800" cy="64800"/>
              <a:chOff x="4180032" y="3419476"/>
              <a:chExt cx="64800" cy="64800"/>
            </a:xfrm>
          </p:grpSpPr>
          <p:cxnSp>
            <p:nvCxnSpPr>
              <p:cNvPr id="15667" name="Straight Connector 15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8" name="Straight Connector 15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1" name="Group 15570"/>
            <p:cNvGrpSpPr/>
            <p:nvPr/>
          </p:nvGrpSpPr>
          <p:grpSpPr>
            <a:xfrm>
              <a:off x="6309821" y="349909"/>
              <a:ext cx="64800" cy="64800"/>
              <a:chOff x="4180032" y="3419476"/>
              <a:chExt cx="64800" cy="64800"/>
            </a:xfrm>
          </p:grpSpPr>
          <p:cxnSp>
            <p:nvCxnSpPr>
              <p:cNvPr id="15665" name="Straight Connector 15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6" name="Straight Connector 15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2" name="Group 15571"/>
            <p:cNvGrpSpPr/>
            <p:nvPr/>
          </p:nvGrpSpPr>
          <p:grpSpPr>
            <a:xfrm>
              <a:off x="6986881" y="349909"/>
              <a:ext cx="64800" cy="64800"/>
              <a:chOff x="4180032" y="3419476"/>
              <a:chExt cx="64800" cy="64800"/>
            </a:xfrm>
          </p:grpSpPr>
          <p:cxnSp>
            <p:nvCxnSpPr>
              <p:cNvPr id="15663" name="Straight Connector 15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4" name="Straight Connector 15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3" name="Group 15572"/>
            <p:cNvGrpSpPr/>
            <p:nvPr/>
          </p:nvGrpSpPr>
          <p:grpSpPr>
            <a:xfrm>
              <a:off x="7663941" y="349909"/>
              <a:ext cx="64800" cy="64800"/>
              <a:chOff x="4180032" y="3419476"/>
              <a:chExt cx="64800" cy="64800"/>
            </a:xfrm>
          </p:grpSpPr>
          <p:cxnSp>
            <p:nvCxnSpPr>
              <p:cNvPr id="15661" name="Straight Connector 15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2" name="Straight Connector 15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4" name="Group 15573"/>
            <p:cNvGrpSpPr/>
            <p:nvPr/>
          </p:nvGrpSpPr>
          <p:grpSpPr>
            <a:xfrm>
              <a:off x="8341001" y="349909"/>
              <a:ext cx="64800" cy="64800"/>
              <a:chOff x="4180032" y="3419476"/>
              <a:chExt cx="64800" cy="64800"/>
            </a:xfrm>
          </p:grpSpPr>
          <p:cxnSp>
            <p:nvCxnSpPr>
              <p:cNvPr id="15659" name="Straight Connector 15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0" name="Straight Connector 15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5" name="Group 15574"/>
            <p:cNvGrpSpPr/>
            <p:nvPr/>
          </p:nvGrpSpPr>
          <p:grpSpPr>
            <a:xfrm>
              <a:off x="893341" y="349909"/>
              <a:ext cx="64800" cy="64800"/>
              <a:chOff x="4180032" y="3419476"/>
              <a:chExt cx="64800" cy="64800"/>
            </a:xfrm>
          </p:grpSpPr>
          <p:cxnSp>
            <p:nvCxnSpPr>
              <p:cNvPr id="15657" name="Straight Connector 15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8" name="Straight Connector 15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6" name="Group 15575"/>
            <p:cNvGrpSpPr/>
            <p:nvPr/>
          </p:nvGrpSpPr>
          <p:grpSpPr>
            <a:xfrm>
              <a:off x="1570401" y="349909"/>
              <a:ext cx="64800" cy="64800"/>
              <a:chOff x="4180032" y="3419476"/>
              <a:chExt cx="64800" cy="64800"/>
            </a:xfrm>
          </p:grpSpPr>
          <p:cxnSp>
            <p:nvCxnSpPr>
              <p:cNvPr id="15655" name="Straight Connector 15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6" name="Straight Connector 15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7" name="Group 15576"/>
            <p:cNvGrpSpPr/>
            <p:nvPr/>
          </p:nvGrpSpPr>
          <p:grpSpPr>
            <a:xfrm>
              <a:off x="2518285" y="349909"/>
              <a:ext cx="64800" cy="64800"/>
              <a:chOff x="4180032" y="3419476"/>
              <a:chExt cx="64800" cy="64800"/>
            </a:xfrm>
          </p:grpSpPr>
          <p:cxnSp>
            <p:nvCxnSpPr>
              <p:cNvPr id="15653" name="Straight Connector 15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4" name="Straight Connector 15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8" name="Group 15577"/>
            <p:cNvGrpSpPr/>
            <p:nvPr/>
          </p:nvGrpSpPr>
          <p:grpSpPr>
            <a:xfrm>
              <a:off x="3601581" y="349909"/>
              <a:ext cx="64800" cy="64800"/>
              <a:chOff x="4180032" y="3419476"/>
              <a:chExt cx="64800" cy="64800"/>
            </a:xfrm>
          </p:grpSpPr>
          <p:cxnSp>
            <p:nvCxnSpPr>
              <p:cNvPr id="15651" name="Straight Connector 156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2" name="Straight Connector 156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9" name="Group 15578"/>
            <p:cNvGrpSpPr/>
            <p:nvPr/>
          </p:nvGrpSpPr>
          <p:grpSpPr>
            <a:xfrm>
              <a:off x="4684877" y="349909"/>
              <a:ext cx="64800" cy="64800"/>
              <a:chOff x="4180032" y="3419476"/>
              <a:chExt cx="64800" cy="64800"/>
            </a:xfrm>
          </p:grpSpPr>
          <p:cxnSp>
            <p:nvCxnSpPr>
              <p:cNvPr id="15649" name="Straight Connector 156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0" name="Straight Connector 156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0" name="Group 15579"/>
            <p:cNvGrpSpPr/>
            <p:nvPr/>
          </p:nvGrpSpPr>
          <p:grpSpPr>
            <a:xfrm>
              <a:off x="5361937" y="349909"/>
              <a:ext cx="64800" cy="64800"/>
              <a:chOff x="4180032" y="3419476"/>
              <a:chExt cx="64800" cy="64800"/>
            </a:xfrm>
          </p:grpSpPr>
          <p:cxnSp>
            <p:nvCxnSpPr>
              <p:cNvPr id="15647" name="Straight Connector 156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8" name="Straight Connector 156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1" name="Group 15580"/>
            <p:cNvGrpSpPr/>
            <p:nvPr/>
          </p:nvGrpSpPr>
          <p:grpSpPr>
            <a:xfrm>
              <a:off x="5768173" y="349909"/>
              <a:ext cx="64800" cy="64800"/>
              <a:chOff x="4180032" y="3419476"/>
              <a:chExt cx="64800" cy="64800"/>
            </a:xfrm>
          </p:grpSpPr>
          <p:cxnSp>
            <p:nvCxnSpPr>
              <p:cNvPr id="15645" name="Straight Connector 156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6" name="Straight Connector 156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2" name="Group 15581"/>
            <p:cNvGrpSpPr/>
            <p:nvPr/>
          </p:nvGrpSpPr>
          <p:grpSpPr>
            <a:xfrm>
              <a:off x="6445233" y="349909"/>
              <a:ext cx="64800" cy="64800"/>
              <a:chOff x="4180032" y="3419476"/>
              <a:chExt cx="64800" cy="64800"/>
            </a:xfrm>
          </p:grpSpPr>
          <p:cxnSp>
            <p:nvCxnSpPr>
              <p:cNvPr id="15643" name="Straight Connector 156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4" name="Straight Connector 156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3" name="Group 15582"/>
            <p:cNvGrpSpPr/>
            <p:nvPr/>
          </p:nvGrpSpPr>
          <p:grpSpPr>
            <a:xfrm>
              <a:off x="7122293" y="349909"/>
              <a:ext cx="64800" cy="64800"/>
              <a:chOff x="4180032" y="3419476"/>
              <a:chExt cx="64800" cy="64800"/>
            </a:xfrm>
          </p:grpSpPr>
          <p:cxnSp>
            <p:nvCxnSpPr>
              <p:cNvPr id="15641" name="Straight Connector 156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2" name="Straight Connector 156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4" name="Group 15583"/>
            <p:cNvGrpSpPr/>
            <p:nvPr/>
          </p:nvGrpSpPr>
          <p:grpSpPr>
            <a:xfrm>
              <a:off x="7799353" y="349909"/>
              <a:ext cx="64800" cy="64800"/>
              <a:chOff x="4180032" y="3419476"/>
              <a:chExt cx="64800" cy="64800"/>
            </a:xfrm>
          </p:grpSpPr>
          <p:cxnSp>
            <p:nvCxnSpPr>
              <p:cNvPr id="15639" name="Straight Connector 156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0" name="Straight Connector 156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5" name="Group 15584"/>
            <p:cNvGrpSpPr/>
            <p:nvPr/>
          </p:nvGrpSpPr>
          <p:grpSpPr>
            <a:xfrm>
              <a:off x="8476413" y="349909"/>
              <a:ext cx="64800" cy="64800"/>
              <a:chOff x="4180032" y="3419476"/>
              <a:chExt cx="64800" cy="64800"/>
            </a:xfrm>
          </p:grpSpPr>
          <p:cxnSp>
            <p:nvCxnSpPr>
              <p:cNvPr id="15637" name="Straight Connector 15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8" name="Straight Connector 15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6" name="Group 15585"/>
            <p:cNvGrpSpPr/>
            <p:nvPr/>
          </p:nvGrpSpPr>
          <p:grpSpPr>
            <a:xfrm>
              <a:off x="1705813" y="349909"/>
              <a:ext cx="64800" cy="64800"/>
              <a:chOff x="4180032" y="3419476"/>
              <a:chExt cx="64800" cy="64800"/>
            </a:xfrm>
          </p:grpSpPr>
          <p:cxnSp>
            <p:nvCxnSpPr>
              <p:cNvPr id="15635" name="Straight Connector 15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6" name="Straight Connector 15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7" name="Group 15586"/>
            <p:cNvGrpSpPr/>
            <p:nvPr/>
          </p:nvGrpSpPr>
          <p:grpSpPr>
            <a:xfrm>
              <a:off x="2653697" y="349909"/>
              <a:ext cx="64800" cy="64800"/>
              <a:chOff x="4180032" y="3419476"/>
              <a:chExt cx="64800" cy="64800"/>
            </a:xfrm>
          </p:grpSpPr>
          <p:cxnSp>
            <p:nvCxnSpPr>
              <p:cNvPr id="15633" name="Straight Connector 15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4" name="Straight Connector 15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8" name="Group 15587"/>
            <p:cNvGrpSpPr/>
            <p:nvPr/>
          </p:nvGrpSpPr>
          <p:grpSpPr>
            <a:xfrm>
              <a:off x="3736993" y="349909"/>
              <a:ext cx="64800" cy="64800"/>
              <a:chOff x="4180032" y="3419476"/>
              <a:chExt cx="64800" cy="64800"/>
            </a:xfrm>
          </p:grpSpPr>
          <p:cxnSp>
            <p:nvCxnSpPr>
              <p:cNvPr id="15631" name="Straight Connector 15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2" name="Straight Connector 15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9" name="Group 15588"/>
            <p:cNvGrpSpPr/>
            <p:nvPr/>
          </p:nvGrpSpPr>
          <p:grpSpPr>
            <a:xfrm>
              <a:off x="4278641" y="349909"/>
              <a:ext cx="64800" cy="64800"/>
              <a:chOff x="4180032" y="3419476"/>
              <a:chExt cx="64800" cy="64800"/>
            </a:xfrm>
          </p:grpSpPr>
          <p:cxnSp>
            <p:nvCxnSpPr>
              <p:cNvPr id="15629" name="Straight Connector 15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0" name="Straight Connector 15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0" name="Group 15589"/>
            <p:cNvGrpSpPr/>
            <p:nvPr/>
          </p:nvGrpSpPr>
          <p:grpSpPr>
            <a:xfrm>
              <a:off x="4820289" y="349909"/>
              <a:ext cx="64800" cy="64800"/>
              <a:chOff x="4180032" y="3419476"/>
              <a:chExt cx="64800" cy="64800"/>
            </a:xfrm>
          </p:grpSpPr>
          <p:cxnSp>
            <p:nvCxnSpPr>
              <p:cNvPr id="15627" name="Straight Connector 15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8" name="Straight Connector 15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1" name="Group 15590"/>
            <p:cNvGrpSpPr/>
            <p:nvPr/>
          </p:nvGrpSpPr>
          <p:grpSpPr>
            <a:xfrm>
              <a:off x="5497349" y="349909"/>
              <a:ext cx="64800" cy="64800"/>
              <a:chOff x="4180032" y="3419476"/>
              <a:chExt cx="64800" cy="64800"/>
            </a:xfrm>
          </p:grpSpPr>
          <p:cxnSp>
            <p:nvCxnSpPr>
              <p:cNvPr id="15625" name="Straight Connector 15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6" name="Straight Connector 15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2" name="Group 15591"/>
            <p:cNvGrpSpPr/>
            <p:nvPr/>
          </p:nvGrpSpPr>
          <p:grpSpPr>
            <a:xfrm>
              <a:off x="5903585" y="349909"/>
              <a:ext cx="64800" cy="64800"/>
              <a:chOff x="4180032" y="3419476"/>
              <a:chExt cx="64800" cy="64800"/>
            </a:xfrm>
          </p:grpSpPr>
          <p:cxnSp>
            <p:nvCxnSpPr>
              <p:cNvPr id="15623" name="Straight Connector 15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4" name="Straight Connector 15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3" name="Group 15592"/>
            <p:cNvGrpSpPr/>
            <p:nvPr/>
          </p:nvGrpSpPr>
          <p:grpSpPr>
            <a:xfrm>
              <a:off x="6580645" y="349909"/>
              <a:ext cx="64800" cy="64800"/>
              <a:chOff x="4180032" y="3419476"/>
              <a:chExt cx="64800" cy="64800"/>
            </a:xfrm>
          </p:grpSpPr>
          <p:cxnSp>
            <p:nvCxnSpPr>
              <p:cNvPr id="15621" name="Straight Connector 15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2" name="Straight Connector 15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4" name="Group 15593"/>
            <p:cNvGrpSpPr/>
            <p:nvPr/>
          </p:nvGrpSpPr>
          <p:grpSpPr>
            <a:xfrm>
              <a:off x="7257705" y="349909"/>
              <a:ext cx="64800" cy="64800"/>
              <a:chOff x="4180032" y="3419476"/>
              <a:chExt cx="64800" cy="64800"/>
            </a:xfrm>
          </p:grpSpPr>
          <p:cxnSp>
            <p:nvCxnSpPr>
              <p:cNvPr id="15619" name="Straight Connector 15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0" name="Straight Connector 15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5" name="Group 15594"/>
            <p:cNvGrpSpPr/>
            <p:nvPr/>
          </p:nvGrpSpPr>
          <p:grpSpPr>
            <a:xfrm>
              <a:off x="7934765" y="349909"/>
              <a:ext cx="64800" cy="64800"/>
              <a:chOff x="4180032" y="3419476"/>
              <a:chExt cx="64800" cy="64800"/>
            </a:xfrm>
          </p:grpSpPr>
          <p:cxnSp>
            <p:nvCxnSpPr>
              <p:cNvPr id="15617" name="Straight Connector 15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8" name="Straight Connector 15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6" name="Group 15595"/>
            <p:cNvGrpSpPr/>
            <p:nvPr/>
          </p:nvGrpSpPr>
          <p:grpSpPr>
            <a:xfrm>
              <a:off x="8611825" y="349909"/>
              <a:ext cx="64800" cy="64800"/>
              <a:chOff x="4180032" y="3419476"/>
              <a:chExt cx="64800" cy="64800"/>
            </a:xfrm>
          </p:grpSpPr>
          <p:cxnSp>
            <p:nvCxnSpPr>
              <p:cNvPr id="15615" name="Straight Connector 15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6" name="Straight Connector 15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7" name="Group 15596"/>
            <p:cNvGrpSpPr/>
            <p:nvPr/>
          </p:nvGrpSpPr>
          <p:grpSpPr>
            <a:xfrm>
              <a:off x="1028753" y="349909"/>
              <a:ext cx="64800" cy="64800"/>
              <a:chOff x="4180032" y="3419476"/>
              <a:chExt cx="64800" cy="64800"/>
            </a:xfrm>
          </p:grpSpPr>
          <p:cxnSp>
            <p:nvCxnSpPr>
              <p:cNvPr id="15613" name="Straight Connector 15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4" name="Straight Connector 15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8" name="Group 15597"/>
            <p:cNvGrpSpPr/>
            <p:nvPr/>
          </p:nvGrpSpPr>
          <p:grpSpPr>
            <a:xfrm>
              <a:off x="1841225" y="349909"/>
              <a:ext cx="64800" cy="64800"/>
              <a:chOff x="4180032" y="3419476"/>
              <a:chExt cx="64800" cy="64800"/>
            </a:xfrm>
          </p:grpSpPr>
          <p:cxnSp>
            <p:nvCxnSpPr>
              <p:cNvPr id="15611" name="Straight Connector 156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2" name="Straight Connector 156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9" name="Group 15598"/>
            <p:cNvGrpSpPr/>
            <p:nvPr/>
          </p:nvGrpSpPr>
          <p:grpSpPr>
            <a:xfrm>
              <a:off x="2789109" y="349909"/>
              <a:ext cx="64800" cy="64800"/>
              <a:chOff x="4180032" y="3419476"/>
              <a:chExt cx="64800" cy="64800"/>
            </a:xfrm>
          </p:grpSpPr>
          <p:cxnSp>
            <p:nvCxnSpPr>
              <p:cNvPr id="15609" name="Straight Connector 156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0" name="Straight Connector 156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600" name="Group 15599"/>
            <p:cNvGrpSpPr/>
            <p:nvPr/>
          </p:nvGrpSpPr>
          <p:grpSpPr>
            <a:xfrm>
              <a:off x="1976637" y="349909"/>
              <a:ext cx="64800" cy="64800"/>
              <a:chOff x="4180032" y="3419476"/>
              <a:chExt cx="64800" cy="64800"/>
            </a:xfrm>
          </p:grpSpPr>
          <p:cxnSp>
            <p:nvCxnSpPr>
              <p:cNvPr id="15607" name="Straight Connector 156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08" name="Straight Connector 156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601" name="Group 15600"/>
            <p:cNvGrpSpPr/>
            <p:nvPr/>
          </p:nvGrpSpPr>
          <p:grpSpPr>
            <a:xfrm>
              <a:off x="2924521" y="349909"/>
              <a:ext cx="64800" cy="64800"/>
              <a:chOff x="4180032" y="3419476"/>
              <a:chExt cx="64800" cy="64800"/>
            </a:xfrm>
          </p:grpSpPr>
          <p:cxnSp>
            <p:nvCxnSpPr>
              <p:cNvPr id="15605" name="Straight Connector 156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06" name="Straight Connector 156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602" name="Group 15601"/>
            <p:cNvGrpSpPr/>
            <p:nvPr/>
          </p:nvGrpSpPr>
          <p:grpSpPr>
            <a:xfrm>
              <a:off x="3059933" y="349909"/>
              <a:ext cx="64800" cy="64800"/>
              <a:chOff x="4180032" y="3419476"/>
              <a:chExt cx="64800" cy="64800"/>
            </a:xfrm>
          </p:grpSpPr>
          <p:cxnSp>
            <p:nvCxnSpPr>
              <p:cNvPr id="15603" name="Straight Connector 156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04" name="Straight Connector 156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729" name="Group 15728"/>
          <p:cNvGrpSpPr/>
          <p:nvPr/>
        </p:nvGrpSpPr>
        <p:grpSpPr>
          <a:xfrm>
            <a:off x="468924" y="4030601"/>
            <a:ext cx="11280435" cy="64800"/>
            <a:chOff x="351693" y="349909"/>
            <a:chExt cx="8460326" cy="64800"/>
          </a:xfrm>
        </p:grpSpPr>
        <p:grpSp>
          <p:nvGrpSpPr>
            <p:cNvPr id="15730" name="Group 15729"/>
            <p:cNvGrpSpPr/>
            <p:nvPr/>
          </p:nvGrpSpPr>
          <p:grpSpPr>
            <a:xfrm>
              <a:off x="351693" y="349909"/>
              <a:ext cx="64800" cy="64800"/>
              <a:chOff x="4180032" y="3419476"/>
              <a:chExt cx="64800" cy="64800"/>
            </a:xfrm>
          </p:grpSpPr>
          <p:cxnSp>
            <p:nvCxnSpPr>
              <p:cNvPr id="15917" name="Straight Connector 159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8" name="Straight Connector 159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1" name="Group 15730"/>
            <p:cNvGrpSpPr/>
            <p:nvPr/>
          </p:nvGrpSpPr>
          <p:grpSpPr>
            <a:xfrm>
              <a:off x="487105" y="349909"/>
              <a:ext cx="64800" cy="64800"/>
              <a:chOff x="4180032" y="3419476"/>
              <a:chExt cx="64800" cy="64800"/>
            </a:xfrm>
          </p:grpSpPr>
          <p:cxnSp>
            <p:nvCxnSpPr>
              <p:cNvPr id="15915" name="Straight Connector 159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6" name="Straight Connector 159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2" name="Group 15731"/>
            <p:cNvGrpSpPr/>
            <p:nvPr/>
          </p:nvGrpSpPr>
          <p:grpSpPr>
            <a:xfrm>
              <a:off x="622517" y="349909"/>
              <a:ext cx="64800" cy="64800"/>
              <a:chOff x="4180032" y="3419476"/>
              <a:chExt cx="64800" cy="64800"/>
            </a:xfrm>
          </p:grpSpPr>
          <p:cxnSp>
            <p:nvCxnSpPr>
              <p:cNvPr id="15913" name="Straight Connector 159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4" name="Straight Connector 159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3" name="Group 15732"/>
            <p:cNvGrpSpPr/>
            <p:nvPr/>
          </p:nvGrpSpPr>
          <p:grpSpPr>
            <a:xfrm>
              <a:off x="1164165" y="349909"/>
              <a:ext cx="64800" cy="64800"/>
              <a:chOff x="4180032" y="3419476"/>
              <a:chExt cx="64800" cy="64800"/>
            </a:xfrm>
          </p:grpSpPr>
          <p:cxnSp>
            <p:nvCxnSpPr>
              <p:cNvPr id="15911" name="Straight Connector 159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2" name="Straight Connector 159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4" name="Group 15733"/>
            <p:cNvGrpSpPr/>
            <p:nvPr/>
          </p:nvGrpSpPr>
          <p:grpSpPr>
            <a:xfrm>
              <a:off x="2112049" y="349909"/>
              <a:ext cx="64800" cy="64800"/>
              <a:chOff x="4180032" y="3419476"/>
              <a:chExt cx="64800" cy="64800"/>
            </a:xfrm>
          </p:grpSpPr>
          <p:cxnSp>
            <p:nvCxnSpPr>
              <p:cNvPr id="15909" name="Straight Connector 159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0" name="Straight Connector 159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5" name="Group 15734"/>
            <p:cNvGrpSpPr/>
            <p:nvPr/>
          </p:nvGrpSpPr>
          <p:grpSpPr>
            <a:xfrm>
              <a:off x="3195345" y="349909"/>
              <a:ext cx="64800" cy="64800"/>
              <a:chOff x="4180032" y="3419476"/>
              <a:chExt cx="64800" cy="64800"/>
            </a:xfrm>
          </p:grpSpPr>
          <p:cxnSp>
            <p:nvCxnSpPr>
              <p:cNvPr id="15907" name="Straight Connector 159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8" name="Straight Connector 159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6" name="Group 15735"/>
            <p:cNvGrpSpPr/>
            <p:nvPr/>
          </p:nvGrpSpPr>
          <p:grpSpPr>
            <a:xfrm>
              <a:off x="3872405" y="349909"/>
              <a:ext cx="64800" cy="64800"/>
              <a:chOff x="4180032" y="3419476"/>
              <a:chExt cx="64800" cy="64800"/>
            </a:xfrm>
          </p:grpSpPr>
          <p:cxnSp>
            <p:nvCxnSpPr>
              <p:cNvPr id="15905" name="Straight Connector 159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6" name="Straight Connector 159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7" name="Group 15736"/>
            <p:cNvGrpSpPr/>
            <p:nvPr/>
          </p:nvGrpSpPr>
          <p:grpSpPr>
            <a:xfrm>
              <a:off x="4955701" y="349909"/>
              <a:ext cx="64800" cy="64800"/>
              <a:chOff x="4180032" y="3419476"/>
              <a:chExt cx="64800" cy="64800"/>
            </a:xfrm>
          </p:grpSpPr>
          <p:cxnSp>
            <p:nvCxnSpPr>
              <p:cNvPr id="15903" name="Straight Connector 159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4" name="Straight Connector 159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8" name="Group 15737"/>
            <p:cNvGrpSpPr/>
            <p:nvPr/>
          </p:nvGrpSpPr>
          <p:grpSpPr>
            <a:xfrm>
              <a:off x="5632761" y="349909"/>
              <a:ext cx="64800" cy="64800"/>
              <a:chOff x="4180032" y="3419476"/>
              <a:chExt cx="64800" cy="64800"/>
            </a:xfrm>
          </p:grpSpPr>
          <p:cxnSp>
            <p:nvCxnSpPr>
              <p:cNvPr id="15901" name="Straight Connector 159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2" name="Straight Connector 159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9" name="Group 15738"/>
            <p:cNvGrpSpPr/>
            <p:nvPr/>
          </p:nvGrpSpPr>
          <p:grpSpPr>
            <a:xfrm>
              <a:off x="6038997" y="349909"/>
              <a:ext cx="64800" cy="64800"/>
              <a:chOff x="4180032" y="3419476"/>
              <a:chExt cx="64800" cy="64800"/>
            </a:xfrm>
          </p:grpSpPr>
          <p:cxnSp>
            <p:nvCxnSpPr>
              <p:cNvPr id="15899" name="Straight Connector 158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0" name="Straight Connector 158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0" name="Group 15739"/>
            <p:cNvGrpSpPr/>
            <p:nvPr/>
          </p:nvGrpSpPr>
          <p:grpSpPr>
            <a:xfrm>
              <a:off x="6716057" y="349909"/>
              <a:ext cx="64800" cy="64800"/>
              <a:chOff x="4180032" y="3419476"/>
              <a:chExt cx="64800" cy="64800"/>
            </a:xfrm>
          </p:grpSpPr>
          <p:cxnSp>
            <p:nvCxnSpPr>
              <p:cNvPr id="15897" name="Straight Connector 158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8" name="Straight Connector 158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1" name="Group 15740"/>
            <p:cNvGrpSpPr/>
            <p:nvPr/>
          </p:nvGrpSpPr>
          <p:grpSpPr>
            <a:xfrm>
              <a:off x="7393117" y="349909"/>
              <a:ext cx="64800" cy="64800"/>
              <a:chOff x="4180032" y="3419476"/>
              <a:chExt cx="64800" cy="64800"/>
            </a:xfrm>
          </p:grpSpPr>
          <p:cxnSp>
            <p:nvCxnSpPr>
              <p:cNvPr id="15895" name="Straight Connector 158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6" name="Straight Connector 158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2" name="Group 15741"/>
            <p:cNvGrpSpPr/>
            <p:nvPr/>
          </p:nvGrpSpPr>
          <p:grpSpPr>
            <a:xfrm>
              <a:off x="8070177" y="349909"/>
              <a:ext cx="64800" cy="64800"/>
              <a:chOff x="4180032" y="3419476"/>
              <a:chExt cx="64800" cy="64800"/>
            </a:xfrm>
          </p:grpSpPr>
          <p:cxnSp>
            <p:nvCxnSpPr>
              <p:cNvPr id="15893" name="Straight Connector 158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4" name="Straight Connector 158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3" name="Group 15742"/>
            <p:cNvGrpSpPr/>
            <p:nvPr/>
          </p:nvGrpSpPr>
          <p:grpSpPr>
            <a:xfrm>
              <a:off x="8747219" y="349909"/>
              <a:ext cx="64800" cy="64800"/>
              <a:chOff x="4180032" y="3419476"/>
              <a:chExt cx="64800" cy="64800"/>
            </a:xfrm>
          </p:grpSpPr>
          <p:cxnSp>
            <p:nvCxnSpPr>
              <p:cNvPr id="15891" name="Straight Connector 158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2" name="Straight Connector 158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4" name="Group 15743"/>
            <p:cNvGrpSpPr/>
            <p:nvPr/>
          </p:nvGrpSpPr>
          <p:grpSpPr>
            <a:xfrm>
              <a:off x="1299577" y="349909"/>
              <a:ext cx="64800" cy="64800"/>
              <a:chOff x="4180032" y="3419476"/>
              <a:chExt cx="64800" cy="64800"/>
            </a:xfrm>
          </p:grpSpPr>
          <p:cxnSp>
            <p:nvCxnSpPr>
              <p:cNvPr id="15889" name="Straight Connector 158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0" name="Straight Connector 158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5" name="Group 15744"/>
            <p:cNvGrpSpPr/>
            <p:nvPr/>
          </p:nvGrpSpPr>
          <p:grpSpPr>
            <a:xfrm>
              <a:off x="2247461" y="349909"/>
              <a:ext cx="64800" cy="64800"/>
              <a:chOff x="4180032" y="3419476"/>
              <a:chExt cx="64800" cy="64800"/>
            </a:xfrm>
          </p:grpSpPr>
          <p:cxnSp>
            <p:nvCxnSpPr>
              <p:cNvPr id="15887" name="Straight Connector 158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8" name="Straight Connector 158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6" name="Group 15745"/>
            <p:cNvGrpSpPr/>
            <p:nvPr/>
          </p:nvGrpSpPr>
          <p:grpSpPr>
            <a:xfrm>
              <a:off x="3330757" y="349909"/>
              <a:ext cx="64800" cy="64800"/>
              <a:chOff x="4180032" y="3419476"/>
              <a:chExt cx="64800" cy="64800"/>
            </a:xfrm>
          </p:grpSpPr>
          <p:cxnSp>
            <p:nvCxnSpPr>
              <p:cNvPr id="15885" name="Straight Connector 158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6" name="Straight Connector 158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7" name="Group 15746"/>
            <p:cNvGrpSpPr/>
            <p:nvPr/>
          </p:nvGrpSpPr>
          <p:grpSpPr>
            <a:xfrm>
              <a:off x="4007817" y="349909"/>
              <a:ext cx="64800" cy="64800"/>
              <a:chOff x="4180032" y="3419476"/>
              <a:chExt cx="64800" cy="64800"/>
            </a:xfrm>
          </p:grpSpPr>
          <p:cxnSp>
            <p:nvCxnSpPr>
              <p:cNvPr id="15883" name="Straight Connector 158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4" name="Straight Connector 158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8" name="Group 15747"/>
            <p:cNvGrpSpPr/>
            <p:nvPr/>
          </p:nvGrpSpPr>
          <p:grpSpPr>
            <a:xfrm>
              <a:off x="4414053" y="349909"/>
              <a:ext cx="64800" cy="64800"/>
              <a:chOff x="4180032" y="3419476"/>
              <a:chExt cx="64800" cy="64800"/>
            </a:xfrm>
          </p:grpSpPr>
          <p:cxnSp>
            <p:nvCxnSpPr>
              <p:cNvPr id="15881" name="Straight Connector 158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2" name="Straight Connector 158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9" name="Group 15748"/>
            <p:cNvGrpSpPr/>
            <p:nvPr/>
          </p:nvGrpSpPr>
          <p:grpSpPr>
            <a:xfrm>
              <a:off x="5091113" y="349909"/>
              <a:ext cx="64800" cy="64800"/>
              <a:chOff x="4180032" y="3419476"/>
              <a:chExt cx="64800" cy="64800"/>
            </a:xfrm>
          </p:grpSpPr>
          <p:cxnSp>
            <p:nvCxnSpPr>
              <p:cNvPr id="15879" name="Straight Connector 158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0" name="Straight Connector 158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0" name="Group 15749"/>
            <p:cNvGrpSpPr/>
            <p:nvPr/>
          </p:nvGrpSpPr>
          <p:grpSpPr>
            <a:xfrm>
              <a:off x="6174409" y="349909"/>
              <a:ext cx="64800" cy="64800"/>
              <a:chOff x="4180032" y="3419476"/>
              <a:chExt cx="64800" cy="64800"/>
            </a:xfrm>
          </p:grpSpPr>
          <p:cxnSp>
            <p:nvCxnSpPr>
              <p:cNvPr id="15877" name="Straight Connector 158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8" name="Straight Connector 158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1" name="Group 15750"/>
            <p:cNvGrpSpPr/>
            <p:nvPr/>
          </p:nvGrpSpPr>
          <p:grpSpPr>
            <a:xfrm>
              <a:off x="6851469" y="349909"/>
              <a:ext cx="64800" cy="64800"/>
              <a:chOff x="4180032" y="3419476"/>
              <a:chExt cx="64800" cy="64800"/>
            </a:xfrm>
          </p:grpSpPr>
          <p:cxnSp>
            <p:nvCxnSpPr>
              <p:cNvPr id="15875" name="Straight Connector 158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6" name="Straight Connector 158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2" name="Group 15751"/>
            <p:cNvGrpSpPr/>
            <p:nvPr/>
          </p:nvGrpSpPr>
          <p:grpSpPr>
            <a:xfrm>
              <a:off x="7528529" y="349909"/>
              <a:ext cx="64800" cy="64800"/>
              <a:chOff x="4180032" y="3419476"/>
              <a:chExt cx="64800" cy="64800"/>
            </a:xfrm>
          </p:grpSpPr>
          <p:cxnSp>
            <p:nvCxnSpPr>
              <p:cNvPr id="15873" name="Straight Connector 158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4" name="Straight Connector 158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3" name="Group 15752"/>
            <p:cNvGrpSpPr/>
            <p:nvPr/>
          </p:nvGrpSpPr>
          <p:grpSpPr>
            <a:xfrm>
              <a:off x="8205589" y="349909"/>
              <a:ext cx="64800" cy="64800"/>
              <a:chOff x="4180032" y="3419476"/>
              <a:chExt cx="64800" cy="64800"/>
            </a:xfrm>
          </p:grpSpPr>
          <p:cxnSp>
            <p:nvCxnSpPr>
              <p:cNvPr id="15871" name="Straight Connector 158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2" name="Straight Connector 158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4" name="Group 15753"/>
            <p:cNvGrpSpPr/>
            <p:nvPr/>
          </p:nvGrpSpPr>
          <p:grpSpPr>
            <a:xfrm>
              <a:off x="757929" y="349909"/>
              <a:ext cx="64800" cy="64800"/>
              <a:chOff x="4180032" y="3419476"/>
              <a:chExt cx="64800" cy="64800"/>
            </a:xfrm>
          </p:grpSpPr>
          <p:cxnSp>
            <p:nvCxnSpPr>
              <p:cNvPr id="15869" name="Straight Connector 158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0" name="Straight Connector 158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5" name="Group 15754"/>
            <p:cNvGrpSpPr/>
            <p:nvPr/>
          </p:nvGrpSpPr>
          <p:grpSpPr>
            <a:xfrm>
              <a:off x="1434989" y="349909"/>
              <a:ext cx="64800" cy="64800"/>
              <a:chOff x="4180032" y="3419476"/>
              <a:chExt cx="64800" cy="64800"/>
            </a:xfrm>
          </p:grpSpPr>
          <p:cxnSp>
            <p:nvCxnSpPr>
              <p:cNvPr id="15867" name="Straight Connector 15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8" name="Straight Connector 15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6" name="Group 15755"/>
            <p:cNvGrpSpPr/>
            <p:nvPr/>
          </p:nvGrpSpPr>
          <p:grpSpPr>
            <a:xfrm>
              <a:off x="2382873" y="349909"/>
              <a:ext cx="64800" cy="64800"/>
              <a:chOff x="4180032" y="3419476"/>
              <a:chExt cx="64800" cy="64800"/>
            </a:xfrm>
          </p:grpSpPr>
          <p:cxnSp>
            <p:nvCxnSpPr>
              <p:cNvPr id="15865" name="Straight Connector 15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6" name="Straight Connector 15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7" name="Group 15756"/>
            <p:cNvGrpSpPr/>
            <p:nvPr/>
          </p:nvGrpSpPr>
          <p:grpSpPr>
            <a:xfrm>
              <a:off x="3466169" y="349909"/>
              <a:ext cx="64800" cy="64800"/>
              <a:chOff x="4180032" y="3419476"/>
              <a:chExt cx="64800" cy="64800"/>
            </a:xfrm>
          </p:grpSpPr>
          <p:cxnSp>
            <p:nvCxnSpPr>
              <p:cNvPr id="15863" name="Straight Connector 15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4" name="Straight Connector 15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8" name="Group 15757"/>
            <p:cNvGrpSpPr/>
            <p:nvPr/>
          </p:nvGrpSpPr>
          <p:grpSpPr>
            <a:xfrm>
              <a:off x="4143229" y="349909"/>
              <a:ext cx="64800" cy="64800"/>
              <a:chOff x="4180032" y="3419476"/>
              <a:chExt cx="64800" cy="64800"/>
            </a:xfrm>
          </p:grpSpPr>
          <p:cxnSp>
            <p:nvCxnSpPr>
              <p:cNvPr id="15861" name="Straight Connector 15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2" name="Straight Connector 15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9" name="Group 15758"/>
            <p:cNvGrpSpPr/>
            <p:nvPr/>
          </p:nvGrpSpPr>
          <p:grpSpPr>
            <a:xfrm>
              <a:off x="4549465" y="349909"/>
              <a:ext cx="64800" cy="64800"/>
              <a:chOff x="4180032" y="3419476"/>
              <a:chExt cx="64800" cy="64800"/>
            </a:xfrm>
          </p:grpSpPr>
          <p:cxnSp>
            <p:nvCxnSpPr>
              <p:cNvPr id="15859" name="Straight Connector 15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0" name="Straight Connector 15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0" name="Group 15759"/>
            <p:cNvGrpSpPr/>
            <p:nvPr/>
          </p:nvGrpSpPr>
          <p:grpSpPr>
            <a:xfrm>
              <a:off x="5226525" y="349909"/>
              <a:ext cx="64800" cy="64800"/>
              <a:chOff x="4180032" y="3419476"/>
              <a:chExt cx="64800" cy="64800"/>
            </a:xfrm>
          </p:grpSpPr>
          <p:cxnSp>
            <p:nvCxnSpPr>
              <p:cNvPr id="15857" name="Straight Connector 15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8" name="Straight Connector 15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1" name="Group 15760"/>
            <p:cNvGrpSpPr/>
            <p:nvPr/>
          </p:nvGrpSpPr>
          <p:grpSpPr>
            <a:xfrm>
              <a:off x="6309821" y="349909"/>
              <a:ext cx="64800" cy="64800"/>
              <a:chOff x="4180032" y="3419476"/>
              <a:chExt cx="64800" cy="64800"/>
            </a:xfrm>
          </p:grpSpPr>
          <p:cxnSp>
            <p:nvCxnSpPr>
              <p:cNvPr id="15855" name="Straight Connector 15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6" name="Straight Connector 15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2" name="Group 15761"/>
            <p:cNvGrpSpPr/>
            <p:nvPr/>
          </p:nvGrpSpPr>
          <p:grpSpPr>
            <a:xfrm>
              <a:off x="6986881" y="349909"/>
              <a:ext cx="64800" cy="64800"/>
              <a:chOff x="4180032" y="3419476"/>
              <a:chExt cx="64800" cy="64800"/>
            </a:xfrm>
          </p:grpSpPr>
          <p:cxnSp>
            <p:nvCxnSpPr>
              <p:cNvPr id="15853" name="Straight Connector 15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4" name="Straight Connector 15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3" name="Group 15762"/>
            <p:cNvGrpSpPr/>
            <p:nvPr/>
          </p:nvGrpSpPr>
          <p:grpSpPr>
            <a:xfrm>
              <a:off x="7663941" y="349909"/>
              <a:ext cx="64800" cy="64800"/>
              <a:chOff x="4180032" y="3419476"/>
              <a:chExt cx="64800" cy="64800"/>
            </a:xfrm>
          </p:grpSpPr>
          <p:cxnSp>
            <p:nvCxnSpPr>
              <p:cNvPr id="15851" name="Straight Connector 15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2" name="Straight Connector 15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4" name="Group 15763"/>
            <p:cNvGrpSpPr/>
            <p:nvPr/>
          </p:nvGrpSpPr>
          <p:grpSpPr>
            <a:xfrm>
              <a:off x="8341001" y="349909"/>
              <a:ext cx="64800" cy="64800"/>
              <a:chOff x="4180032" y="3419476"/>
              <a:chExt cx="64800" cy="64800"/>
            </a:xfrm>
          </p:grpSpPr>
          <p:cxnSp>
            <p:nvCxnSpPr>
              <p:cNvPr id="15849" name="Straight Connector 15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0" name="Straight Connector 15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5" name="Group 15764"/>
            <p:cNvGrpSpPr/>
            <p:nvPr/>
          </p:nvGrpSpPr>
          <p:grpSpPr>
            <a:xfrm>
              <a:off x="893341" y="349909"/>
              <a:ext cx="64800" cy="64800"/>
              <a:chOff x="4180032" y="3419476"/>
              <a:chExt cx="64800" cy="64800"/>
            </a:xfrm>
          </p:grpSpPr>
          <p:cxnSp>
            <p:nvCxnSpPr>
              <p:cNvPr id="15847" name="Straight Connector 15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8" name="Straight Connector 15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6" name="Group 15765"/>
            <p:cNvGrpSpPr/>
            <p:nvPr/>
          </p:nvGrpSpPr>
          <p:grpSpPr>
            <a:xfrm>
              <a:off x="1570401" y="349909"/>
              <a:ext cx="64800" cy="64800"/>
              <a:chOff x="4180032" y="3419476"/>
              <a:chExt cx="64800" cy="64800"/>
            </a:xfrm>
          </p:grpSpPr>
          <p:cxnSp>
            <p:nvCxnSpPr>
              <p:cNvPr id="15845" name="Straight Connector 15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6" name="Straight Connector 15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7" name="Group 15766"/>
            <p:cNvGrpSpPr/>
            <p:nvPr/>
          </p:nvGrpSpPr>
          <p:grpSpPr>
            <a:xfrm>
              <a:off x="2518285" y="349909"/>
              <a:ext cx="64800" cy="64800"/>
              <a:chOff x="4180032" y="3419476"/>
              <a:chExt cx="64800" cy="64800"/>
            </a:xfrm>
          </p:grpSpPr>
          <p:cxnSp>
            <p:nvCxnSpPr>
              <p:cNvPr id="15843" name="Straight Connector 15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4" name="Straight Connector 15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8" name="Group 15767"/>
            <p:cNvGrpSpPr/>
            <p:nvPr/>
          </p:nvGrpSpPr>
          <p:grpSpPr>
            <a:xfrm>
              <a:off x="3601581" y="349909"/>
              <a:ext cx="64800" cy="64800"/>
              <a:chOff x="4180032" y="3419476"/>
              <a:chExt cx="64800" cy="64800"/>
            </a:xfrm>
          </p:grpSpPr>
          <p:cxnSp>
            <p:nvCxnSpPr>
              <p:cNvPr id="15841" name="Straight Connector 158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2" name="Straight Connector 158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9" name="Group 15768"/>
            <p:cNvGrpSpPr/>
            <p:nvPr/>
          </p:nvGrpSpPr>
          <p:grpSpPr>
            <a:xfrm>
              <a:off x="4684877" y="349909"/>
              <a:ext cx="64800" cy="64800"/>
              <a:chOff x="4180032" y="3419476"/>
              <a:chExt cx="64800" cy="64800"/>
            </a:xfrm>
          </p:grpSpPr>
          <p:cxnSp>
            <p:nvCxnSpPr>
              <p:cNvPr id="15839" name="Straight Connector 158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0" name="Straight Connector 158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0" name="Group 15769"/>
            <p:cNvGrpSpPr/>
            <p:nvPr/>
          </p:nvGrpSpPr>
          <p:grpSpPr>
            <a:xfrm>
              <a:off x="5361937" y="349909"/>
              <a:ext cx="64800" cy="64800"/>
              <a:chOff x="4180032" y="3419476"/>
              <a:chExt cx="64800" cy="64800"/>
            </a:xfrm>
          </p:grpSpPr>
          <p:cxnSp>
            <p:nvCxnSpPr>
              <p:cNvPr id="15837" name="Straight Connector 158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8" name="Straight Connector 158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1" name="Group 15770"/>
            <p:cNvGrpSpPr/>
            <p:nvPr/>
          </p:nvGrpSpPr>
          <p:grpSpPr>
            <a:xfrm>
              <a:off x="5768173" y="349909"/>
              <a:ext cx="64800" cy="64800"/>
              <a:chOff x="4180032" y="3419476"/>
              <a:chExt cx="64800" cy="64800"/>
            </a:xfrm>
          </p:grpSpPr>
          <p:cxnSp>
            <p:nvCxnSpPr>
              <p:cNvPr id="15835" name="Straight Connector 158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6" name="Straight Connector 158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2" name="Group 15771"/>
            <p:cNvGrpSpPr/>
            <p:nvPr/>
          </p:nvGrpSpPr>
          <p:grpSpPr>
            <a:xfrm>
              <a:off x="6445233" y="349909"/>
              <a:ext cx="64800" cy="64800"/>
              <a:chOff x="4180032" y="3419476"/>
              <a:chExt cx="64800" cy="64800"/>
            </a:xfrm>
          </p:grpSpPr>
          <p:cxnSp>
            <p:nvCxnSpPr>
              <p:cNvPr id="15833" name="Straight Connector 158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4" name="Straight Connector 158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3" name="Group 15772"/>
            <p:cNvGrpSpPr/>
            <p:nvPr/>
          </p:nvGrpSpPr>
          <p:grpSpPr>
            <a:xfrm>
              <a:off x="7122293" y="349909"/>
              <a:ext cx="64800" cy="64800"/>
              <a:chOff x="4180032" y="3419476"/>
              <a:chExt cx="64800" cy="64800"/>
            </a:xfrm>
          </p:grpSpPr>
          <p:cxnSp>
            <p:nvCxnSpPr>
              <p:cNvPr id="15831" name="Straight Connector 158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2" name="Straight Connector 158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4" name="Group 15773"/>
            <p:cNvGrpSpPr/>
            <p:nvPr/>
          </p:nvGrpSpPr>
          <p:grpSpPr>
            <a:xfrm>
              <a:off x="7799353" y="349909"/>
              <a:ext cx="64800" cy="64800"/>
              <a:chOff x="4180032" y="3419476"/>
              <a:chExt cx="64800" cy="64800"/>
            </a:xfrm>
          </p:grpSpPr>
          <p:cxnSp>
            <p:nvCxnSpPr>
              <p:cNvPr id="15829" name="Straight Connector 158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0" name="Straight Connector 158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5" name="Group 15774"/>
            <p:cNvGrpSpPr/>
            <p:nvPr/>
          </p:nvGrpSpPr>
          <p:grpSpPr>
            <a:xfrm>
              <a:off x="8476413" y="349909"/>
              <a:ext cx="64800" cy="64800"/>
              <a:chOff x="4180032" y="3419476"/>
              <a:chExt cx="64800" cy="64800"/>
            </a:xfrm>
          </p:grpSpPr>
          <p:cxnSp>
            <p:nvCxnSpPr>
              <p:cNvPr id="15827" name="Straight Connector 15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8" name="Straight Connector 15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6" name="Group 15775"/>
            <p:cNvGrpSpPr/>
            <p:nvPr/>
          </p:nvGrpSpPr>
          <p:grpSpPr>
            <a:xfrm>
              <a:off x="1705813" y="349909"/>
              <a:ext cx="64800" cy="64800"/>
              <a:chOff x="4180032" y="3419476"/>
              <a:chExt cx="64800" cy="64800"/>
            </a:xfrm>
          </p:grpSpPr>
          <p:cxnSp>
            <p:nvCxnSpPr>
              <p:cNvPr id="15825" name="Straight Connector 15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6" name="Straight Connector 15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7" name="Group 15776"/>
            <p:cNvGrpSpPr/>
            <p:nvPr/>
          </p:nvGrpSpPr>
          <p:grpSpPr>
            <a:xfrm>
              <a:off x="2653697" y="349909"/>
              <a:ext cx="64800" cy="64800"/>
              <a:chOff x="4180032" y="3419476"/>
              <a:chExt cx="64800" cy="64800"/>
            </a:xfrm>
          </p:grpSpPr>
          <p:cxnSp>
            <p:nvCxnSpPr>
              <p:cNvPr id="15823" name="Straight Connector 15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4" name="Straight Connector 15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8" name="Group 15777"/>
            <p:cNvGrpSpPr/>
            <p:nvPr/>
          </p:nvGrpSpPr>
          <p:grpSpPr>
            <a:xfrm>
              <a:off x="3736993" y="349909"/>
              <a:ext cx="64800" cy="64800"/>
              <a:chOff x="4180032" y="3419476"/>
              <a:chExt cx="64800" cy="64800"/>
            </a:xfrm>
          </p:grpSpPr>
          <p:cxnSp>
            <p:nvCxnSpPr>
              <p:cNvPr id="15821" name="Straight Connector 15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2" name="Straight Connector 15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9" name="Group 15778"/>
            <p:cNvGrpSpPr/>
            <p:nvPr/>
          </p:nvGrpSpPr>
          <p:grpSpPr>
            <a:xfrm>
              <a:off x="4278641" y="349909"/>
              <a:ext cx="64800" cy="64800"/>
              <a:chOff x="4180032" y="3419476"/>
              <a:chExt cx="64800" cy="64800"/>
            </a:xfrm>
          </p:grpSpPr>
          <p:cxnSp>
            <p:nvCxnSpPr>
              <p:cNvPr id="15819" name="Straight Connector 15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0" name="Straight Connector 15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0" name="Group 15779"/>
            <p:cNvGrpSpPr/>
            <p:nvPr/>
          </p:nvGrpSpPr>
          <p:grpSpPr>
            <a:xfrm>
              <a:off x="4820289" y="349909"/>
              <a:ext cx="64800" cy="64800"/>
              <a:chOff x="4180032" y="3419476"/>
              <a:chExt cx="64800" cy="64800"/>
            </a:xfrm>
          </p:grpSpPr>
          <p:cxnSp>
            <p:nvCxnSpPr>
              <p:cNvPr id="15817" name="Straight Connector 15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8" name="Straight Connector 15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1" name="Group 15780"/>
            <p:cNvGrpSpPr/>
            <p:nvPr/>
          </p:nvGrpSpPr>
          <p:grpSpPr>
            <a:xfrm>
              <a:off x="5497349" y="349909"/>
              <a:ext cx="64800" cy="64800"/>
              <a:chOff x="4180032" y="3419476"/>
              <a:chExt cx="64800" cy="64800"/>
            </a:xfrm>
          </p:grpSpPr>
          <p:cxnSp>
            <p:nvCxnSpPr>
              <p:cNvPr id="15815" name="Straight Connector 15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6" name="Straight Connector 15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2" name="Group 15781"/>
            <p:cNvGrpSpPr/>
            <p:nvPr/>
          </p:nvGrpSpPr>
          <p:grpSpPr>
            <a:xfrm>
              <a:off x="5903585" y="349909"/>
              <a:ext cx="64800" cy="64800"/>
              <a:chOff x="4180032" y="3419476"/>
              <a:chExt cx="64800" cy="64800"/>
            </a:xfrm>
          </p:grpSpPr>
          <p:cxnSp>
            <p:nvCxnSpPr>
              <p:cNvPr id="15813" name="Straight Connector 15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4" name="Straight Connector 15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3" name="Group 15782"/>
            <p:cNvGrpSpPr/>
            <p:nvPr/>
          </p:nvGrpSpPr>
          <p:grpSpPr>
            <a:xfrm>
              <a:off x="6580645" y="349909"/>
              <a:ext cx="64800" cy="64800"/>
              <a:chOff x="4180032" y="3419476"/>
              <a:chExt cx="64800" cy="64800"/>
            </a:xfrm>
          </p:grpSpPr>
          <p:cxnSp>
            <p:nvCxnSpPr>
              <p:cNvPr id="15811" name="Straight Connector 15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2" name="Straight Connector 15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4" name="Group 15783"/>
            <p:cNvGrpSpPr/>
            <p:nvPr/>
          </p:nvGrpSpPr>
          <p:grpSpPr>
            <a:xfrm>
              <a:off x="7257705" y="349909"/>
              <a:ext cx="64800" cy="64800"/>
              <a:chOff x="4180032" y="3419476"/>
              <a:chExt cx="64800" cy="64800"/>
            </a:xfrm>
          </p:grpSpPr>
          <p:cxnSp>
            <p:nvCxnSpPr>
              <p:cNvPr id="15809" name="Straight Connector 15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0" name="Straight Connector 15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5" name="Group 15784"/>
            <p:cNvGrpSpPr/>
            <p:nvPr/>
          </p:nvGrpSpPr>
          <p:grpSpPr>
            <a:xfrm>
              <a:off x="7934765" y="349909"/>
              <a:ext cx="64800" cy="64800"/>
              <a:chOff x="4180032" y="3419476"/>
              <a:chExt cx="64800" cy="64800"/>
            </a:xfrm>
          </p:grpSpPr>
          <p:cxnSp>
            <p:nvCxnSpPr>
              <p:cNvPr id="15807" name="Straight Connector 15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8" name="Straight Connector 15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6" name="Group 15785"/>
            <p:cNvGrpSpPr/>
            <p:nvPr/>
          </p:nvGrpSpPr>
          <p:grpSpPr>
            <a:xfrm>
              <a:off x="8611825" y="349909"/>
              <a:ext cx="64800" cy="64800"/>
              <a:chOff x="4180032" y="3419476"/>
              <a:chExt cx="64800" cy="64800"/>
            </a:xfrm>
          </p:grpSpPr>
          <p:cxnSp>
            <p:nvCxnSpPr>
              <p:cNvPr id="15805" name="Straight Connector 15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6" name="Straight Connector 15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7" name="Group 15786"/>
            <p:cNvGrpSpPr/>
            <p:nvPr/>
          </p:nvGrpSpPr>
          <p:grpSpPr>
            <a:xfrm>
              <a:off x="1028753" y="349909"/>
              <a:ext cx="64800" cy="64800"/>
              <a:chOff x="4180032" y="3419476"/>
              <a:chExt cx="64800" cy="64800"/>
            </a:xfrm>
          </p:grpSpPr>
          <p:cxnSp>
            <p:nvCxnSpPr>
              <p:cNvPr id="15803" name="Straight Connector 15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4" name="Straight Connector 15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8" name="Group 15787"/>
            <p:cNvGrpSpPr/>
            <p:nvPr/>
          </p:nvGrpSpPr>
          <p:grpSpPr>
            <a:xfrm>
              <a:off x="1841225" y="349909"/>
              <a:ext cx="64800" cy="64800"/>
              <a:chOff x="4180032" y="3419476"/>
              <a:chExt cx="64800" cy="64800"/>
            </a:xfrm>
          </p:grpSpPr>
          <p:cxnSp>
            <p:nvCxnSpPr>
              <p:cNvPr id="15801" name="Straight Connector 158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2" name="Straight Connector 158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9" name="Group 15788"/>
            <p:cNvGrpSpPr/>
            <p:nvPr/>
          </p:nvGrpSpPr>
          <p:grpSpPr>
            <a:xfrm>
              <a:off x="2789109" y="349909"/>
              <a:ext cx="64800" cy="64800"/>
              <a:chOff x="4180032" y="3419476"/>
              <a:chExt cx="64800" cy="64800"/>
            </a:xfrm>
          </p:grpSpPr>
          <p:cxnSp>
            <p:nvCxnSpPr>
              <p:cNvPr id="15799" name="Straight Connector 157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0" name="Straight Connector 157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90" name="Group 15789"/>
            <p:cNvGrpSpPr/>
            <p:nvPr/>
          </p:nvGrpSpPr>
          <p:grpSpPr>
            <a:xfrm>
              <a:off x="1976637" y="349909"/>
              <a:ext cx="64800" cy="64800"/>
              <a:chOff x="4180032" y="3419476"/>
              <a:chExt cx="64800" cy="64800"/>
            </a:xfrm>
          </p:grpSpPr>
          <p:cxnSp>
            <p:nvCxnSpPr>
              <p:cNvPr id="15797" name="Straight Connector 157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98" name="Straight Connector 157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91" name="Group 15790"/>
            <p:cNvGrpSpPr/>
            <p:nvPr/>
          </p:nvGrpSpPr>
          <p:grpSpPr>
            <a:xfrm>
              <a:off x="2924521" y="349909"/>
              <a:ext cx="64800" cy="64800"/>
              <a:chOff x="4180032" y="3419476"/>
              <a:chExt cx="64800" cy="64800"/>
            </a:xfrm>
          </p:grpSpPr>
          <p:cxnSp>
            <p:nvCxnSpPr>
              <p:cNvPr id="15795" name="Straight Connector 157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96" name="Straight Connector 157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92" name="Group 15791"/>
            <p:cNvGrpSpPr/>
            <p:nvPr/>
          </p:nvGrpSpPr>
          <p:grpSpPr>
            <a:xfrm>
              <a:off x="3059933" y="349909"/>
              <a:ext cx="64800" cy="64800"/>
              <a:chOff x="4180032" y="3419476"/>
              <a:chExt cx="64800" cy="64800"/>
            </a:xfrm>
          </p:grpSpPr>
          <p:cxnSp>
            <p:nvCxnSpPr>
              <p:cNvPr id="15793" name="Straight Connector 157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94" name="Straight Connector 157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919" name="Group 15918"/>
          <p:cNvGrpSpPr/>
          <p:nvPr/>
        </p:nvGrpSpPr>
        <p:grpSpPr>
          <a:xfrm>
            <a:off x="468924" y="4174442"/>
            <a:ext cx="11280435" cy="64800"/>
            <a:chOff x="351693" y="349909"/>
            <a:chExt cx="8460326" cy="64800"/>
          </a:xfrm>
        </p:grpSpPr>
        <p:grpSp>
          <p:nvGrpSpPr>
            <p:cNvPr id="15920" name="Group 15919"/>
            <p:cNvGrpSpPr/>
            <p:nvPr/>
          </p:nvGrpSpPr>
          <p:grpSpPr>
            <a:xfrm>
              <a:off x="351693" y="349909"/>
              <a:ext cx="64800" cy="64800"/>
              <a:chOff x="4180032" y="3419476"/>
              <a:chExt cx="64800" cy="64800"/>
            </a:xfrm>
          </p:grpSpPr>
          <p:cxnSp>
            <p:nvCxnSpPr>
              <p:cNvPr id="16107" name="Straight Connector 161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8" name="Straight Connector 161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1" name="Group 15920"/>
            <p:cNvGrpSpPr/>
            <p:nvPr/>
          </p:nvGrpSpPr>
          <p:grpSpPr>
            <a:xfrm>
              <a:off x="487105" y="349909"/>
              <a:ext cx="64800" cy="64800"/>
              <a:chOff x="4180032" y="3419476"/>
              <a:chExt cx="64800" cy="64800"/>
            </a:xfrm>
          </p:grpSpPr>
          <p:cxnSp>
            <p:nvCxnSpPr>
              <p:cNvPr id="16105" name="Straight Connector 161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6" name="Straight Connector 161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2" name="Group 15921"/>
            <p:cNvGrpSpPr/>
            <p:nvPr/>
          </p:nvGrpSpPr>
          <p:grpSpPr>
            <a:xfrm>
              <a:off x="622517" y="349909"/>
              <a:ext cx="64800" cy="64800"/>
              <a:chOff x="4180032" y="3419476"/>
              <a:chExt cx="64800" cy="64800"/>
            </a:xfrm>
          </p:grpSpPr>
          <p:cxnSp>
            <p:nvCxnSpPr>
              <p:cNvPr id="16103" name="Straight Connector 161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4" name="Straight Connector 161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3" name="Group 15922"/>
            <p:cNvGrpSpPr/>
            <p:nvPr/>
          </p:nvGrpSpPr>
          <p:grpSpPr>
            <a:xfrm>
              <a:off x="1164165" y="349909"/>
              <a:ext cx="64800" cy="64800"/>
              <a:chOff x="4180032" y="3419476"/>
              <a:chExt cx="64800" cy="64800"/>
            </a:xfrm>
          </p:grpSpPr>
          <p:cxnSp>
            <p:nvCxnSpPr>
              <p:cNvPr id="16101" name="Straight Connector 161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2" name="Straight Connector 161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4" name="Group 15923"/>
            <p:cNvGrpSpPr/>
            <p:nvPr/>
          </p:nvGrpSpPr>
          <p:grpSpPr>
            <a:xfrm>
              <a:off x="2112049" y="349909"/>
              <a:ext cx="64800" cy="64800"/>
              <a:chOff x="4180032" y="3419476"/>
              <a:chExt cx="64800" cy="64800"/>
            </a:xfrm>
          </p:grpSpPr>
          <p:cxnSp>
            <p:nvCxnSpPr>
              <p:cNvPr id="16099" name="Straight Connector 160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0" name="Straight Connector 160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5" name="Group 15924"/>
            <p:cNvGrpSpPr/>
            <p:nvPr/>
          </p:nvGrpSpPr>
          <p:grpSpPr>
            <a:xfrm>
              <a:off x="3195345" y="349909"/>
              <a:ext cx="64800" cy="64800"/>
              <a:chOff x="4180032" y="3419476"/>
              <a:chExt cx="64800" cy="64800"/>
            </a:xfrm>
          </p:grpSpPr>
          <p:cxnSp>
            <p:nvCxnSpPr>
              <p:cNvPr id="16097" name="Straight Connector 160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8" name="Straight Connector 160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6" name="Group 15925"/>
            <p:cNvGrpSpPr/>
            <p:nvPr/>
          </p:nvGrpSpPr>
          <p:grpSpPr>
            <a:xfrm>
              <a:off x="3872405" y="349909"/>
              <a:ext cx="64800" cy="64800"/>
              <a:chOff x="4180032" y="3419476"/>
              <a:chExt cx="64800" cy="64800"/>
            </a:xfrm>
          </p:grpSpPr>
          <p:cxnSp>
            <p:nvCxnSpPr>
              <p:cNvPr id="16095" name="Straight Connector 160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6" name="Straight Connector 160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7" name="Group 15926"/>
            <p:cNvGrpSpPr/>
            <p:nvPr/>
          </p:nvGrpSpPr>
          <p:grpSpPr>
            <a:xfrm>
              <a:off x="4955701" y="349909"/>
              <a:ext cx="64800" cy="64800"/>
              <a:chOff x="4180032" y="3419476"/>
              <a:chExt cx="64800" cy="64800"/>
            </a:xfrm>
          </p:grpSpPr>
          <p:cxnSp>
            <p:nvCxnSpPr>
              <p:cNvPr id="16093" name="Straight Connector 160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4" name="Straight Connector 160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8" name="Group 15927"/>
            <p:cNvGrpSpPr/>
            <p:nvPr/>
          </p:nvGrpSpPr>
          <p:grpSpPr>
            <a:xfrm>
              <a:off x="5632761" y="349909"/>
              <a:ext cx="64800" cy="64800"/>
              <a:chOff x="4180032" y="3419476"/>
              <a:chExt cx="64800" cy="64800"/>
            </a:xfrm>
          </p:grpSpPr>
          <p:cxnSp>
            <p:nvCxnSpPr>
              <p:cNvPr id="16091" name="Straight Connector 160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2" name="Straight Connector 160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9" name="Group 15928"/>
            <p:cNvGrpSpPr/>
            <p:nvPr/>
          </p:nvGrpSpPr>
          <p:grpSpPr>
            <a:xfrm>
              <a:off x="6038997" y="349909"/>
              <a:ext cx="64800" cy="64800"/>
              <a:chOff x="4180032" y="3419476"/>
              <a:chExt cx="64800" cy="64800"/>
            </a:xfrm>
          </p:grpSpPr>
          <p:cxnSp>
            <p:nvCxnSpPr>
              <p:cNvPr id="16089" name="Straight Connector 160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0" name="Straight Connector 160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0" name="Group 15929"/>
            <p:cNvGrpSpPr/>
            <p:nvPr/>
          </p:nvGrpSpPr>
          <p:grpSpPr>
            <a:xfrm>
              <a:off x="6716057" y="349909"/>
              <a:ext cx="64800" cy="64800"/>
              <a:chOff x="4180032" y="3419476"/>
              <a:chExt cx="64800" cy="64800"/>
            </a:xfrm>
          </p:grpSpPr>
          <p:cxnSp>
            <p:nvCxnSpPr>
              <p:cNvPr id="16087" name="Straight Connector 160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8" name="Straight Connector 160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1" name="Group 15930"/>
            <p:cNvGrpSpPr/>
            <p:nvPr/>
          </p:nvGrpSpPr>
          <p:grpSpPr>
            <a:xfrm>
              <a:off x="7393117" y="349909"/>
              <a:ext cx="64800" cy="64800"/>
              <a:chOff x="4180032" y="3419476"/>
              <a:chExt cx="64800" cy="64800"/>
            </a:xfrm>
          </p:grpSpPr>
          <p:cxnSp>
            <p:nvCxnSpPr>
              <p:cNvPr id="16085" name="Straight Connector 160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6" name="Straight Connector 160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2" name="Group 15931"/>
            <p:cNvGrpSpPr/>
            <p:nvPr/>
          </p:nvGrpSpPr>
          <p:grpSpPr>
            <a:xfrm>
              <a:off x="8070177" y="349909"/>
              <a:ext cx="64800" cy="64800"/>
              <a:chOff x="4180032" y="3419476"/>
              <a:chExt cx="64800" cy="64800"/>
            </a:xfrm>
          </p:grpSpPr>
          <p:cxnSp>
            <p:nvCxnSpPr>
              <p:cNvPr id="16083" name="Straight Connector 160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4" name="Straight Connector 160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3" name="Group 15932"/>
            <p:cNvGrpSpPr/>
            <p:nvPr/>
          </p:nvGrpSpPr>
          <p:grpSpPr>
            <a:xfrm>
              <a:off x="8747219" y="349909"/>
              <a:ext cx="64800" cy="64800"/>
              <a:chOff x="4180032" y="3419476"/>
              <a:chExt cx="64800" cy="64800"/>
            </a:xfrm>
          </p:grpSpPr>
          <p:cxnSp>
            <p:nvCxnSpPr>
              <p:cNvPr id="16081" name="Straight Connector 160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2" name="Straight Connector 160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4" name="Group 15933"/>
            <p:cNvGrpSpPr/>
            <p:nvPr/>
          </p:nvGrpSpPr>
          <p:grpSpPr>
            <a:xfrm>
              <a:off x="1299577" y="349909"/>
              <a:ext cx="64800" cy="64800"/>
              <a:chOff x="4180032" y="3419476"/>
              <a:chExt cx="64800" cy="64800"/>
            </a:xfrm>
          </p:grpSpPr>
          <p:cxnSp>
            <p:nvCxnSpPr>
              <p:cNvPr id="16079" name="Straight Connector 160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0" name="Straight Connector 160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5" name="Group 15934"/>
            <p:cNvGrpSpPr/>
            <p:nvPr/>
          </p:nvGrpSpPr>
          <p:grpSpPr>
            <a:xfrm>
              <a:off x="2247461" y="349909"/>
              <a:ext cx="64800" cy="64800"/>
              <a:chOff x="4180032" y="3419476"/>
              <a:chExt cx="64800" cy="64800"/>
            </a:xfrm>
          </p:grpSpPr>
          <p:cxnSp>
            <p:nvCxnSpPr>
              <p:cNvPr id="16077" name="Straight Connector 160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8" name="Straight Connector 160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6" name="Group 15935"/>
            <p:cNvGrpSpPr/>
            <p:nvPr/>
          </p:nvGrpSpPr>
          <p:grpSpPr>
            <a:xfrm>
              <a:off x="3330757" y="349909"/>
              <a:ext cx="64800" cy="64800"/>
              <a:chOff x="4180032" y="3419476"/>
              <a:chExt cx="64800" cy="64800"/>
            </a:xfrm>
          </p:grpSpPr>
          <p:cxnSp>
            <p:nvCxnSpPr>
              <p:cNvPr id="16075" name="Straight Connector 160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6" name="Straight Connector 160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7" name="Group 15936"/>
            <p:cNvGrpSpPr/>
            <p:nvPr/>
          </p:nvGrpSpPr>
          <p:grpSpPr>
            <a:xfrm>
              <a:off x="4007817" y="349909"/>
              <a:ext cx="64800" cy="64800"/>
              <a:chOff x="4180032" y="3419476"/>
              <a:chExt cx="64800" cy="64800"/>
            </a:xfrm>
          </p:grpSpPr>
          <p:cxnSp>
            <p:nvCxnSpPr>
              <p:cNvPr id="16073" name="Straight Connector 160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4" name="Straight Connector 160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8" name="Group 15937"/>
            <p:cNvGrpSpPr/>
            <p:nvPr/>
          </p:nvGrpSpPr>
          <p:grpSpPr>
            <a:xfrm>
              <a:off x="4414053" y="349909"/>
              <a:ext cx="64800" cy="64800"/>
              <a:chOff x="4180032" y="3419476"/>
              <a:chExt cx="64800" cy="64800"/>
            </a:xfrm>
          </p:grpSpPr>
          <p:cxnSp>
            <p:nvCxnSpPr>
              <p:cNvPr id="16071" name="Straight Connector 160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2" name="Straight Connector 160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9" name="Group 15938"/>
            <p:cNvGrpSpPr/>
            <p:nvPr/>
          </p:nvGrpSpPr>
          <p:grpSpPr>
            <a:xfrm>
              <a:off x="5091113" y="349909"/>
              <a:ext cx="64800" cy="64800"/>
              <a:chOff x="4180032" y="3419476"/>
              <a:chExt cx="64800" cy="64800"/>
            </a:xfrm>
          </p:grpSpPr>
          <p:cxnSp>
            <p:nvCxnSpPr>
              <p:cNvPr id="16069" name="Straight Connector 160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0" name="Straight Connector 160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0" name="Group 15939"/>
            <p:cNvGrpSpPr/>
            <p:nvPr/>
          </p:nvGrpSpPr>
          <p:grpSpPr>
            <a:xfrm>
              <a:off x="6174409" y="349909"/>
              <a:ext cx="64800" cy="64800"/>
              <a:chOff x="4180032" y="3419476"/>
              <a:chExt cx="64800" cy="64800"/>
            </a:xfrm>
          </p:grpSpPr>
          <p:cxnSp>
            <p:nvCxnSpPr>
              <p:cNvPr id="16067" name="Straight Connector 160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8" name="Straight Connector 160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1" name="Group 15940"/>
            <p:cNvGrpSpPr/>
            <p:nvPr/>
          </p:nvGrpSpPr>
          <p:grpSpPr>
            <a:xfrm>
              <a:off x="6851469" y="349909"/>
              <a:ext cx="64800" cy="64800"/>
              <a:chOff x="4180032" y="3419476"/>
              <a:chExt cx="64800" cy="64800"/>
            </a:xfrm>
          </p:grpSpPr>
          <p:cxnSp>
            <p:nvCxnSpPr>
              <p:cNvPr id="16065" name="Straight Connector 160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6" name="Straight Connector 160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2" name="Group 15941"/>
            <p:cNvGrpSpPr/>
            <p:nvPr/>
          </p:nvGrpSpPr>
          <p:grpSpPr>
            <a:xfrm>
              <a:off x="7528529" y="349909"/>
              <a:ext cx="64800" cy="64800"/>
              <a:chOff x="4180032" y="3419476"/>
              <a:chExt cx="64800" cy="64800"/>
            </a:xfrm>
          </p:grpSpPr>
          <p:cxnSp>
            <p:nvCxnSpPr>
              <p:cNvPr id="16063" name="Straight Connector 160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4" name="Straight Connector 160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3" name="Group 15942"/>
            <p:cNvGrpSpPr/>
            <p:nvPr/>
          </p:nvGrpSpPr>
          <p:grpSpPr>
            <a:xfrm>
              <a:off x="8205589" y="349909"/>
              <a:ext cx="64800" cy="64800"/>
              <a:chOff x="4180032" y="3419476"/>
              <a:chExt cx="64800" cy="64800"/>
            </a:xfrm>
          </p:grpSpPr>
          <p:cxnSp>
            <p:nvCxnSpPr>
              <p:cNvPr id="16061" name="Straight Connector 160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2" name="Straight Connector 160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4" name="Group 15943"/>
            <p:cNvGrpSpPr/>
            <p:nvPr/>
          </p:nvGrpSpPr>
          <p:grpSpPr>
            <a:xfrm>
              <a:off x="757929" y="349909"/>
              <a:ext cx="64800" cy="64800"/>
              <a:chOff x="4180032" y="3419476"/>
              <a:chExt cx="64800" cy="64800"/>
            </a:xfrm>
          </p:grpSpPr>
          <p:cxnSp>
            <p:nvCxnSpPr>
              <p:cNvPr id="16059" name="Straight Connector 160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0" name="Straight Connector 160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5" name="Group 15944"/>
            <p:cNvGrpSpPr/>
            <p:nvPr/>
          </p:nvGrpSpPr>
          <p:grpSpPr>
            <a:xfrm>
              <a:off x="1434989" y="349909"/>
              <a:ext cx="64800" cy="64800"/>
              <a:chOff x="4180032" y="3419476"/>
              <a:chExt cx="64800" cy="64800"/>
            </a:xfrm>
          </p:grpSpPr>
          <p:cxnSp>
            <p:nvCxnSpPr>
              <p:cNvPr id="16057" name="Straight Connector 160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8" name="Straight Connector 160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6" name="Group 15945"/>
            <p:cNvGrpSpPr/>
            <p:nvPr/>
          </p:nvGrpSpPr>
          <p:grpSpPr>
            <a:xfrm>
              <a:off x="2382873" y="349909"/>
              <a:ext cx="64800" cy="64800"/>
              <a:chOff x="4180032" y="3419476"/>
              <a:chExt cx="64800" cy="64800"/>
            </a:xfrm>
          </p:grpSpPr>
          <p:cxnSp>
            <p:nvCxnSpPr>
              <p:cNvPr id="16055" name="Straight Connector 160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6" name="Straight Connector 160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7" name="Group 15946"/>
            <p:cNvGrpSpPr/>
            <p:nvPr/>
          </p:nvGrpSpPr>
          <p:grpSpPr>
            <a:xfrm>
              <a:off x="3466169" y="349909"/>
              <a:ext cx="64800" cy="64800"/>
              <a:chOff x="4180032" y="3419476"/>
              <a:chExt cx="64800" cy="64800"/>
            </a:xfrm>
          </p:grpSpPr>
          <p:cxnSp>
            <p:nvCxnSpPr>
              <p:cNvPr id="16053" name="Straight Connector 160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4" name="Straight Connector 160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8" name="Group 15947"/>
            <p:cNvGrpSpPr/>
            <p:nvPr/>
          </p:nvGrpSpPr>
          <p:grpSpPr>
            <a:xfrm>
              <a:off x="4143229" y="349909"/>
              <a:ext cx="64800" cy="64800"/>
              <a:chOff x="4180032" y="3419476"/>
              <a:chExt cx="64800" cy="64800"/>
            </a:xfrm>
          </p:grpSpPr>
          <p:cxnSp>
            <p:nvCxnSpPr>
              <p:cNvPr id="16051" name="Straight Connector 160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2" name="Straight Connector 160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9" name="Group 15948"/>
            <p:cNvGrpSpPr/>
            <p:nvPr/>
          </p:nvGrpSpPr>
          <p:grpSpPr>
            <a:xfrm>
              <a:off x="4549465" y="349909"/>
              <a:ext cx="64800" cy="64800"/>
              <a:chOff x="4180032" y="3419476"/>
              <a:chExt cx="64800" cy="64800"/>
            </a:xfrm>
          </p:grpSpPr>
          <p:cxnSp>
            <p:nvCxnSpPr>
              <p:cNvPr id="16049" name="Straight Connector 160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0" name="Straight Connector 160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0" name="Group 15949"/>
            <p:cNvGrpSpPr/>
            <p:nvPr/>
          </p:nvGrpSpPr>
          <p:grpSpPr>
            <a:xfrm>
              <a:off x="5226525" y="349909"/>
              <a:ext cx="64800" cy="64800"/>
              <a:chOff x="4180032" y="3419476"/>
              <a:chExt cx="64800" cy="64800"/>
            </a:xfrm>
          </p:grpSpPr>
          <p:cxnSp>
            <p:nvCxnSpPr>
              <p:cNvPr id="16047" name="Straight Connector 160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8" name="Straight Connector 160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1" name="Group 15950"/>
            <p:cNvGrpSpPr/>
            <p:nvPr/>
          </p:nvGrpSpPr>
          <p:grpSpPr>
            <a:xfrm>
              <a:off x="6309821" y="349909"/>
              <a:ext cx="64800" cy="64800"/>
              <a:chOff x="4180032" y="3419476"/>
              <a:chExt cx="64800" cy="64800"/>
            </a:xfrm>
          </p:grpSpPr>
          <p:cxnSp>
            <p:nvCxnSpPr>
              <p:cNvPr id="16045" name="Straight Connector 160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6" name="Straight Connector 160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2" name="Group 15951"/>
            <p:cNvGrpSpPr/>
            <p:nvPr/>
          </p:nvGrpSpPr>
          <p:grpSpPr>
            <a:xfrm>
              <a:off x="6986881" y="349909"/>
              <a:ext cx="64800" cy="64800"/>
              <a:chOff x="4180032" y="3419476"/>
              <a:chExt cx="64800" cy="64800"/>
            </a:xfrm>
          </p:grpSpPr>
          <p:cxnSp>
            <p:nvCxnSpPr>
              <p:cNvPr id="16043" name="Straight Connector 160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4" name="Straight Connector 160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3" name="Group 15952"/>
            <p:cNvGrpSpPr/>
            <p:nvPr/>
          </p:nvGrpSpPr>
          <p:grpSpPr>
            <a:xfrm>
              <a:off x="7663941" y="349909"/>
              <a:ext cx="64800" cy="64800"/>
              <a:chOff x="4180032" y="3419476"/>
              <a:chExt cx="64800" cy="64800"/>
            </a:xfrm>
          </p:grpSpPr>
          <p:cxnSp>
            <p:nvCxnSpPr>
              <p:cNvPr id="16041" name="Straight Connector 160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2" name="Straight Connector 160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4" name="Group 15953"/>
            <p:cNvGrpSpPr/>
            <p:nvPr/>
          </p:nvGrpSpPr>
          <p:grpSpPr>
            <a:xfrm>
              <a:off x="8341001" y="349909"/>
              <a:ext cx="64800" cy="64800"/>
              <a:chOff x="4180032" y="3419476"/>
              <a:chExt cx="64800" cy="64800"/>
            </a:xfrm>
          </p:grpSpPr>
          <p:cxnSp>
            <p:nvCxnSpPr>
              <p:cNvPr id="16039" name="Straight Connector 160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0" name="Straight Connector 160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5" name="Group 15954"/>
            <p:cNvGrpSpPr/>
            <p:nvPr/>
          </p:nvGrpSpPr>
          <p:grpSpPr>
            <a:xfrm>
              <a:off x="893341" y="349909"/>
              <a:ext cx="64800" cy="64800"/>
              <a:chOff x="4180032" y="3419476"/>
              <a:chExt cx="64800" cy="64800"/>
            </a:xfrm>
          </p:grpSpPr>
          <p:cxnSp>
            <p:nvCxnSpPr>
              <p:cNvPr id="16037" name="Straight Connector 160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8" name="Straight Connector 160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6" name="Group 15955"/>
            <p:cNvGrpSpPr/>
            <p:nvPr/>
          </p:nvGrpSpPr>
          <p:grpSpPr>
            <a:xfrm>
              <a:off x="1570401" y="349909"/>
              <a:ext cx="64800" cy="64800"/>
              <a:chOff x="4180032" y="3419476"/>
              <a:chExt cx="64800" cy="64800"/>
            </a:xfrm>
          </p:grpSpPr>
          <p:cxnSp>
            <p:nvCxnSpPr>
              <p:cNvPr id="16035" name="Straight Connector 160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6" name="Straight Connector 160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7" name="Group 15956"/>
            <p:cNvGrpSpPr/>
            <p:nvPr/>
          </p:nvGrpSpPr>
          <p:grpSpPr>
            <a:xfrm>
              <a:off x="2518285" y="349909"/>
              <a:ext cx="64800" cy="64800"/>
              <a:chOff x="4180032" y="3419476"/>
              <a:chExt cx="64800" cy="64800"/>
            </a:xfrm>
          </p:grpSpPr>
          <p:cxnSp>
            <p:nvCxnSpPr>
              <p:cNvPr id="16033" name="Straight Connector 160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4" name="Straight Connector 160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8" name="Group 15957"/>
            <p:cNvGrpSpPr/>
            <p:nvPr/>
          </p:nvGrpSpPr>
          <p:grpSpPr>
            <a:xfrm>
              <a:off x="3601581" y="349909"/>
              <a:ext cx="64800" cy="64800"/>
              <a:chOff x="4180032" y="3419476"/>
              <a:chExt cx="64800" cy="64800"/>
            </a:xfrm>
          </p:grpSpPr>
          <p:cxnSp>
            <p:nvCxnSpPr>
              <p:cNvPr id="16031" name="Straight Connector 160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2" name="Straight Connector 160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9" name="Group 15958"/>
            <p:cNvGrpSpPr/>
            <p:nvPr/>
          </p:nvGrpSpPr>
          <p:grpSpPr>
            <a:xfrm>
              <a:off x="4684877" y="349909"/>
              <a:ext cx="64800" cy="64800"/>
              <a:chOff x="4180032" y="3419476"/>
              <a:chExt cx="64800" cy="64800"/>
            </a:xfrm>
          </p:grpSpPr>
          <p:cxnSp>
            <p:nvCxnSpPr>
              <p:cNvPr id="16029" name="Straight Connector 160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0" name="Straight Connector 160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0" name="Group 15959"/>
            <p:cNvGrpSpPr/>
            <p:nvPr/>
          </p:nvGrpSpPr>
          <p:grpSpPr>
            <a:xfrm>
              <a:off x="5361937" y="349909"/>
              <a:ext cx="64800" cy="64800"/>
              <a:chOff x="4180032" y="3419476"/>
              <a:chExt cx="64800" cy="64800"/>
            </a:xfrm>
          </p:grpSpPr>
          <p:cxnSp>
            <p:nvCxnSpPr>
              <p:cNvPr id="16027" name="Straight Connector 160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8" name="Straight Connector 160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1" name="Group 15960"/>
            <p:cNvGrpSpPr/>
            <p:nvPr/>
          </p:nvGrpSpPr>
          <p:grpSpPr>
            <a:xfrm>
              <a:off x="5768173" y="349909"/>
              <a:ext cx="64800" cy="64800"/>
              <a:chOff x="4180032" y="3419476"/>
              <a:chExt cx="64800" cy="64800"/>
            </a:xfrm>
          </p:grpSpPr>
          <p:cxnSp>
            <p:nvCxnSpPr>
              <p:cNvPr id="16025" name="Straight Connector 160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6" name="Straight Connector 160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2" name="Group 15961"/>
            <p:cNvGrpSpPr/>
            <p:nvPr/>
          </p:nvGrpSpPr>
          <p:grpSpPr>
            <a:xfrm>
              <a:off x="6445233" y="349909"/>
              <a:ext cx="64800" cy="64800"/>
              <a:chOff x="4180032" y="3419476"/>
              <a:chExt cx="64800" cy="64800"/>
            </a:xfrm>
          </p:grpSpPr>
          <p:cxnSp>
            <p:nvCxnSpPr>
              <p:cNvPr id="16023" name="Straight Connector 160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4" name="Straight Connector 160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3" name="Group 15962"/>
            <p:cNvGrpSpPr/>
            <p:nvPr/>
          </p:nvGrpSpPr>
          <p:grpSpPr>
            <a:xfrm>
              <a:off x="7122293" y="349909"/>
              <a:ext cx="64800" cy="64800"/>
              <a:chOff x="4180032" y="3419476"/>
              <a:chExt cx="64800" cy="64800"/>
            </a:xfrm>
          </p:grpSpPr>
          <p:cxnSp>
            <p:nvCxnSpPr>
              <p:cNvPr id="16021" name="Straight Connector 160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2" name="Straight Connector 160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4" name="Group 15963"/>
            <p:cNvGrpSpPr/>
            <p:nvPr/>
          </p:nvGrpSpPr>
          <p:grpSpPr>
            <a:xfrm>
              <a:off x="7799353" y="349909"/>
              <a:ext cx="64800" cy="64800"/>
              <a:chOff x="4180032" y="3419476"/>
              <a:chExt cx="64800" cy="64800"/>
            </a:xfrm>
          </p:grpSpPr>
          <p:cxnSp>
            <p:nvCxnSpPr>
              <p:cNvPr id="16019" name="Straight Connector 160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0" name="Straight Connector 160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5" name="Group 15964"/>
            <p:cNvGrpSpPr/>
            <p:nvPr/>
          </p:nvGrpSpPr>
          <p:grpSpPr>
            <a:xfrm>
              <a:off x="8476413" y="349909"/>
              <a:ext cx="64800" cy="64800"/>
              <a:chOff x="4180032" y="3419476"/>
              <a:chExt cx="64800" cy="64800"/>
            </a:xfrm>
          </p:grpSpPr>
          <p:cxnSp>
            <p:nvCxnSpPr>
              <p:cNvPr id="16017" name="Straight Connector 160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8" name="Straight Connector 160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6" name="Group 15965"/>
            <p:cNvGrpSpPr/>
            <p:nvPr/>
          </p:nvGrpSpPr>
          <p:grpSpPr>
            <a:xfrm>
              <a:off x="1705813" y="349909"/>
              <a:ext cx="64800" cy="64800"/>
              <a:chOff x="4180032" y="3419476"/>
              <a:chExt cx="64800" cy="64800"/>
            </a:xfrm>
          </p:grpSpPr>
          <p:cxnSp>
            <p:nvCxnSpPr>
              <p:cNvPr id="16015" name="Straight Connector 160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6" name="Straight Connector 160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7" name="Group 15966"/>
            <p:cNvGrpSpPr/>
            <p:nvPr/>
          </p:nvGrpSpPr>
          <p:grpSpPr>
            <a:xfrm>
              <a:off x="2653697" y="349909"/>
              <a:ext cx="64800" cy="64800"/>
              <a:chOff x="4180032" y="3419476"/>
              <a:chExt cx="64800" cy="64800"/>
            </a:xfrm>
          </p:grpSpPr>
          <p:cxnSp>
            <p:nvCxnSpPr>
              <p:cNvPr id="16013" name="Straight Connector 160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4" name="Straight Connector 160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8" name="Group 15967"/>
            <p:cNvGrpSpPr/>
            <p:nvPr/>
          </p:nvGrpSpPr>
          <p:grpSpPr>
            <a:xfrm>
              <a:off x="3736993" y="349909"/>
              <a:ext cx="64800" cy="64800"/>
              <a:chOff x="4180032" y="3419476"/>
              <a:chExt cx="64800" cy="64800"/>
            </a:xfrm>
          </p:grpSpPr>
          <p:cxnSp>
            <p:nvCxnSpPr>
              <p:cNvPr id="16011" name="Straight Connector 160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2" name="Straight Connector 160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9" name="Group 15968"/>
            <p:cNvGrpSpPr/>
            <p:nvPr/>
          </p:nvGrpSpPr>
          <p:grpSpPr>
            <a:xfrm>
              <a:off x="4278641" y="349909"/>
              <a:ext cx="64800" cy="64800"/>
              <a:chOff x="4180032" y="3419476"/>
              <a:chExt cx="64800" cy="64800"/>
            </a:xfrm>
          </p:grpSpPr>
          <p:cxnSp>
            <p:nvCxnSpPr>
              <p:cNvPr id="16009" name="Straight Connector 160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0" name="Straight Connector 160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0" name="Group 15969"/>
            <p:cNvGrpSpPr/>
            <p:nvPr/>
          </p:nvGrpSpPr>
          <p:grpSpPr>
            <a:xfrm>
              <a:off x="4820289" y="349909"/>
              <a:ext cx="64800" cy="64800"/>
              <a:chOff x="4180032" y="3419476"/>
              <a:chExt cx="64800" cy="64800"/>
            </a:xfrm>
          </p:grpSpPr>
          <p:cxnSp>
            <p:nvCxnSpPr>
              <p:cNvPr id="16007" name="Straight Connector 160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8" name="Straight Connector 160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1" name="Group 15970"/>
            <p:cNvGrpSpPr/>
            <p:nvPr/>
          </p:nvGrpSpPr>
          <p:grpSpPr>
            <a:xfrm>
              <a:off x="5497349" y="349909"/>
              <a:ext cx="64800" cy="64800"/>
              <a:chOff x="4180032" y="3419476"/>
              <a:chExt cx="64800" cy="64800"/>
            </a:xfrm>
          </p:grpSpPr>
          <p:cxnSp>
            <p:nvCxnSpPr>
              <p:cNvPr id="16005" name="Straight Connector 160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6" name="Straight Connector 160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2" name="Group 15971"/>
            <p:cNvGrpSpPr/>
            <p:nvPr/>
          </p:nvGrpSpPr>
          <p:grpSpPr>
            <a:xfrm>
              <a:off x="5903585" y="349909"/>
              <a:ext cx="64800" cy="64800"/>
              <a:chOff x="4180032" y="3419476"/>
              <a:chExt cx="64800" cy="64800"/>
            </a:xfrm>
          </p:grpSpPr>
          <p:cxnSp>
            <p:nvCxnSpPr>
              <p:cNvPr id="16003" name="Straight Connector 160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4" name="Straight Connector 160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3" name="Group 15972"/>
            <p:cNvGrpSpPr/>
            <p:nvPr/>
          </p:nvGrpSpPr>
          <p:grpSpPr>
            <a:xfrm>
              <a:off x="6580645" y="349909"/>
              <a:ext cx="64800" cy="64800"/>
              <a:chOff x="4180032" y="3419476"/>
              <a:chExt cx="64800" cy="64800"/>
            </a:xfrm>
          </p:grpSpPr>
          <p:cxnSp>
            <p:nvCxnSpPr>
              <p:cNvPr id="16001" name="Straight Connector 160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2" name="Straight Connector 160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4" name="Group 15973"/>
            <p:cNvGrpSpPr/>
            <p:nvPr/>
          </p:nvGrpSpPr>
          <p:grpSpPr>
            <a:xfrm>
              <a:off x="7257705" y="349909"/>
              <a:ext cx="64800" cy="64800"/>
              <a:chOff x="4180032" y="3419476"/>
              <a:chExt cx="64800" cy="64800"/>
            </a:xfrm>
          </p:grpSpPr>
          <p:cxnSp>
            <p:nvCxnSpPr>
              <p:cNvPr id="15999" name="Straight Connector 159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0" name="Straight Connector 159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5" name="Group 15974"/>
            <p:cNvGrpSpPr/>
            <p:nvPr/>
          </p:nvGrpSpPr>
          <p:grpSpPr>
            <a:xfrm>
              <a:off x="7934765" y="349909"/>
              <a:ext cx="64800" cy="64800"/>
              <a:chOff x="4180032" y="3419476"/>
              <a:chExt cx="64800" cy="64800"/>
            </a:xfrm>
          </p:grpSpPr>
          <p:cxnSp>
            <p:nvCxnSpPr>
              <p:cNvPr id="15997" name="Straight Connector 159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8" name="Straight Connector 159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6" name="Group 15975"/>
            <p:cNvGrpSpPr/>
            <p:nvPr/>
          </p:nvGrpSpPr>
          <p:grpSpPr>
            <a:xfrm>
              <a:off x="8611825" y="349909"/>
              <a:ext cx="64800" cy="64800"/>
              <a:chOff x="4180032" y="3419476"/>
              <a:chExt cx="64800" cy="64800"/>
            </a:xfrm>
          </p:grpSpPr>
          <p:cxnSp>
            <p:nvCxnSpPr>
              <p:cNvPr id="15995" name="Straight Connector 159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6" name="Straight Connector 159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7" name="Group 15976"/>
            <p:cNvGrpSpPr/>
            <p:nvPr/>
          </p:nvGrpSpPr>
          <p:grpSpPr>
            <a:xfrm>
              <a:off x="1028753" y="349909"/>
              <a:ext cx="64800" cy="64800"/>
              <a:chOff x="4180032" y="3419476"/>
              <a:chExt cx="64800" cy="64800"/>
            </a:xfrm>
          </p:grpSpPr>
          <p:cxnSp>
            <p:nvCxnSpPr>
              <p:cNvPr id="15993" name="Straight Connector 159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4" name="Straight Connector 159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8" name="Group 15977"/>
            <p:cNvGrpSpPr/>
            <p:nvPr/>
          </p:nvGrpSpPr>
          <p:grpSpPr>
            <a:xfrm>
              <a:off x="1841225" y="349909"/>
              <a:ext cx="64800" cy="64800"/>
              <a:chOff x="4180032" y="3419476"/>
              <a:chExt cx="64800" cy="64800"/>
            </a:xfrm>
          </p:grpSpPr>
          <p:cxnSp>
            <p:nvCxnSpPr>
              <p:cNvPr id="15991" name="Straight Connector 159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2" name="Straight Connector 159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9" name="Group 15978"/>
            <p:cNvGrpSpPr/>
            <p:nvPr/>
          </p:nvGrpSpPr>
          <p:grpSpPr>
            <a:xfrm>
              <a:off x="2789109" y="349909"/>
              <a:ext cx="64800" cy="64800"/>
              <a:chOff x="4180032" y="3419476"/>
              <a:chExt cx="64800" cy="64800"/>
            </a:xfrm>
          </p:grpSpPr>
          <p:cxnSp>
            <p:nvCxnSpPr>
              <p:cNvPr id="15989" name="Straight Connector 159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0" name="Straight Connector 159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80" name="Group 15979"/>
            <p:cNvGrpSpPr/>
            <p:nvPr/>
          </p:nvGrpSpPr>
          <p:grpSpPr>
            <a:xfrm>
              <a:off x="1976637" y="349909"/>
              <a:ext cx="64800" cy="64800"/>
              <a:chOff x="4180032" y="3419476"/>
              <a:chExt cx="64800" cy="64800"/>
            </a:xfrm>
          </p:grpSpPr>
          <p:cxnSp>
            <p:nvCxnSpPr>
              <p:cNvPr id="15987" name="Straight Connector 159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88" name="Straight Connector 159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81" name="Group 15980"/>
            <p:cNvGrpSpPr/>
            <p:nvPr/>
          </p:nvGrpSpPr>
          <p:grpSpPr>
            <a:xfrm>
              <a:off x="2924521" y="349909"/>
              <a:ext cx="64800" cy="64800"/>
              <a:chOff x="4180032" y="3419476"/>
              <a:chExt cx="64800" cy="64800"/>
            </a:xfrm>
          </p:grpSpPr>
          <p:cxnSp>
            <p:nvCxnSpPr>
              <p:cNvPr id="15985" name="Straight Connector 159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86" name="Straight Connector 159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82" name="Group 15981"/>
            <p:cNvGrpSpPr/>
            <p:nvPr/>
          </p:nvGrpSpPr>
          <p:grpSpPr>
            <a:xfrm>
              <a:off x="3059933" y="349909"/>
              <a:ext cx="64800" cy="64800"/>
              <a:chOff x="4180032" y="3419476"/>
              <a:chExt cx="64800" cy="64800"/>
            </a:xfrm>
          </p:grpSpPr>
          <p:cxnSp>
            <p:nvCxnSpPr>
              <p:cNvPr id="15983" name="Straight Connector 159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84" name="Straight Connector 159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6109" name="Group 16108"/>
          <p:cNvGrpSpPr/>
          <p:nvPr/>
        </p:nvGrpSpPr>
        <p:grpSpPr>
          <a:xfrm>
            <a:off x="468924" y="4318283"/>
            <a:ext cx="11280435" cy="64800"/>
            <a:chOff x="351693" y="349909"/>
            <a:chExt cx="8460326" cy="64800"/>
          </a:xfrm>
        </p:grpSpPr>
        <p:grpSp>
          <p:nvGrpSpPr>
            <p:cNvPr id="16110" name="Group 16109"/>
            <p:cNvGrpSpPr/>
            <p:nvPr/>
          </p:nvGrpSpPr>
          <p:grpSpPr>
            <a:xfrm>
              <a:off x="351693" y="349909"/>
              <a:ext cx="64800" cy="64800"/>
              <a:chOff x="4180032" y="3419476"/>
              <a:chExt cx="64800" cy="64800"/>
            </a:xfrm>
          </p:grpSpPr>
          <p:cxnSp>
            <p:nvCxnSpPr>
              <p:cNvPr id="16297" name="Straight Connector 16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8" name="Straight Connector 16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1" name="Group 16110"/>
            <p:cNvGrpSpPr/>
            <p:nvPr/>
          </p:nvGrpSpPr>
          <p:grpSpPr>
            <a:xfrm>
              <a:off x="487105" y="349909"/>
              <a:ext cx="64800" cy="64800"/>
              <a:chOff x="4180032" y="3419476"/>
              <a:chExt cx="64800" cy="64800"/>
            </a:xfrm>
          </p:grpSpPr>
          <p:cxnSp>
            <p:nvCxnSpPr>
              <p:cNvPr id="16295" name="Straight Connector 16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6" name="Straight Connector 16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2" name="Group 16111"/>
            <p:cNvGrpSpPr/>
            <p:nvPr/>
          </p:nvGrpSpPr>
          <p:grpSpPr>
            <a:xfrm>
              <a:off x="622517" y="349909"/>
              <a:ext cx="64800" cy="64800"/>
              <a:chOff x="4180032" y="3419476"/>
              <a:chExt cx="64800" cy="64800"/>
            </a:xfrm>
          </p:grpSpPr>
          <p:cxnSp>
            <p:nvCxnSpPr>
              <p:cNvPr id="16293" name="Straight Connector 16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4" name="Straight Connector 16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3" name="Group 16112"/>
            <p:cNvGrpSpPr/>
            <p:nvPr/>
          </p:nvGrpSpPr>
          <p:grpSpPr>
            <a:xfrm>
              <a:off x="1164165" y="349909"/>
              <a:ext cx="64800" cy="64800"/>
              <a:chOff x="4180032" y="3419476"/>
              <a:chExt cx="64800" cy="64800"/>
            </a:xfrm>
          </p:grpSpPr>
          <p:cxnSp>
            <p:nvCxnSpPr>
              <p:cNvPr id="16291" name="Straight Connector 16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2" name="Straight Connector 16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4" name="Group 16113"/>
            <p:cNvGrpSpPr/>
            <p:nvPr/>
          </p:nvGrpSpPr>
          <p:grpSpPr>
            <a:xfrm>
              <a:off x="2112049" y="349909"/>
              <a:ext cx="64800" cy="64800"/>
              <a:chOff x="4180032" y="3419476"/>
              <a:chExt cx="64800" cy="64800"/>
            </a:xfrm>
          </p:grpSpPr>
          <p:cxnSp>
            <p:nvCxnSpPr>
              <p:cNvPr id="16289" name="Straight Connector 16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0" name="Straight Connector 16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5" name="Group 16114"/>
            <p:cNvGrpSpPr/>
            <p:nvPr/>
          </p:nvGrpSpPr>
          <p:grpSpPr>
            <a:xfrm>
              <a:off x="3195345" y="349909"/>
              <a:ext cx="64800" cy="64800"/>
              <a:chOff x="4180032" y="3419476"/>
              <a:chExt cx="64800" cy="64800"/>
            </a:xfrm>
          </p:grpSpPr>
          <p:cxnSp>
            <p:nvCxnSpPr>
              <p:cNvPr id="16287" name="Straight Connector 16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8" name="Straight Connector 16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6" name="Group 16115"/>
            <p:cNvGrpSpPr/>
            <p:nvPr/>
          </p:nvGrpSpPr>
          <p:grpSpPr>
            <a:xfrm>
              <a:off x="3872405" y="349909"/>
              <a:ext cx="64800" cy="64800"/>
              <a:chOff x="4180032" y="3419476"/>
              <a:chExt cx="64800" cy="64800"/>
            </a:xfrm>
          </p:grpSpPr>
          <p:cxnSp>
            <p:nvCxnSpPr>
              <p:cNvPr id="16285" name="Straight Connector 16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6" name="Straight Connector 16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7" name="Group 16116"/>
            <p:cNvGrpSpPr/>
            <p:nvPr/>
          </p:nvGrpSpPr>
          <p:grpSpPr>
            <a:xfrm>
              <a:off x="4955701" y="349909"/>
              <a:ext cx="64800" cy="64800"/>
              <a:chOff x="4180032" y="3419476"/>
              <a:chExt cx="64800" cy="64800"/>
            </a:xfrm>
          </p:grpSpPr>
          <p:cxnSp>
            <p:nvCxnSpPr>
              <p:cNvPr id="16283" name="Straight Connector 16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4" name="Straight Connector 16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8" name="Group 16117"/>
            <p:cNvGrpSpPr/>
            <p:nvPr/>
          </p:nvGrpSpPr>
          <p:grpSpPr>
            <a:xfrm>
              <a:off x="5632761" y="349909"/>
              <a:ext cx="64800" cy="64800"/>
              <a:chOff x="4180032" y="3419476"/>
              <a:chExt cx="64800" cy="64800"/>
            </a:xfrm>
          </p:grpSpPr>
          <p:cxnSp>
            <p:nvCxnSpPr>
              <p:cNvPr id="16281" name="Straight Connector 16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2" name="Straight Connector 16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9" name="Group 16118"/>
            <p:cNvGrpSpPr/>
            <p:nvPr/>
          </p:nvGrpSpPr>
          <p:grpSpPr>
            <a:xfrm>
              <a:off x="6038997" y="349909"/>
              <a:ext cx="64800" cy="64800"/>
              <a:chOff x="4180032" y="3419476"/>
              <a:chExt cx="64800" cy="64800"/>
            </a:xfrm>
          </p:grpSpPr>
          <p:cxnSp>
            <p:nvCxnSpPr>
              <p:cNvPr id="16279" name="Straight Connector 16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0" name="Straight Connector 16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0" name="Group 16119"/>
            <p:cNvGrpSpPr/>
            <p:nvPr/>
          </p:nvGrpSpPr>
          <p:grpSpPr>
            <a:xfrm>
              <a:off x="6716057" y="349909"/>
              <a:ext cx="64800" cy="64800"/>
              <a:chOff x="4180032" y="3419476"/>
              <a:chExt cx="64800" cy="64800"/>
            </a:xfrm>
          </p:grpSpPr>
          <p:cxnSp>
            <p:nvCxnSpPr>
              <p:cNvPr id="16277" name="Straight Connector 16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8" name="Straight Connector 16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1" name="Group 16120"/>
            <p:cNvGrpSpPr/>
            <p:nvPr/>
          </p:nvGrpSpPr>
          <p:grpSpPr>
            <a:xfrm>
              <a:off x="7393117" y="349909"/>
              <a:ext cx="64800" cy="64800"/>
              <a:chOff x="4180032" y="3419476"/>
              <a:chExt cx="64800" cy="64800"/>
            </a:xfrm>
          </p:grpSpPr>
          <p:cxnSp>
            <p:nvCxnSpPr>
              <p:cNvPr id="16275" name="Straight Connector 16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6" name="Straight Connector 16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2" name="Group 16121"/>
            <p:cNvGrpSpPr/>
            <p:nvPr/>
          </p:nvGrpSpPr>
          <p:grpSpPr>
            <a:xfrm>
              <a:off x="8070177" y="349909"/>
              <a:ext cx="64800" cy="64800"/>
              <a:chOff x="4180032" y="3419476"/>
              <a:chExt cx="64800" cy="64800"/>
            </a:xfrm>
          </p:grpSpPr>
          <p:cxnSp>
            <p:nvCxnSpPr>
              <p:cNvPr id="16273" name="Straight Connector 16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4" name="Straight Connector 16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3" name="Group 16122"/>
            <p:cNvGrpSpPr/>
            <p:nvPr/>
          </p:nvGrpSpPr>
          <p:grpSpPr>
            <a:xfrm>
              <a:off x="8747219" y="349909"/>
              <a:ext cx="64800" cy="64800"/>
              <a:chOff x="4180032" y="3419476"/>
              <a:chExt cx="64800" cy="64800"/>
            </a:xfrm>
          </p:grpSpPr>
          <p:cxnSp>
            <p:nvCxnSpPr>
              <p:cNvPr id="16271" name="Straight Connector 162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2" name="Straight Connector 162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4" name="Group 16123"/>
            <p:cNvGrpSpPr/>
            <p:nvPr/>
          </p:nvGrpSpPr>
          <p:grpSpPr>
            <a:xfrm>
              <a:off x="1299577" y="349909"/>
              <a:ext cx="64800" cy="64800"/>
              <a:chOff x="4180032" y="3419476"/>
              <a:chExt cx="64800" cy="64800"/>
            </a:xfrm>
          </p:grpSpPr>
          <p:cxnSp>
            <p:nvCxnSpPr>
              <p:cNvPr id="16269" name="Straight Connector 162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0" name="Straight Connector 162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5" name="Group 16124"/>
            <p:cNvGrpSpPr/>
            <p:nvPr/>
          </p:nvGrpSpPr>
          <p:grpSpPr>
            <a:xfrm>
              <a:off x="2247461" y="349909"/>
              <a:ext cx="64800" cy="64800"/>
              <a:chOff x="4180032" y="3419476"/>
              <a:chExt cx="64800" cy="64800"/>
            </a:xfrm>
          </p:grpSpPr>
          <p:cxnSp>
            <p:nvCxnSpPr>
              <p:cNvPr id="16267" name="Straight Connector 162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8" name="Straight Connector 162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6" name="Group 16125"/>
            <p:cNvGrpSpPr/>
            <p:nvPr/>
          </p:nvGrpSpPr>
          <p:grpSpPr>
            <a:xfrm>
              <a:off x="3330757" y="349909"/>
              <a:ext cx="64800" cy="64800"/>
              <a:chOff x="4180032" y="3419476"/>
              <a:chExt cx="64800" cy="64800"/>
            </a:xfrm>
          </p:grpSpPr>
          <p:cxnSp>
            <p:nvCxnSpPr>
              <p:cNvPr id="16265" name="Straight Connector 162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6" name="Straight Connector 162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7" name="Group 16126"/>
            <p:cNvGrpSpPr/>
            <p:nvPr/>
          </p:nvGrpSpPr>
          <p:grpSpPr>
            <a:xfrm>
              <a:off x="4007817" y="349909"/>
              <a:ext cx="64800" cy="64800"/>
              <a:chOff x="4180032" y="3419476"/>
              <a:chExt cx="64800" cy="64800"/>
            </a:xfrm>
          </p:grpSpPr>
          <p:cxnSp>
            <p:nvCxnSpPr>
              <p:cNvPr id="16263" name="Straight Connector 162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4" name="Straight Connector 162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8" name="Group 16127"/>
            <p:cNvGrpSpPr/>
            <p:nvPr/>
          </p:nvGrpSpPr>
          <p:grpSpPr>
            <a:xfrm>
              <a:off x="4414053" y="349909"/>
              <a:ext cx="64800" cy="64800"/>
              <a:chOff x="4180032" y="3419476"/>
              <a:chExt cx="64800" cy="64800"/>
            </a:xfrm>
          </p:grpSpPr>
          <p:cxnSp>
            <p:nvCxnSpPr>
              <p:cNvPr id="16261" name="Straight Connector 162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2" name="Straight Connector 162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9" name="Group 16128"/>
            <p:cNvGrpSpPr/>
            <p:nvPr/>
          </p:nvGrpSpPr>
          <p:grpSpPr>
            <a:xfrm>
              <a:off x="5091113" y="349909"/>
              <a:ext cx="64800" cy="64800"/>
              <a:chOff x="4180032" y="3419476"/>
              <a:chExt cx="64800" cy="64800"/>
            </a:xfrm>
          </p:grpSpPr>
          <p:cxnSp>
            <p:nvCxnSpPr>
              <p:cNvPr id="16259" name="Straight Connector 162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0" name="Straight Connector 162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0" name="Group 16129"/>
            <p:cNvGrpSpPr/>
            <p:nvPr/>
          </p:nvGrpSpPr>
          <p:grpSpPr>
            <a:xfrm>
              <a:off x="6174409" y="349909"/>
              <a:ext cx="64800" cy="64800"/>
              <a:chOff x="4180032" y="3419476"/>
              <a:chExt cx="64800" cy="64800"/>
            </a:xfrm>
          </p:grpSpPr>
          <p:cxnSp>
            <p:nvCxnSpPr>
              <p:cNvPr id="16257" name="Straight Connector 16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8" name="Straight Connector 16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1" name="Group 16130"/>
            <p:cNvGrpSpPr/>
            <p:nvPr/>
          </p:nvGrpSpPr>
          <p:grpSpPr>
            <a:xfrm>
              <a:off x="6851469" y="349909"/>
              <a:ext cx="64800" cy="64800"/>
              <a:chOff x="4180032" y="3419476"/>
              <a:chExt cx="64800" cy="64800"/>
            </a:xfrm>
          </p:grpSpPr>
          <p:cxnSp>
            <p:nvCxnSpPr>
              <p:cNvPr id="16255" name="Straight Connector 16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6" name="Straight Connector 16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2" name="Group 16131"/>
            <p:cNvGrpSpPr/>
            <p:nvPr/>
          </p:nvGrpSpPr>
          <p:grpSpPr>
            <a:xfrm>
              <a:off x="7528529" y="349909"/>
              <a:ext cx="64800" cy="64800"/>
              <a:chOff x="4180032" y="3419476"/>
              <a:chExt cx="64800" cy="64800"/>
            </a:xfrm>
          </p:grpSpPr>
          <p:cxnSp>
            <p:nvCxnSpPr>
              <p:cNvPr id="16253" name="Straight Connector 16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4" name="Straight Connector 16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3" name="Group 16132"/>
            <p:cNvGrpSpPr/>
            <p:nvPr/>
          </p:nvGrpSpPr>
          <p:grpSpPr>
            <a:xfrm>
              <a:off x="8205589" y="349909"/>
              <a:ext cx="64800" cy="64800"/>
              <a:chOff x="4180032" y="3419476"/>
              <a:chExt cx="64800" cy="64800"/>
            </a:xfrm>
          </p:grpSpPr>
          <p:cxnSp>
            <p:nvCxnSpPr>
              <p:cNvPr id="16251" name="Straight Connector 16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2" name="Straight Connector 16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4" name="Group 16133"/>
            <p:cNvGrpSpPr/>
            <p:nvPr/>
          </p:nvGrpSpPr>
          <p:grpSpPr>
            <a:xfrm>
              <a:off x="757929" y="349909"/>
              <a:ext cx="64800" cy="64800"/>
              <a:chOff x="4180032" y="3419476"/>
              <a:chExt cx="64800" cy="64800"/>
            </a:xfrm>
          </p:grpSpPr>
          <p:cxnSp>
            <p:nvCxnSpPr>
              <p:cNvPr id="16249" name="Straight Connector 16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0" name="Straight Connector 16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5" name="Group 16134"/>
            <p:cNvGrpSpPr/>
            <p:nvPr/>
          </p:nvGrpSpPr>
          <p:grpSpPr>
            <a:xfrm>
              <a:off x="1434989" y="349909"/>
              <a:ext cx="64800" cy="64800"/>
              <a:chOff x="4180032" y="3419476"/>
              <a:chExt cx="64800" cy="64800"/>
            </a:xfrm>
          </p:grpSpPr>
          <p:cxnSp>
            <p:nvCxnSpPr>
              <p:cNvPr id="16247" name="Straight Connector 16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8" name="Straight Connector 16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6" name="Group 16135"/>
            <p:cNvGrpSpPr/>
            <p:nvPr/>
          </p:nvGrpSpPr>
          <p:grpSpPr>
            <a:xfrm>
              <a:off x="2382873" y="349909"/>
              <a:ext cx="64800" cy="64800"/>
              <a:chOff x="4180032" y="3419476"/>
              <a:chExt cx="64800" cy="64800"/>
            </a:xfrm>
          </p:grpSpPr>
          <p:cxnSp>
            <p:nvCxnSpPr>
              <p:cNvPr id="16245" name="Straight Connector 16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6" name="Straight Connector 16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7" name="Group 16136"/>
            <p:cNvGrpSpPr/>
            <p:nvPr/>
          </p:nvGrpSpPr>
          <p:grpSpPr>
            <a:xfrm>
              <a:off x="3466169" y="349909"/>
              <a:ext cx="64800" cy="64800"/>
              <a:chOff x="4180032" y="3419476"/>
              <a:chExt cx="64800" cy="64800"/>
            </a:xfrm>
          </p:grpSpPr>
          <p:cxnSp>
            <p:nvCxnSpPr>
              <p:cNvPr id="16243" name="Straight Connector 16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4" name="Straight Connector 16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8" name="Group 16137"/>
            <p:cNvGrpSpPr/>
            <p:nvPr/>
          </p:nvGrpSpPr>
          <p:grpSpPr>
            <a:xfrm>
              <a:off x="4143229" y="349909"/>
              <a:ext cx="64800" cy="64800"/>
              <a:chOff x="4180032" y="3419476"/>
              <a:chExt cx="64800" cy="64800"/>
            </a:xfrm>
          </p:grpSpPr>
          <p:cxnSp>
            <p:nvCxnSpPr>
              <p:cNvPr id="16241" name="Straight Connector 16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2" name="Straight Connector 16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9" name="Group 16138"/>
            <p:cNvGrpSpPr/>
            <p:nvPr/>
          </p:nvGrpSpPr>
          <p:grpSpPr>
            <a:xfrm>
              <a:off x="4549465" y="349909"/>
              <a:ext cx="64800" cy="64800"/>
              <a:chOff x="4180032" y="3419476"/>
              <a:chExt cx="64800" cy="64800"/>
            </a:xfrm>
          </p:grpSpPr>
          <p:cxnSp>
            <p:nvCxnSpPr>
              <p:cNvPr id="16239" name="Straight Connector 16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0" name="Straight Connector 16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0" name="Group 16139"/>
            <p:cNvGrpSpPr/>
            <p:nvPr/>
          </p:nvGrpSpPr>
          <p:grpSpPr>
            <a:xfrm>
              <a:off x="5226525" y="349909"/>
              <a:ext cx="64800" cy="64800"/>
              <a:chOff x="4180032" y="3419476"/>
              <a:chExt cx="64800" cy="64800"/>
            </a:xfrm>
          </p:grpSpPr>
          <p:cxnSp>
            <p:nvCxnSpPr>
              <p:cNvPr id="16237" name="Straight Connector 16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8" name="Straight Connector 16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1" name="Group 16140"/>
            <p:cNvGrpSpPr/>
            <p:nvPr/>
          </p:nvGrpSpPr>
          <p:grpSpPr>
            <a:xfrm>
              <a:off x="6309821" y="349909"/>
              <a:ext cx="64800" cy="64800"/>
              <a:chOff x="4180032" y="3419476"/>
              <a:chExt cx="64800" cy="64800"/>
            </a:xfrm>
          </p:grpSpPr>
          <p:cxnSp>
            <p:nvCxnSpPr>
              <p:cNvPr id="16235" name="Straight Connector 16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6" name="Straight Connector 16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2" name="Group 16141"/>
            <p:cNvGrpSpPr/>
            <p:nvPr/>
          </p:nvGrpSpPr>
          <p:grpSpPr>
            <a:xfrm>
              <a:off x="6986881" y="349909"/>
              <a:ext cx="64800" cy="64800"/>
              <a:chOff x="4180032" y="3419476"/>
              <a:chExt cx="64800" cy="64800"/>
            </a:xfrm>
          </p:grpSpPr>
          <p:cxnSp>
            <p:nvCxnSpPr>
              <p:cNvPr id="16233" name="Straight Connector 16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4" name="Straight Connector 16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3" name="Group 16142"/>
            <p:cNvGrpSpPr/>
            <p:nvPr/>
          </p:nvGrpSpPr>
          <p:grpSpPr>
            <a:xfrm>
              <a:off x="7663941" y="349909"/>
              <a:ext cx="64800" cy="64800"/>
              <a:chOff x="4180032" y="3419476"/>
              <a:chExt cx="64800" cy="64800"/>
            </a:xfrm>
          </p:grpSpPr>
          <p:cxnSp>
            <p:nvCxnSpPr>
              <p:cNvPr id="16231" name="Straight Connector 162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2" name="Straight Connector 162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4" name="Group 16143"/>
            <p:cNvGrpSpPr/>
            <p:nvPr/>
          </p:nvGrpSpPr>
          <p:grpSpPr>
            <a:xfrm>
              <a:off x="8341001" y="349909"/>
              <a:ext cx="64800" cy="64800"/>
              <a:chOff x="4180032" y="3419476"/>
              <a:chExt cx="64800" cy="64800"/>
            </a:xfrm>
          </p:grpSpPr>
          <p:cxnSp>
            <p:nvCxnSpPr>
              <p:cNvPr id="16229" name="Straight Connector 162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0" name="Straight Connector 162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5" name="Group 16144"/>
            <p:cNvGrpSpPr/>
            <p:nvPr/>
          </p:nvGrpSpPr>
          <p:grpSpPr>
            <a:xfrm>
              <a:off x="893341" y="349909"/>
              <a:ext cx="64800" cy="64800"/>
              <a:chOff x="4180032" y="3419476"/>
              <a:chExt cx="64800" cy="64800"/>
            </a:xfrm>
          </p:grpSpPr>
          <p:cxnSp>
            <p:nvCxnSpPr>
              <p:cNvPr id="16227" name="Straight Connector 162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8" name="Straight Connector 162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6" name="Group 16145"/>
            <p:cNvGrpSpPr/>
            <p:nvPr/>
          </p:nvGrpSpPr>
          <p:grpSpPr>
            <a:xfrm>
              <a:off x="1570401" y="349909"/>
              <a:ext cx="64800" cy="64800"/>
              <a:chOff x="4180032" y="3419476"/>
              <a:chExt cx="64800" cy="64800"/>
            </a:xfrm>
          </p:grpSpPr>
          <p:cxnSp>
            <p:nvCxnSpPr>
              <p:cNvPr id="16225" name="Straight Connector 162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6" name="Straight Connector 162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7" name="Group 16146"/>
            <p:cNvGrpSpPr/>
            <p:nvPr/>
          </p:nvGrpSpPr>
          <p:grpSpPr>
            <a:xfrm>
              <a:off x="2518285" y="349909"/>
              <a:ext cx="64800" cy="64800"/>
              <a:chOff x="4180032" y="3419476"/>
              <a:chExt cx="64800" cy="64800"/>
            </a:xfrm>
          </p:grpSpPr>
          <p:cxnSp>
            <p:nvCxnSpPr>
              <p:cNvPr id="16223" name="Straight Connector 162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4" name="Straight Connector 162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8" name="Group 16147"/>
            <p:cNvGrpSpPr/>
            <p:nvPr/>
          </p:nvGrpSpPr>
          <p:grpSpPr>
            <a:xfrm>
              <a:off x="3601581" y="349909"/>
              <a:ext cx="64800" cy="64800"/>
              <a:chOff x="4180032" y="3419476"/>
              <a:chExt cx="64800" cy="64800"/>
            </a:xfrm>
          </p:grpSpPr>
          <p:cxnSp>
            <p:nvCxnSpPr>
              <p:cNvPr id="16221" name="Straight Connector 162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2" name="Straight Connector 162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9" name="Group 16148"/>
            <p:cNvGrpSpPr/>
            <p:nvPr/>
          </p:nvGrpSpPr>
          <p:grpSpPr>
            <a:xfrm>
              <a:off x="4684877" y="349909"/>
              <a:ext cx="64800" cy="64800"/>
              <a:chOff x="4180032" y="3419476"/>
              <a:chExt cx="64800" cy="64800"/>
            </a:xfrm>
          </p:grpSpPr>
          <p:cxnSp>
            <p:nvCxnSpPr>
              <p:cNvPr id="16219" name="Straight Connector 162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0" name="Straight Connector 162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0" name="Group 16149"/>
            <p:cNvGrpSpPr/>
            <p:nvPr/>
          </p:nvGrpSpPr>
          <p:grpSpPr>
            <a:xfrm>
              <a:off x="5361937" y="349909"/>
              <a:ext cx="64800" cy="64800"/>
              <a:chOff x="4180032" y="3419476"/>
              <a:chExt cx="64800" cy="64800"/>
            </a:xfrm>
          </p:grpSpPr>
          <p:cxnSp>
            <p:nvCxnSpPr>
              <p:cNvPr id="16217" name="Straight Connector 162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8" name="Straight Connector 162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1" name="Group 16150"/>
            <p:cNvGrpSpPr/>
            <p:nvPr/>
          </p:nvGrpSpPr>
          <p:grpSpPr>
            <a:xfrm>
              <a:off x="5768173" y="349909"/>
              <a:ext cx="64800" cy="64800"/>
              <a:chOff x="4180032" y="3419476"/>
              <a:chExt cx="64800" cy="64800"/>
            </a:xfrm>
          </p:grpSpPr>
          <p:cxnSp>
            <p:nvCxnSpPr>
              <p:cNvPr id="16215" name="Straight Connector 162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6" name="Straight Connector 162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2" name="Group 16151"/>
            <p:cNvGrpSpPr/>
            <p:nvPr/>
          </p:nvGrpSpPr>
          <p:grpSpPr>
            <a:xfrm>
              <a:off x="6445233" y="349909"/>
              <a:ext cx="64800" cy="64800"/>
              <a:chOff x="4180032" y="3419476"/>
              <a:chExt cx="64800" cy="64800"/>
            </a:xfrm>
          </p:grpSpPr>
          <p:cxnSp>
            <p:nvCxnSpPr>
              <p:cNvPr id="16213" name="Straight Connector 162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4" name="Straight Connector 162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3" name="Group 16152"/>
            <p:cNvGrpSpPr/>
            <p:nvPr/>
          </p:nvGrpSpPr>
          <p:grpSpPr>
            <a:xfrm>
              <a:off x="7122293" y="349909"/>
              <a:ext cx="64800" cy="64800"/>
              <a:chOff x="4180032" y="3419476"/>
              <a:chExt cx="64800" cy="64800"/>
            </a:xfrm>
          </p:grpSpPr>
          <p:cxnSp>
            <p:nvCxnSpPr>
              <p:cNvPr id="16211" name="Straight Connector 162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2" name="Straight Connector 162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4" name="Group 16153"/>
            <p:cNvGrpSpPr/>
            <p:nvPr/>
          </p:nvGrpSpPr>
          <p:grpSpPr>
            <a:xfrm>
              <a:off x="7799353" y="349909"/>
              <a:ext cx="64800" cy="64800"/>
              <a:chOff x="4180032" y="3419476"/>
              <a:chExt cx="64800" cy="64800"/>
            </a:xfrm>
          </p:grpSpPr>
          <p:cxnSp>
            <p:nvCxnSpPr>
              <p:cNvPr id="16209" name="Straight Connector 162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0" name="Straight Connector 162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5" name="Group 16154"/>
            <p:cNvGrpSpPr/>
            <p:nvPr/>
          </p:nvGrpSpPr>
          <p:grpSpPr>
            <a:xfrm>
              <a:off x="8476413" y="349909"/>
              <a:ext cx="64800" cy="64800"/>
              <a:chOff x="4180032" y="3419476"/>
              <a:chExt cx="64800" cy="64800"/>
            </a:xfrm>
          </p:grpSpPr>
          <p:cxnSp>
            <p:nvCxnSpPr>
              <p:cNvPr id="16207" name="Straight Connector 162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8" name="Straight Connector 162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6" name="Group 16155"/>
            <p:cNvGrpSpPr/>
            <p:nvPr/>
          </p:nvGrpSpPr>
          <p:grpSpPr>
            <a:xfrm>
              <a:off x="1705813" y="349909"/>
              <a:ext cx="64800" cy="64800"/>
              <a:chOff x="4180032" y="3419476"/>
              <a:chExt cx="64800" cy="64800"/>
            </a:xfrm>
          </p:grpSpPr>
          <p:cxnSp>
            <p:nvCxnSpPr>
              <p:cNvPr id="16205" name="Straight Connector 162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6" name="Straight Connector 162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7" name="Group 16156"/>
            <p:cNvGrpSpPr/>
            <p:nvPr/>
          </p:nvGrpSpPr>
          <p:grpSpPr>
            <a:xfrm>
              <a:off x="2653697" y="349909"/>
              <a:ext cx="64800" cy="64800"/>
              <a:chOff x="4180032" y="3419476"/>
              <a:chExt cx="64800" cy="64800"/>
            </a:xfrm>
          </p:grpSpPr>
          <p:cxnSp>
            <p:nvCxnSpPr>
              <p:cNvPr id="16203" name="Straight Connector 162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4" name="Straight Connector 162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8" name="Group 16157"/>
            <p:cNvGrpSpPr/>
            <p:nvPr/>
          </p:nvGrpSpPr>
          <p:grpSpPr>
            <a:xfrm>
              <a:off x="3736993" y="349909"/>
              <a:ext cx="64800" cy="64800"/>
              <a:chOff x="4180032" y="3419476"/>
              <a:chExt cx="64800" cy="64800"/>
            </a:xfrm>
          </p:grpSpPr>
          <p:cxnSp>
            <p:nvCxnSpPr>
              <p:cNvPr id="16201" name="Straight Connector 162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2" name="Straight Connector 162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9" name="Group 16158"/>
            <p:cNvGrpSpPr/>
            <p:nvPr/>
          </p:nvGrpSpPr>
          <p:grpSpPr>
            <a:xfrm>
              <a:off x="4278641" y="349909"/>
              <a:ext cx="64800" cy="64800"/>
              <a:chOff x="4180032" y="3419476"/>
              <a:chExt cx="64800" cy="64800"/>
            </a:xfrm>
          </p:grpSpPr>
          <p:cxnSp>
            <p:nvCxnSpPr>
              <p:cNvPr id="16199" name="Straight Connector 161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0" name="Straight Connector 161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0" name="Group 16159"/>
            <p:cNvGrpSpPr/>
            <p:nvPr/>
          </p:nvGrpSpPr>
          <p:grpSpPr>
            <a:xfrm>
              <a:off x="4820289" y="349909"/>
              <a:ext cx="64800" cy="64800"/>
              <a:chOff x="4180032" y="3419476"/>
              <a:chExt cx="64800" cy="64800"/>
            </a:xfrm>
          </p:grpSpPr>
          <p:cxnSp>
            <p:nvCxnSpPr>
              <p:cNvPr id="16197" name="Straight Connector 161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8" name="Straight Connector 161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1" name="Group 16160"/>
            <p:cNvGrpSpPr/>
            <p:nvPr/>
          </p:nvGrpSpPr>
          <p:grpSpPr>
            <a:xfrm>
              <a:off x="5497349" y="349909"/>
              <a:ext cx="64800" cy="64800"/>
              <a:chOff x="4180032" y="3419476"/>
              <a:chExt cx="64800" cy="64800"/>
            </a:xfrm>
          </p:grpSpPr>
          <p:cxnSp>
            <p:nvCxnSpPr>
              <p:cNvPr id="16195" name="Straight Connector 161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6" name="Straight Connector 161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2" name="Group 16161"/>
            <p:cNvGrpSpPr/>
            <p:nvPr/>
          </p:nvGrpSpPr>
          <p:grpSpPr>
            <a:xfrm>
              <a:off x="5903585" y="349909"/>
              <a:ext cx="64800" cy="64800"/>
              <a:chOff x="4180032" y="3419476"/>
              <a:chExt cx="64800" cy="64800"/>
            </a:xfrm>
          </p:grpSpPr>
          <p:cxnSp>
            <p:nvCxnSpPr>
              <p:cNvPr id="16193" name="Straight Connector 161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4" name="Straight Connector 161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3" name="Group 16162"/>
            <p:cNvGrpSpPr/>
            <p:nvPr/>
          </p:nvGrpSpPr>
          <p:grpSpPr>
            <a:xfrm>
              <a:off x="6580645" y="349909"/>
              <a:ext cx="64800" cy="64800"/>
              <a:chOff x="4180032" y="3419476"/>
              <a:chExt cx="64800" cy="64800"/>
            </a:xfrm>
          </p:grpSpPr>
          <p:cxnSp>
            <p:nvCxnSpPr>
              <p:cNvPr id="16191" name="Straight Connector 161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2" name="Straight Connector 161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4" name="Group 16163"/>
            <p:cNvGrpSpPr/>
            <p:nvPr/>
          </p:nvGrpSpPr>
          <p:grpSpPr>
            <a:xfrm>
              <a:off x="7257705" y="349909"/>
              <a:ext cx="64800" cy="64800"/>
              <a:chOff x="4180032" y="3419476"/>
              <a:chExt cx="64800" cy="64800"/>
            </a:xfrm>
          </p:grpSpPr>
          <p:cxnSp>
            <p:nvCxnSpPr>
              <p:cNvPr id="16189" name="Straight Connector 161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0" name="Straight Connector 161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5" name="Group 16164"/>
            <p:cNvGrpSpPr/>
            <p:nvPr/>
          </p:nvGrpSpPr>
          <p:grpSpPr>
            <a:xfrm>
              <a:off x="7934765" y="349909"/>
              <a:ext cx="64800" cy="64800"/>
              <a:chOff x="4180032" y="3419476"/>
              <a:chExt cx="64800" cy="64800"/>
            </a:xfrm>
          </p:grpSpPr>
          <p:cxnSp>
            <p:nvCxnSpPr>
              <p:cNvPr id="16187" name="Straight Connector 161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8" name="Straight Connector 161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6" name="Group 16165"/>
            <p:cNvGrpSpPr/>
            <p:nvPr/>
          </p:nvGrpSpPr>
          <p:grpSpPr>
            <a:xfrm>
              <a:off x="8611825" y="349909"/>
              <a:ext cx="64800" cy="64800"/>
              <a:chOff x="4180032" y="3419476"/>
              <a:chExt cx="64800" cy="64800"/>
            </a:xfrm>
          </p:grpSpPr>
          <p:cxnSp>
            <p:nvCxnSpPr>
              <p:cNvPr id="16185" name="Straight Connector 161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6" name="Straight Connector 161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7" name="Group 16166"/>
            <p:cNvGrpSpPr/>
            <p:nvPr/>
          </p:nvGrpSpPr>
          <p:grpSpPr>
            <a:xfrm>
              <a:off x="1028753" y="349909"/>
              <a:ext cx="64800" cy="64800"/>
              <a:chOff x="4180032" y="3419476"/>
              <a:chExt cx="64800" cy="64800"/>
            </a:xfrm>
          </p:grpSpPr>
          <p:cxnSp>
            <p:nvCxnSpPr>
              <p:cNvPr id="16183" name="Straight Connector 161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4" name="Straight Connector 161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8" name="Group 16167"/>
            <p:cNvGrpSpPr/>
            <p:nvPr/>
          </p:nvGrpSpPr>
          <p:grpSpPr>
            <a:xfrm>
              <a:off x="1841225" y="349909"/>
              <a:ext cx="64800" cy="64800"/>
              <a:chOff x="4180032" y="3419476"/>
              <a:chExt cx="64800" cy="64800"/>
            </a:xfrm>
          </p:grpSpPr>
          <p:cxnSp>
            <p:nvCxnSpPr>
              <p:cNvPr id="16181" name="Straight Connector 161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2" name="Straight Connector 161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9" name="Group 16168"/>
            <p:cNvGrpSpPr/>
            <p:nvPr/>
          </p:nvGrpSpPr>
          <p:grpSpPr>
            <a:xfrm>
              <a:off x="2789109" y="349909"/>
              <a:ext cx="64800" cy="64800"/>
              <a:chOff x="4180032" y="3419476"/>
              <a:chExt cx="64800" cy="64800"/>
            </a:xfrm>
          </p:grpSpPr>
          <p:cxnSp>
            <p:nvCxnSpPr>
              <p:cNvPr id="16179" name="Straight Connector 161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0" name="Straight Connector 161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70" name="Group 16169"/>
            <p:cNvGrpSpPr/>
            <p:nvPr/>
          </p:nvGrpSpPr>
          <p:grpSpPr>
            <a:xfrm>
              <a:off x="1976637" y="349909"/>
              <a:ext cx="64800" cy="64800"/>
              <a:chOff x="4180032" y="3419476"/>
              <a:chExt cx="64800" cy="64800"/>
            </a:xfrm>
          </p:grpSpPr>
          <p:cxnSp>
            <p:nvCxnSpPr>
              <p:cNvPr id="16177" name="Straight Connector 161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78" name="Straight Connector 161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71" name="Group 16170"/>
            <p:cNvGrpSpPr/>
            <p:nvPr/>
          </p:nvGrpSpPr>
          <p:grpSpPr>
            <a:xfrm>
              <a:off x="2924521" y="349909"/>
              <a:ext cx="64800" cy="64800"/>
              <a:chOff x="4180032" y="3419476"/>
              <a:chExt cx="64800" cy="64800"/>
            </a:xfrm>
          </p:grpSpPr>
          <p:cxnSp>
            <p:nvCxnSpPr>
              <p:cNvPr id="16175" name="Straight Connector 161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76" name="Straight Connector 161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72" name="Group 16171"/>
            <p:cNvGrpSpPr/>
            <p:nvPr/>
          </p:nvGrpSpPr>
          <p:grpSpPr>
            <a:xfrm>
              <a:off x="3059933" y="349909"/>
              <a:ext cx="64800" cy="64800"/>
              <a:chOff x="4180032" y="3419476"/>
              <a:chExt cx="64800" cy="64800"/>
            </a:xfrm>
          </p:grpSpPr>
          <p:cxnSp>
            <p:nvCxnSpPr>
              <p:cNvPr id="16173" name="Straight Connector 161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74" name="Straight Connector 161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6299" name="Group 16298"/>
          <p:cNvGrpSpPr/>
          <p:nvPr/>
        </p:nvGrpSpPr>
        <p:grpSpPr>
          <a:xfrm>
            <a:off x="468924" y="4462124"/>
            <a:ext cx="11280435" cy="64800"/>
            <a:chOff x="351693" y="349909"/>
            <a:chExt cx="8460326" cy="64800"/>
          </a:xfrm>
        </p:grpSpPr>
        <p:grpSp>
          <p:nvGrpSpPr>
            <p:cNvPr id="16300" name="Group 16299"/>
            <p:cNvGrpSpPr/>
            <p:nvPr/>
          </p:nvGrpSpPr>
          <p:grpSpPr>
            <a:xfrm>
              <a:off x="351693" y="349909"/>
              <a:ext cx="64800" cy="64800"/>
              <a:chOff x="4180032" y="3419476"/>
              <a:chExt cx="64800" cy="64800"/>
            </a:xfrm>
          </p:grpSpPr>
          <p:cxnSp>
            <p:nvCxnSpPr>
              <p:cNvPr id="16487" name="Straight Connector 16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8" name="Straight Connector 16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1" name="Group 16300"/>
            <p:cNvGrpSpPr/>
            <p:nvPr/>
          </p:nvGrpSpPr>
          <p:grpSpPr>
            <a:xfrm>
              <a:off x="487105" y="349909"/>
              <a:ext cx="64800" cy="64800"/>
              <a:chOff x="4180032" y="3419476"/>
              <a:chExt cx="64800" cy="64800"/>
            </a:xfrm>
          </p:grpSpPr>
          <p:cxnSp>
            <p:nvCxnSpPr>
              <p:cNvPr id="16485" name="Straight Connector 16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6" name="Straight Connector 16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2" name="Group 16301"/>
            <p:cNvGrpSpPr/>
            <p:nvPr/>
          </p:nvGrpSpPr>
          <p:grpSpPr>
            <a:xfrm>
              <a:off x="622517" y="349909"/>
              <a:ext cx="64800" cy="64800"/>
              <a:chOff x="4180032" y="3419476"/>
              <a:chExt cx="64800" cy="64800"/>
            </a:xfrm>
          </p:grpSpPr>
          <p:cxnSp>
            <p:nvCxnSpPr>
              <p:cNvPr id="16483" name="Straight Connector 16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4" name="Straight Connector 16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3" name="Group 16302"/>
            <p:cNvGrpSpPr/>
            <p:nvPr/>
          </p:nvGrpSpPr>
          <p:grpSpPr>
            <a:xfrm>
              <a:off x="1164165" y="349909"/>
              <a:ext cx="64800" cy="64800"/>
              <a:chOff x="4180032" y="3419476"/>
              <a:chExt cx="64800" cy="64800"/>
            </a:xfrm>
          </p:grpSpPr>
          <p:cxnSp>
            <p:nvCxnSpPr>
              <p:cNvPr id="16481" name="Straight Connector 16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2" name="Straight Connector 16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4" name="Group 16303"/>
            <p:cNvGrpSpPr/>
            <p:nvPr/>
          </p:nvGrpSpPr>
          <p:grpSpPr>
            <a:xfrm>
              <a:off x="2112049" y="349909"/>
              <a:ext cx="64800" cy="64800"/>
              <a:chOff x="4180032" y="3419476"/>
              <a:chExt cx="64800" cy="64800"/>
            </a:xfrm>
          </p:grpSpPr>
          <p:cxnSp>
            <p:nvCxnSpPr>
              <p:cNvPr id="16479" name="Straight Connector 16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0" name="Straight Connector 16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5" name="Group 16304"/>
            <p:cNvGrpSpPr/>
            <p:nvPr/>
          </p:nvGrpSpPr>
          <p:grpSpPr>
            <a:xfrm>
              <a:off x="3195345" y="349909"/>
              <a:ext cx="64800" cy="64800"/>
              <a:chOff x="4180032" y="3419476"/>
              <a:chExt cx="64800" cy="64800"/>
            </a:xfrm>
          </p:grpSpPr>
          <p:cxnSp>
            <p:nvCxnSpPr>
              <p:cNvPr id="16477" name="Straight Connector 16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8" name="Straight Connector 16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6" name="Group 16305"/>
            <p:cNvGrpSpPr/>
            <p:nvPr/>
          </p:nvGrpSpPr>
          <p:grpSpPr>
            <a:xfrm>
              <a:off x="3872405" y="349909"/>
              <a:ext cx="64800" cy="64800"/>
              <a:chOff x="4180032" y="3419476"/>
              <a:chExt cx="64800" cy="64800"/>
            </a:xfrm>
          </p:grpSpPr>
          <p:cxnSp>
            <p:nvCxnSpPr>
              <p:cNvPr id="16475" name="Straight Connector 16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6" name="Straight Connector 16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7" name="Group 16306"/>
            <p:cNvGrpSpPr/>
            <p:nvPr/>
          </p:nvGrpSpPr>
          <p:grpSpPr>
            <a:xfrm>
              <a:off x="4955701" y="349909"/>
              <a:ext cx="64800" cy="64800"/>
              <a:chOff x="4180032" y="3419476"/>
              <a:chExt cx="64800" cy="64800"/>
            </a:xfrm>
          </p:grpSpPr>
          <p:cxnSp>
            <p:nvCxnSpPr>
              <p:cNvPr id="16473" name="Straight Connector 16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4" name="Straight Connector 16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8" name="Group 16307"/>
            <p:cNvGrpSpPr/>
            <p:nvPr/>
          </p:nvGrpSpPr>
          <p:grpSpPr>
            <a:xfrm>
              <a:off x="5632761" y="349909"/>
              <a:ext cx="64800" cy="64800"/>
              <a:chOff x="4180032" y="3419476"/>
              <a:chExt cx="64800" cy="64800"/>
            </a:xfrm>
          </p:grpSpPr>
          <p:cxnSp>
            <p:nvCxnSpPr>
              <p:cNvPr id="16471" name="Straight Connector 16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2" name="Straight Connector 16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9" name="Group 16308"/>
            <p:cNvGrpSpPr/>
            <p:nvPr/>
          </p:nvGrpSpPr>
          <p:grpSpPr>
            <a:xfrm>
              <a:off x="6038997" y="349909"/>
              <a:ext cx="64800" cy="64800"/>
              <a:chOff x="4180032" y="3419476"/>
              <a:chExt cx="64800" cy="64800"/>
            </a:xfrm>
          </p:grpSpPr>
          <p:cxnSp>
            <p:nvCxnSpPr>
              <p:cNvPr id="16469" name="Straight Connector 16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0" name="Straight Connector 16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0" name="Group 16309"/>
            <p:cNvGrpSpPr/>
            <p:nvPr/>
          </p:nvGrpSpPr>
          <p:grpSpPr>
            <a:xfrm>
              <a:off x="6716057" y="349909"/>
              <a:ext cx="64800" cy="64800"/>
              <a:chOff x="4180032" y="3419476"/>
              <a:chExt cx="64800" cy="64800"/>
            </a:xfrm>
          </p:grpSpPr>
          <p:cxnSp>
            <p:nvCxnSpPr>
              <p:cNvPr id="16467" name="Straight Connector 16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8" name="Straight Connector 16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1" name="Group 16310"/>
            <p:cNvGrpSpPr/>
            <p:nvPr/>
          </p:nvGrpSpPr>
          <p:grpSpPr>
            <a:xfrm>
              <a:off x="7393117" y="349909"/>
              <a:ext cx="64800" cy="64800"/>
              <a:chOff x="4180032" y="3419476"/>
              <a:chExt cx="64800" cy="64800"/>
            </a:xfrm>
          </p:grpSpPr>
          <p:cxnSp>
            <p:nvCxnSpPr>
              <p:cNvPr id="16465" name="Straight Connector 16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6" name="Straight Connector 16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2" name="Group 16311"/>
            <p:cNvGrpSpPr/>
            <p:nvPr/>
          </p:nvGrpSpPr>
          <p:grpSpPr>
            <a:xfrm>
              <a:off x="8070177" y="349909"/>
              <a:ext cx="64800" cy="64800"/>
              <a:chOff x="4180032" y="3419476"/>
              <a:chExt cx="64800" cy="64800"/>
            </a:xfrm>
          </p:grpSpPr>
          <p:cxnSp>
            <p:nvCxnSpPr>
              <p:cNvPr id="16463" name="Straight Connector 16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4" name="Straight Connector 16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3" name="Group 16312"/>
            <p:cNvGrpSpPr/>
            <p:nvPr/>
          </p:nvGrpSpPr>
          <p:grpSpPr>
            <a:xfrm>
              <a:off x="8747219" y="349909"/>
              <a:ext cx="64800" cy="64800"/>
              <a:chOff x="4180032" y="3419476"/>
              <a:chExt cx="64800" cy="64800"/>
            </a:xfrm>
          </p:grpSpPr>
          <p:cxnSp>
            <p:nvCxnSpPr>
              <p:cNvPr id="16461" name="Straight Connector 164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2" name="Straight Connector 164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4" name="Group 16313"/>
            <p:cNvGrpSpPr/>
            <p:nvPr/>
          </p:nvGrpSpPr>
          <p:grpSpPr>
            <a:xfrm>
              <a:off x="1299577" y="349909"/>
              <a:ext cx="64800" cy="64800"/>
              <a:chOff x="4180032" y="3419476"/>
              <a:chExt cx="64800" cy="64800"/>
            </a:xfrm>
          </p:grpSpPr>
          <p:cxnSp>
            <p:nvCxnSpPr>
              <p:cNvPr id="16459" name="Straight Connector 164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0" name="Straight Connector 164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5" name="Group 16314"/>
            <p:cNvGrpSpPr/>
            <p:nvPr/>
          </p:nvGrpSpPr>
          <p:grpSpPr>
            <a:xfrm>
              <a:off x="2247461" y="349909"/>
              <a:ext cx="64800" cy="64800"/>
              <a:chOff x="4180032" y="3419476"/>
              <a:chExt cx="64800" cy="64800"/>
            </a:xfrm>
          </p:grpSpPr>
          <p:cxnSp>
            <p:nvCxnSpPr>
              <p:cNvPr id="16457" name="Straight Connector 164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8" name="Straight Connector 164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6" name="Group 16315"/>
            <p:cNvGrpSpPr/>
            <p:nvPr/>
          </p:nvGrpSpPr>
          <p:grpSpPr>
            <a:xfrm>
              <a:off x="3330757" y="349909"/>
              <a:ext cx="64800" cy="64800"/>
              <a:chOff x="4180032" y="3419476"/>
              <a:chExt cx="64800" cy="64800"/>
            </a:xfrm>
          </p:grpSpPr>
          <p:cxnSp>
            <p:nvCxnSpPr>
              <p:cNvPr id="16455" name="Straight Connector 164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6" name="Straight Connector 164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7" name="Group 16316"/>
            <p:cNvGrpSpPr/>
            <p:nvPr/>
          </p:nvGrpSpPr>
          <p:grpSpPr>
            <a:xfrm>
              <a:off x="4007817" y="349909"/>
              <a:ext cx="64800" cy="64800"/>
              <a:chOff x="4180032" y="3419476"/>
              <a:chExt cx="64800" cy="64800"/>
            </a:xfrm>
          </p:grpSpPr>
          <p:cxnSp>
            <p:nvCxnSpPr>
              <p:cNvPr id="16453" name="Straight Connector 164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4" name="Straight Connector 164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8" name="Group 16317"/>
            <p:cNvGrpSpPr/>
            <p:nvPr/>
          </p:nvGrpSpPr>
          <p:grpSpPr>
            <a:xfrm>
              <a:off x="4414053" y="349909"/>
              <a:ext cx="64800" cy="64800"/>
              <a:chOff x="4180032" y="3419476"/>
              <a:chExt cx="64800" cy="64800"/>
            </a:xfrm>
          </p:grpSpPr>
          <p:cxnSp>
            <p:nvCxnSpPr>
              <p:cNvPr id="16451" name="Straight Connector 164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2" name="Straight Connector 164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9" name="Group 16318"/>
            <p:cNvGrpSpPr/>
            <p:nvPr/>
          </p:nvGrpSpPr>
          <p:grpSpPr>
            <a:xfrm>
              <a:off x="5091113" y="349909"/>
              <a:ext cx="64800" cy="64800"/>
              <a:chOff x="4180032" y="3419476"/>
              <a:chExt cx="64800" cy="64800"/>
            </a:xfrm>
          </p:grpSpPr>
          <p:cxnSp>
            <p:nvCxnSpPr>
              <p:cNvPr id="16449" name="Straight Connector 164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0" name="Straight Connector 164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0" name="Group 16319"/>
            <p:cNvGrpSpPr/>
            <p:nvPr/>
          </p:nvGrpSpPr>
          <p:grpSpPr>
            <a:xfrm>
              <a:off x="6174409" y="349909"/>
              <a:ext cx="64800" cy="64800"/>
              <a:chOff x="4180032" y="3419476"/>
              <a:chExt cx="64800" cy="64800"/>
            </a:xfrm>
          </p:grpSpPr>
          <p:cxnSp>
            <p:nvCxnSpPr>
              <p:cNvPr id="16447" name="Straight Connector 16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8" name="Straight Connector 16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1" name="Group 16320"/>
            <p:cNvGrpSpPr/>
            <p:nvPr/>
          </p:nvGrpSpPr>
          <p:grpSpPr>
            <a:xfrm>
              <a:off x="6851469" y="349909"/>
              <a:ext cx="64800" cy="64800"/>
              <a:chOff x="4180032" y="3419476"/>
              <a:chExt cx="64800" cy="64800"/>
            </a:xfrm>
          </p:grpSpPr>
          <p:cxnSp>
            <p:nvCxnSpPr>
              <p:cNvPr id="16445" name="Straight Connector 16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6" name="Straight Connector 16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2" name="Group 16321"/>
            <p:cNvGrpSpPr/>
            <p:nvPr/>
          </p:nvGrpSpPr>
          <p:grpSpPr>
            <a:xfrm>
              <a:off x="7528529" y="349909"/>
              <a:ext cx="64800" cy="64800"/>
              <a:chOff x="4180032" y="3419476"/>
              <a:chExt cx="64800" cy="64800"/>
            </a:xfrm>
          </p:grpSpPr>
          <p:cxnSp>
            <p:nvCxnSpPr>
              <p:cNvPr id="16443" name="Straight Connector 16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4" name="Straight Connector 16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3" name="Group 16322"/>
            <p:cNvGrpSpPr/>
            <p:nvPr/>
          </p:nvGrpSpPr>
          <p:grpSpPr>
            <a:xfrm>
              <a:off x="8205589" y="349909"/>
              <a:ext cx="64800" cy="64800"/>
              <a:chOff x="4180032" y="3419476"/>
              <a:chExt cx="64800" cy="64800"/>
            </a:xfrm>
          </p:grpSpPr>
          <p:cxnSp>
            <p:nvCxnSpPr>
              <p:cNvPr id="16441" name="Straight Connector 16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2" name="Straight Connector 16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4" name="Group 16323"/>
            <p:cNvGrpSpPr/>
            <p:nvPr/>
          </p:nvGrpSpPr>
          <p:grpSpPr>
            <a:xfrm>
              <a:off x="757929" y="349909"/>
              <a:ext cx="64800" cy="64800"/>
              <a:chOff x="4180032" y="3419476"/>
              <a:chExt cx="64800" cy="64800"/>
            </a:xfrm>
          </p:grpSpPr>
          <p:cxnSp>
            <p:nvCxnSpPr>
              <p:cNvPr id="16439" name="Straight Connector 16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0" name="Straight Connector 16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5" name="Group 16324"/>
            <p:cNvGrpSpPr/>
            <p:nvPr/>
          </p:nvGrpSpPr>
          <p:grpSpPr>
            <a:xfrm>
              <a:off x="1434989" y="349909"/>
              <a:ext cx="64800" cy="64800"/>
              <a:chOff x="4180032" y="3419476"/>
              <a:chExt cx="64800" cy="64800"/>
            </a:xfrm>
          </p:grpSpPr>
          <p:cxnSp>
            <p:nvCxnSpPr>
              <p:cNvPr id="16437" name="Straight Connector 16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8" name="Straight Connector 16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6" name="Group 16325"/>
            <p:cNvGrpSpPr/>
            <p:nvPr/>
          </p:nvGrpSpPr>
          <p:grpSpPr>
            <a:xfrm>
              <a:off x="2382873" y="349909"/>
              <a:ext cx="64800" cy="64800"/>
              <a:chOff x="4180032" y="3419476"/>
              <a:chExt cx="64800" cy="64800"/>
            </a:xfrm>
          </p:grpSpPr>
          <p:cxnSp>
            <p:nvCxnSpPr>
              <p:cNvPr id="16435" name="Straight Connector 16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6" name="Straight Connector 16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7" name="Group 16326"/>
            <p:cNvGrpSpPr/>
            <p:nvPr/>
          </p:nvGrpSpPr>
          <p:grpSpPr>
            <a:xfrm>
              <a:off x="3466169" y="349909"/>
              <a:ext cx="64800" cy="64800"/>
              <a:chOff x="4180032" y="3419476"/>
              <a:chExt cx="64800" cy="64800"/>
            </a:xfrm>
          </p:grpSpPr>
          <p:cxnSp>
            <p:nvCxnSpPr>
              <p:cNvPr id="16433" name="Straight Connector 16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4" name="Straight Connector 16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8" name="Group 16327"/>
            <p:cNvGrpSpPr/>
            <p:nvPr/>
          </p:nvGrpSpPr>
          <p:grpSpPr>
            <a:xfrm>
              <a:off x="4143229" y="349909"/>
              <a:ext cx="64800" cy="64800"/>
              <a:chOff x="4180032" y="3419476"/>
              <a:chExt cx="64800" cy="64800"/>
            </a:xfrm>
          </p:grpSpPr>
          <p:cxnSp>
            <p:nvCxnSpPr>
              <p:cNvPr id="16431" name="Straight Connector 16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2" name="Straight Connector 16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9" name="Group 16328"/>
            <p:cNvGrpSpPr/>
            <p:nvPr/>
          </p:nvGrpSpPr>
          <p:grpSpPr>
            <a:xfrm>
              <a:off x="4549465" y="349909"/>
              <a:ext cx="64800" cy="64800"/>
              <a:chOff x="4180032" y="3419476"/>
              <a:chExt cx="64800" cy="64800"/>
            </a:xfrm>
          </p:grpSpPr>
          <p:cxnSp>
            <p:nvCxnSpPr>
              <p:cNvPr id="16429" name="Straight Connector 16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0" name="Straight Connector 16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0" name="Group 16329"/>
            <p:cNvGrpSpPr/>
            <p:nvPr/>
          </p:nvGrpSpPr>
          <p:grpSpPr>
            <a:xfrm>
              <a:off x="5226525" y="349909"/>
              <a:ext cx="64800" cy="64800"/>
              <a:chOff x="4180032" y="3419476"/>
              <a:chExt cx="64800" cy="64800"/>
            </a:xfrm>
          </p:grpSpPr>
          <p:cxnSp>
            <p:nvCxnSpPr>
              <p:cNvPr id="16427" name="Straight Connector 16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8" name="Straight Connector 16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1" name="Group 16330"/>
            <p:cNvGrpSpPr/>
            <p:nvPr/>
          </p:nvGrpSpPr>
          <p:grpSpPr>
            <a:xfrm>
              <a:off x="6309821" y="349909"/>
              <a:ext cx="64800" cy="64800"/>
              <a:chOff x="4180032" y="3419476"/>
              <a:chExt cx="64800" cy="64800"/>
            </a:xfrm>
          </p:grpSpPr>
          <p:cxnSp>
            <p:nvCxnSpPr>
              <p:cNvPr id="16425" name="Straight Connector 16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6" name="Straight Connector 16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2" name="Group 16331"/>
            <p:cNvGrpSpPr/>
            <p:nvPr/>
          </p:nvGrpSpPr>
          <p:grpSpPr>
            <a:xfrm>
              <a:off x="6986881" y="349909"/>
              <a:ext cx="64800" cy="64800"/>
              <a:chOff x="4180032" y="3419476"/>
              <a:chExt cx="64800" cy="64800"/>
            </a:xfrm>
          </p:grpSpPr>
          <p:cxnSp>
            <p:nvCxnSpPr>
              <p:cNvPr id="16423" name="Straight Connector 16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4" name="Straight Connector 16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3" name="Group 16332"/>
            <p:cNvGrpSpPr/>
            <p:nvPr/>
          </p:nvGrpSpPr>
          <p:grpSpPr>
            <a:xfrm>
              <a:off x="7663941" y="349909"/>
              <a:ext cx="64800" cy="64800"/>
              <a:chOff x="4180032" y="3419476"/>
              <a:chExt cx="64800" cy="64800"/>
            </a:xfrm>
          </p:grpSpPr>
          <p:cxnSp>
            <p:nvCxnSpPr>
              <p:cNvPr id="16421" name="Straight Connector 164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2" name="Straight Connector 164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4" name="Group 16333"/>
            <p:cNvGrpSpPr/>
            <p:nvPr/>
          </p:nvGrpSpPr>
          <p:grpSpPr>
            <a:xfrm>
              <a:off x="8341001" y="349909"/>
              <a:ext cx="64800" cy="64800"/>
              <a:chOff x="4180032" y="3419476"/>
              <a:chExt cx="64800" cy="64800"/>
            </a:xfrm>
          </p:grpSpPr>
          <p:cxnSp>
            <p:nvCxnSpPr>
              <p:cNvPr id="16419" name="Straight Connector 164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0" name="Straight Connector 164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5" name="Group 16334"/>
            <p:cNvGrpSpPr/>
            <p:nvPr/>
          </p:nvGrpSpPr>
          <p:grpSpPr>
            <a:xfrm>
              <a:off x="893341" y="349909"/>
              <a:ext cx="64800" cy="64800"/>
              <a:chOff x="4180032" y="3419476"/>
              <a:chExt cx="64800" cy="64800"/>
            </a:xfrm>
          </p:grpSpPr>
          <p:cxnSp>
            <p:nvCxnSpPr>
              <p:cNvPr id="16417" name="Straight Connector 164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8" name="Straight Connector 164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6" name="Group 16335"/>
            <p:cNvGrpSpPr/>
            <p:nvPr/>
          </p:nvGrpSpPr>
          <p:grpSpPr>
            <a:xfrm>
              <a:off x="1570401" y="349909"/>
              <a:ext cx="64800" cy="64800"/>
              <a:chOff x="4180032" y="3419476"/>
              <a:chExt cx="64800" cy="64800"/>
            </a:xfrm>
          </p:grpSpPr>
          <p:cxnSp>
            <p:nvCxnSpPr>
              <p:cNvPr id="16415" name="Straight Connector 164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6" name="Straight Connector 164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7" name="Group 16336"/>
            <p:cNvGrpSpPr/>
            <p:nvPr/>
          </p:nvGrpSpPr>
          <p:grpSpPr>
            <a:xfrm>
              <a:off x="2518285" y="349909"/>
              <a:ext cx="64800" cy="64800"/>
              <a:chOff x="4180032" y="3419476"/>
              <a:chExt cx="64800" cy="64800"/>
            </a:xfrm>
          </p:grpSpPr>
          <p:cxnSp>
            <p:nvCxnSpPr>
              <p:cNvPr id="16413" name="Straight Connector 164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4" name="Straight Connector 164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8" name="Group 16337"/>
            <p:cNvGrpSpPr/>
            <p:nvPr/>
          </p:nvGrpSpPr>
          <p:grpSpPr>
            <a:xfrm>
              <a:off x="3601581" y="349909"/>
              <a:ext cx="64800" cy="64800"/>
              <a:chOff x="4180032" y="3419476"/>
              <a:chExt cx="64800" cy="64800"/>
            </a:xfrm>
          </p:grpSpPr>
          <p:cxnSp>
            <p:nvCxnSpPr>
              <p:cNvPr id="16411" name="Straight Connector 164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2" name="Straight Connector 164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9" name="Group 16338"/>
            <p:cNvGrpSpPr/>
            <p:nvPr/>
          </p:nvGrpSpPr>
          <p:grpSpPr>
            <a:xfrm>
              <a:off x="4684877" y="349909"/>
              <a:ext cx="64800" cy="64800"/>
              <a:chOff x="4180032" y="3419476"/>
              <a:chExt cx="64800" cy="64800"/>
            </a:xfrm>
          </p:grpSpPr>
          <p:cxnSp>
            <p:nvCxnSpPr>
              <p:cNvPr id="16409" name="Straight Connector 164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0" name="Straight Connector 164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0" name="Group 16339"/>
            <p:cNvGrpSpPr/>
            <p:nvPr/>
          </p:nvGrpSpPr>
          <p:grpSpPr>
            <a:xfrm>
              <a:off x="5361937" y="349909"/>
              <a:ext cx="64800" cy="64800"/>
              <a:chOff x="4180032" y="3419476"/>
              <a:chExt cx="64800" cy="64800"/>
            </a:xfrm>
          </p:grpSpPr>
          <p:cxnSp>
            <p:nvCxnSpPr>
              <p:cNvPr id="16407" name="Straight Connector 164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8" name="Straight Connector 164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1" name="Group 16340"/>
            <p:cNvGrpSpPr/>
            <p:nvPr/>
          </p:nvGrpSpPr>
          <p:grpSpPr>
            <a:xfrm>
              <a:off x="5768173" y="349909"/>
              <a:ext cx="64800" cy="64800"/>
              <a:chOff x="4180032" y="3419476"/>
              <a:chExt cx="64800" cy="64800"/>
            </a:xfrm>
          </p:grpSpPr>
          <p:cxnSp>
            <p:nvCxnSpPr>
              <p:cNvPr id="16405" name="Straight Connector 164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6" name="Straight Connector 164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2" name="Group 16341"/>
            <p:cNvGrpSpPr/>
            <p:nvPr/>
          </p:nvGrpSpPr>
          <p:grpSpPr>
            <a:xfrm>
              <a:off x="6445233" y="349909"/>
              <a:ext cx="64800" cy="64800"/>
              <a:chOff x="4180032" y="3419476"/>
              <a:chExt cx="64800" cy="64800"/>
            </a:xfrm>
          </p:grpSpPr>
          <p:cxnSp>
            <p:nvCxnSpPr>
              <p:cNvPr id="16403" name="Straight Connector 164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4" name="Straight Connector 164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3" name="Group 16342"/>
            <p:cNvGrpSpPr/>
            <p:nvPr/>
          </p:nvGrpSpPr>
          <p:grpSpPr>
            <a:xfrm>
              <a:off x="7122293" y="349909"/>
              <a:ext cx="64800" cy="64800"/>
              <a:chOff x="4180032" y="3419476"/>
              <a:chExt cx="64800" cy="64800"/>
            </a:xfrm>
          </p:grpSpPr>
          <p:cxnSp>
            <p:nvCxnSpPr>
              <p:cNvPr id="16401" name="Straight Connector 164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2" name="Straight Connector 164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4" name="Group 16343"/>
            <p:cNvGrpSpPr/>
            <p:nvPr/>
          </p:nvGrpSpPr>
          <p:grpSpPr>
            <a:xfrm>
              <a:off x="7799353" y="349909"/>
              <a:ext cx="64800" cy="64800"/>
              <a:chOff x="4180032" y="3419476"/>
              <a:chExt cx="64800" cy="64800"/>
            </a:xfrm>
          </p:grpSpPr>
          <p:cxnSp>
            <p:nvCxnSpPr>
              <p:cNvPr id="16399" name="Straight Connector 163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0" name="Straight Connector 163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5" name="Group 16344"/>
            <p:cNvGrpSpPr/>
            <p:nvPr/>
          </p:nvGrpSpPr>
          <p:grpSpPr>
            <a:xfrm>
              <a:off x="8476413" y="349909"/>
              <a:ext cx="64800" cy="64800"/>
              <a:chOff x="4180032" y="3419476"/>
              <a:chExt cx="64800" cy="64800"/>
            </a:xfrm>
          </p:grpSpPr>
          <p:cxnSp>
            <p:nvCxnSpPr>
              <p:cNvPr id="16397" name="Straight Connector 163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8" name="Straight Connector 163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6" name="Group 16345"/>
            <p:cNvGrpSpPr/>
            <p:nvPr/>
          </p:nvGrpSpPr>
          <p:grpSpPr>
            <a:xfrm>
              <a:off x="1705813" y="349909"/>
              <a:ext cx="64800" cy="64800"/>
              <a:chOff x="4180032" y="3419476"/>
              <a:chExt cx="64800" cy="64800"/>
            </a:xfrm>
          </p:grpSpPr>
          <p:cxnSp>
            <p:nvCxnSpPr>
              <p:cNvPr id="16395" name="Straight Connector 163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6" name="Straight Connector 163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7" name="Group 16346"/>
            <p:cNvGrpSpPr/>
            <p:nvPr/>
          </p:nvGrpSpPr>
          <p:grpSpPr>
            <a:xfrm>
              <a:off x="2653697" y="349909"/>
              <a:ext cx="64800" cy="64800"/>
              <a:chOff x="4180032" y="3419476"/>
              <a:chExt cx="64800" cy="64800"/>
            </a:xfrm>
          </p:grpSpPr>
          <p:cxnSp>
            <p:nvCxnSpPr>
              <p:cNvPr id="16393" name="Straight Connector 163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4" name="Straight Connector 163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8" name="Group 16347"/>
            <p:cNvGrpSpPr/>
            <p:nvPr/>
          </p:nvGrpSpPr>
          <p:grpSpPr>
            <a:xfrm>
              <a:off x="3736993" y="349909"/>
              <a:ext cx="64800" cy="64800"/>
              <a:chOff x="4180032" y="3419476"/>
              <a:chExt cx="64800" cy="64800"/>
            </a:xfrm>
          </p:grpSpPr>
          <p:cxnSp>
            <p:nvCxnSpPr>
              <p:cNvPr id="16391" name="Straight Connector 163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2" name="Straight Connector 163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9" name="Group 16348"/>
            <p:cNvGrpSpPr/>
            <p:nvPr/>
          </p:nvGrpSpPr>
          <p:grpSpPr>
            <a:xfrm>
              <a:off x="4278641" y="349909"/>
              <a:ext cx="64800" cy="64800"/>
              <a:chOff x="4180032" y="3419476"/>
              <a:chExt cx="64800" cy="64800"/>
            </a:xfrm>
          </p:grpSpPr>
          <p:cxnSp>
            <p:nvCxnSpPr>
              <p:cNvPr id="16389" name="Straight Connector 163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0" name="Straight Connector 163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0" name="Group 16349"/>
            <p:cNvGrpSpPr/>
            <p:nvPr/>
          </p:nvGrpSpPr>
          <p:grpSpPr>
            <a:xfrm>
              <a:off x="4820289" y="349909"/>
              <a:ext cx="64800" cy="64800"/>
              <a:chOff x="4180032" y="3419476"/>
              <a:chExt cx="64800" cy="64800"/>
            </a:xfrm>
          </p:grpSpPr>
          <p:cxnSp>
            <p:nvCxnSpPr>
              <p:cNvPr id="16387" name="Straight Connector 163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8" name="Straight Connector 163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1" name="Group 16350"/>
            <p:cNvGrpSpPr/>
            <p:nvPr/>
          </p:nvGrpSpPr>
          <p:grpSpPr>
            <a:xfrm>
              <a:off x="5497349" y="349909"/>
              <a:ext cx="64800" cy="64800"/>
              <a:chOff x="4180032" y="3419476"/>
              <a:chExt cx="64800" cy="64800"/>
            </a:xfrm>
          </p:grpSpPr>
          <p:cxnSp>
            <p:nvCxnSpPr>
              <p:cNvPr id="16385" name="Straight Connector 163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6" name="Straight Connector 163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2" name="Group 16351"/>
            <p:cNvGrpSpPr/>
            <p:nvPr/>
          </p:nvGrpSpPr>
          <p:grpSpPr>
            <a:xfrm>
              <a:off x="5903585" y="349909"/>
              <a:ext cx="64800" cy="64800"/>
              <a:chOff x="4180032" y="3419476"/>
              <a:chExt cx="64800" cy="64800"/>
            </a:xfrm>
          </p:grpSpPr>
          <p:cxnSp>
            <p:nvCxnSpPr>
              <p:cNvPr id="16383" name="Straight Connector 163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4" name="Straight Connector 163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3" name="Group 16352"/>
            <p:cNvGrpSpPr/>
            <p:nvPr/>
          </p:nvGrpSpPr>
          <p:grpSpPr>
            <a:xfrm>
              <a:off x="6580645" y="349909"/>
              <a:ext cx="64800" cy="64800"/>
              <a:chOff x="4180032" y="3419476"/>
              <a:chExt cx="64800" cy="64800"/>
            </a:xfrm>
          </p:grpSpPr>
          <p:cxnSp>
            <p:nvCxnSpPr>
              <p:cNvPr id="16381" name="Straight Connector 163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2" name="Straight Connector 163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4" name="Group 16353"/>
            <p:cNvGrpSpPr/>
            <p:nvPr/>
          </p:nvGrpSpPr>
          <p:grpSpPr>
            <a:xfrm>
              <a:off x="7257705" y="349909"/>
              <a:ext cx="64800" cy="64800"/>
              <a:chOff x="4180032" y="3419476"/>
              <a:chExt cx="64800" cy="64800"/>
            </a:xfrm>
          </p:grpSpPr>
          <p:cxnSp>
            <p:nvCxnSpPr>
              <p:cNvPr id="16379" name="Straight Connector 163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0" name="Straight Connector 163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5" name="Group 16354"/>
            <p:cNvGrpSpPr/>
            <p:nvPr/>
          </p:nvGrpSpPr>
          <p:grpSpPr>
            <a:xfrm>
              <a:off x="7934765" y="349909"/>
              <a:ext cx="64800" cy="64800"/>
              <a:chOff x="4180032" y="3419476"/>
              <a:chExt cx="64800" cy="64800"/>
            </a:xfrm>
          </p:grpSpPr>
          <p:cxnSp>
            <p:nvCxnSpPr>
              <p:cNvPr id="16377" name="Straight Connector 163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8" name="Straight Connector 163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6" name="Group 16355"/>
            <p:cNvGrpSpPr/>
            <p:nvPr/>
          </p:nvGrpSpPr>
          <p:grpSpPr>
            <a:xfrm>
              <a:off x="8611825" y="349909"/>
              <a:ext cx="64800" cy="64800"/>
              <a:chOff x="4180032" y="3419476"/>
              <a:chExt cx="64800" cy="64800"/>
            </a:xfrm>
          </p:grpSpPr>
          <p:cxnSp>
            <p:nvCxnSpPr>
              <p:cNvPr id="16375" name="Straight Connector 163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6" name="Straight Connector 163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7" name="Group 16356"/>
            <p:cNvGrpSpPr/>
            <p:nvPr/>
          </p:nvGrpSpPr>
          <p:grpSpPr>
            <a:xfrm>
              <a:off x="1028753" y="349909"/>
              <a:ext cx="64800" cy="64800"/>
              <a:chOff x="4180032" y="3419476"/>
              <a:chExt cx="64800" cy="64800"/>
            </a:xfrm>
          </p:grpSpPr>
          <p:cxnSp>
            <p:nvCxnSpPr>
              <p:cNvPr id="16373" name="Straight Connector 163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4" name="Straight Connector 163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8" name="Group 16357"/>
            <p:cNvGrpSpPr/>
            <p:nvPr/>
          </p:nvGrpSpPr>
          <p:grpSpPr>
            <a:xfrm>
              <a:off x="1841225" y="349909"/>
              <a:ext cx="64800" cy="64800"/>
              <a:chOff x="4180032" y="3419476"/>
              <a:chExt cx="64800" cy="64800"/>
            </a:xfrm>
          </p:grpSpPr>
          <p:cxnSp>
            <p:nvCxnSpPr>
              <p:cNvPr id="16371" name="Straight Connector 163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2" name="Straight Connector 163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9" name="Group 16358"/>
            <p:cNvGrpSpPr/>
            <p:nvPr/>
          </p:nvGrpSpPr>
          <p:grpSpPr>
            <a:xfrm>
              <a:off x="2789109" y="349909"/>
              <a:ext cx="64800" cy="64800"/>
              <a:chOff x="4180032" y="3419476"/>
              <a:chExt cx="64800" cy="64800"/>
            </a:xfrm>
          </p:grpSpPr>
          <p:cxnSp>
            <p:nvCxnSpPr>
              <p:cNvPr id="16369" name="Straight Connector 163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0" name="Straight Connector 163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60" name="Group 16359"/>
            <p:cNvGrpSpPr/>
            <p:nvPr/>
          </p:nvGrpSpPr>
          <p:grpSpPr>
            <a:xfrm>
              <a:off x="1976637" y="349909"/>
              <a:ext cx="64800" cy="64800"/>
              <a:chOff x="4180032" y="3419476"/>
              <a:chExt cx="64800" cy="64800"/>
            </a:xfrm>
          </p:grpSpPr>
          <p:cxnSp>
            <p:nvCxnSpPr>
              <p:cNvPr id="16367" name="Straight Connector 163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68" name="Straight Connector 163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61" name="Group 16360"/>
            <p:cNvGrpSpPr/>
            <p:nvPr/>
          </p:nvGrpSpPr>
          <p:grpSpPr>
            <a:xfrm>
              <a:off x="2924521" y="349909"/>
              <a:ext cx="64800" cy="64800"/>
              <a:chOff x="4180032" y="3419476"/>
              <a:chExt cx="64800" cy="64800"/>
            </a:xfrm>
          </p:grpSpPr>
          <p:cxnSp>
            <p:nvCxnSpPr>
              <p:cNvPr id="16365" name="Straight Connector 163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66" name="Straight Connector 163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62" name="Group 16361"/>
            <p:cNvGrpSpPr/>
            <p:nvPr/>
          </p:nvGrpSpPr>
          <p:grpSpPr>
            <a:xfrm>
              <a:off x="3059933" y="349909"/>
              <a:ext cx="64800" cy="64800"/>
              <a:chOff x="4180032" y="3419476"/>
              <a:chExt cx="64800" cy="64800"/>
            </a:xfrm>
          </p:grpSpPr>
          <p:cxnSp>
            <p:nvCxnSpPr>
              <p:cNvPr id="16363" name="Straight Connector 163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64" name="Straight Connector 163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6489" name="Group 16488"/>
          <p:cNvGrpSpPr/>
          <p:nvPr/>
        </p:nvGrpSpPr>
        <p:grpSpPr>
          <a:xfrm>
            <a:off x="468924" y="4605977"/>
            <a:ext cx="11280435" cy="64800"/>
            <a:chOff x="351693" y="349909"/>
            <a:chExt cx="8460326" cy="64800"/>
          </a:xfrm>
        </p:grpSpPr>
        <p:grpSp>
          <p:nvGrpSpPr>
            <p:cNvPr id="16490" name="Group 16489"/>
            <p:cNvGrpSpPr/>
            <p:nvPr/>
          </p:nvGrpSpPr>
          <p:grpSpPr>
            <a:xfrm>
              <a:off x="351693" y="349909"/>
              <a:ext cx="64800" cy="64800"/>
              <a:chOff x="4180032" y="3419476"/>
              <a:chExt cx="64800" cy="64800"/>
            </a:xfrm>
          </p:grpSpPr>
          <p:cxnSp>
            <p:nvCxnSpPr>
              <p:cNvPr id="16677" name="Straight Connector 16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8" name="Straight Connector 16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1" name="Group 16490"/>
            <p:cNvGrpSpPr/>
            <p:nvPr/>
          </p:nvGrpSpPr>
          <p:grpSpPr>
            <a:xfrm>
              <a:off x="487105" y="349909"/>
              <a:ext cx="64800" cy="64800"/>
              <a:chOff x="4180032" y="3419476"/>
              <a:chExt cx="64800" cy="64800"/>
            </a:xfrm>
          </p:grpSpPr>
          <p:cxnSp>
            <p:nvCxnSpPr>
              <p:cNvPr id="16675" name="Straight Connector 16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6" name="Straight Connector 16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2" name="Group 16491"/>
            <p:cNvGrpSpPr/>
            <p:nvPr/>
          </p:nvGrpSpPr>
          <p:grpSpPr>
            <a:xfrm>
              <a:off x="622517" y="349909"/>
              <a:ext cx="64800" cy="64800"/>
              <a:chOff x="4180032" y="3419476"/>
              <a:chExt cx="64800" cy="64800"/>
            </a:xfrm>
          </p:grpSpPr>
          <p:cxnSp>
            <p:nvCxnSpPr>
              <p:cNvPr id="16673" name="Straight Connector 16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4" name="Straight Connector 16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3" name="Group 16492"/>
            <p:cNvGrpSpPr/>
            <p:nvPr/>
          </p:nvGrpSpPr>
          <p:grpSpPr>
            <a:xfrm>
              <a:off x="1164165" y="349909"/>
              <a:ext cx="64800" cy="64800"/>
              <a:chOff x="4180032" y="3419476"/>
              <a:chExt cx="64800" cy="64800"/>
            </a:xfrm>
          </p:grpSpPr>
          <p:cxnSp>
            <p:nvCxnSpPr>
              <p:cNvPr id="16671" name="Straight Connector 16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2" name="Straight Connector 16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4" name="Group 16493"/>
            <p:cNvGrpSpPr/>
            <p:nvPr/>
          </p:nvGrpSpPr>
          <p:grpSpPr>
            <a:xfrm>
              <a:off x="2112049" y="349909"/>
              <a:ext cx="64800" cy="64800"/>
              <a:chOff x="4180032" y="3419476"/>
              <a:chExt cx="64800" cy="64800"/>
            </a:xfrm>
          </p:grpSpPr>
          <p:cxnSp>
            <p:nvCxnSpPr>
              <p:cNvPr id="16669" name="Straight Connector 16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0" name="Straight Connector 16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5" name="Group 16494"/>
            <p:cNvGrpSpPr/>
            <p:nvPr/>
          </p:nvGrpSpPr>
          <p:grpSpPr>
            <a:xfrm>
              <a:off x="3195345" y="349909"/>
              <a:ext cx="64800" cy="64800"/>
              <a:chOff x="4180032" y="3419476"/>
              <a:chExt cx="64800" cy="64800"/>
            </a:xfrm>
          </p:grpSpPr>
          <p:cxnSp>
            <p:nvCxnSpPr>
              <p:cNvPr id="16667" name="Straight Connector 16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8" name="Straight Connector 16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6" name="Group 16495"/>
            <p:cNvGrpSpPr/>
            <p:nvPr/>
          </p:nvGrpSpPr>
          <p:grpSpPr>
            <a:xfrm>
              <a:off x="3872405" y="349909"/>
              <a:ext cx="64800" cy="64800"/>
              <a:chOff x="4180032" y="3419476"/>
              <a:chExt cx="64800" cy="64800"/>
            </a:xfrm>
          </p:grpSpPr>
          <p:cxnSp>
            <p:nvCxnSpPr>
              <p:cNvPr id="16665" name="Straight Connector 16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6" name="Straight Connector 16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7" name="Group 16496"/>
            <p:cNvGrpSpPr/>
            <p:nvPr/>
          </p:nvGrpSpPr>
          <p:grpSpPr>
            <a:xfrm>
              <a:off x="4955701" y="349909"/>
              <a:ext cx="64800" cy="64800"/>
              <a:chOff x="4180032" y="3419476"/>
              <a:chExt cx="64800" cy="64800"/>
            </a:xfrm>
          </p:grpSpPr>
          <p:cxnSp>
            <p:nvCxnSpPr>
              <p:cNvPr id="16663" name="Straight Connector 16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4" name="Straight Connector 16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8" name="Group 16497"/>
            <p:cNvGrpSpPr/>
            <p:nvPr/>
          </p:nvGrpSpPr>
          <p:grpSpPr>
            <a:xfrm>
              <a:off x="5632761" y="349909"/>
              <a:ext cx="64800" cy="64800"/>
              <a:chOff x="4180032" y="3419476"/>
              <a:chExt cx="64800" cy="64800"/>
            </a:xfrm>
          </p:grpSpPr>
          <p:cxnSp>
            <p:nvCxnSpPr>
              <p:cNvPr id="16661" name="Straight Connector 16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2" name="Straight Connector 16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9" name="Group 16498"/>
            <p:cNvGrpSpPr/>
            <p:nvPr/>
          </p:nvGrpSpPr>
          <p:grpSpPr>
            <a:xfrm>
              <a:off x="6038997" y="349909"/>
              <a:ext cx="64800" cy="64800"/>
              <a:chOff x="4180032" y="3419476"/>
              <a:chExt cx="64800" cy="64800"/>
            </a:xfrm>
          </p:grpSpPr>
          <p:cxnSp>
            <p:nvCxnSpPr>
              <p:cNvPr id="16659" name="Straight Connector 16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0" name="Straight Connector 16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0" name="Group 16499"/>
            <p:cNvGrpSpPr/>
            <p:nvPr/>
          </p:nvGrpSpPr>
          <p:grpSpPr>
            <a:xfrm>
              <a:off x="6716057" y="349909"/>
              <a:ext cx="64800" cy="64800"/>
              <a:chOff x="4180032" y="3419476"/>
              <a:chExt cx="64800" cy="64800"/>
            </a:xfrm>
          </p:grpSpPr>
          <p:cxnSp>
            <p:nvCxnSpPr>
              <p:cNvPr id="16657" name="Straight Connector 16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8" name="Straight Connector 16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1" name="Group 16500"/>
            <p:cNvGrpSpPr/>
            <p:nvPr/>
          </p:nvGrpSpPr>
          <p:grpSpPr>
            <a:xfrm>
              <a:off x="7393117" y="349909"/>
              <a:ext cx="64800" cy="64800"/>
              <a:chOff x="4180032" y="3419476"/>
              <a:chExt cx="64800" cy="64800"/>
            </a:xfrm>
          </p:grpSpPr>
          <p:cxnSp>
            <p:nvCxnSpPr>
              <p:cNvPr id="16655" name="Straight Connector 16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6" name="Straight Connector 16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2" name="Group 16501"/>
            <p:cNvGrpSpPr/>
            <p:nvPr/>
          </p:nvGrpSpPr>
          <p:grpSpPr>
            <a:xfrm>
              <a:off x="8070177" y="349909"/>
              <a:ext cx="64800" cy="64800"/>
              <a:chOff x="4180032" y="3419476"/>
              <a:chExt cx="64800" cy="64800"/>
            </a:xfrm>
          </p:grpSpPr>
          <p:cxnSp>
            <p:nvCxnSpPr>
              <p:cNvPr id="16653" name="Straight Connector 16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4" name="Straight Connector 16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3" name="Group 16502"/>
            <p:cNvGrpSpPr/>
            <p:nvPr/>
          </p:nvGrpSpPr>
          <p:grpSpPr>
            <a:xfrm>
              <a:off x="8747219" y="349909"/>
              <a:ext cx="64800" cy="64800"/>
              <a:chOff x="4180032" y="3419476"/>
              <a:chExt cx="64800" cy="64800"/>
            </a:xfrm>
          </p:grpSpPr>
          <p:cxnSp>
            <p:nvCxnSpPr>
              <p:cNvPr id="16651" name="Straight Connector 166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2" name="Straight Connector 166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4" name="Group 16503"/>
            <p:cNvGrpSpPr/>
            <p:nvPr/>
          </p:nvGrpSpPr>
          <p:grpSpPr>
            <a:xfrm>
              <a:off x="1299577" y="349909"/>
              <a:ext cx="64800" cy="64800"/>
              <a:chOff x="4180032" y="3419476"/>
              <a:chExt cx="64800" cy="64800"/>
            </a:xfrm>
          </p:grpSpPr>
          <p:cxnSp>
            <p:nvCxnSpPr>
              <p:cNvPr id="16649" name="Straight Connector 166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0" name="Straight Connector 166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5" name="Group 16504"/>
            <p:cNvGrpSpPr/>
            <p:nvPr/>
          </p:nvGrpSpPr>
          <p:grpSpPr>
            <a:xfrm>
              <a:off x="2247461" y="349909"/>
              <a:ext cx="64800" cy="64800"/>
              <a:chOff x="4180032" y="3419476"/>
              <a:chExt cx="64800" cy="64800"/>
            </a:xfrm>
          </p:grpSpPr>
          <p:cxnSp>
            <p:nvCxnSpPr>
              <p:cNvPr id="16647" name="Straight Connector 166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8" name="Straight Connector 166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6" name="Group 16505"/>
            <p:cNvGrpSpPr/>
            <p:nvPr/>
          </p:nvGrpSpPr>
          <p:grpSpPr>
            <a:xfrm>
              <a:off x="3330757" y="349909"/>
              <a:ext cx="64800" cy="64800"/>
              <a:chOff x="4180032" y="3419476"/>
              <a:chExt cx="64800" cy="64800"/>
            </a:xfrm>
          </p:grpSpPr>
          <p:cxnSp>
            <p:nvCxnSpPr>
              <p:cNvPr id="16645" name="Straight Connector 166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6" name="Straight Connector 166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7" name="Group 16506"/>
            <p:cNvGrpSpPr/>
            <p:nvPr/>
          </p:nvGrpSpPr>
          <p:grpSpPr>
            <a:xfrm>
              <a:off x="4007817" y="349909"/>
              <a:ext cx="64800" cy="64800"/>
              <a:chOff x="4180032" y="3419476"/>
              <a:chExt cx="64800" cy="64800"/>
            </a:xfrm>
          </p:grpSpPr>
          <p:cxnSp>
            <p:nvCxnSpPr>
              <p:cNvPr id="16643" name="Straight Connector 166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4" name="Straight Connector 166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8" name="Group 16507"/>
            <p:cNvGrpSpPr/>
            <p:nvPr/>
          </p:nvGrpSpPr>
          <p:grpSpPr>
            <a:xfrm>
              <a:off x="4414053" y="349909"/>
              <a:ext cx="64800" cy="64800"/>
              <a:chOff x="4180032" y="3419476"/>
              <a:chExt cx="64800" cy="64800"/>
            </a:xfrm>
          </p:grpSpPr>
          <p:cxnSp>
            <p:nvCxnSpPr>
              <p:cNvPr id="16641" name="Straight Connector 166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2" name="Straight Connector 166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9" name="Group 16508"/>
            <p:cNvGrpSpPr/>
            <p:nvPr/>
          </p:nvGrpSpPr>
          <p:grpSpPr>
            <a:xfrm>
              <a:off x="5091113" y="349909"/>
              <a:ext cx="64800" cy="64800"/>
              <a:chOff x="4180032" y="3419476"/>
              <a:chExt cx="64800" cy="64800"/>
            </a:xfrm>
          </p:grpSpPr>
          <p:cxnSp>
            <p:nvCxnSpPr>
              <p:cNvPr id="16639" name="Straight Connector 166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0" name="Straight Connector 166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0" name="Group 16509"/>
            <p:cNvGrpSpPr/>
            <p:nvPr/>
          </p:nvGrpSpPr>
          <p:grpSpPr>
            <a:xfrm>
              <a:off x="6174409" y="349909"/>
              <a:ext cx="64800" cy="64800"/>
              <a:chOff x="4180032" y="3419476"/>
              <a:chExt cx="64800" cy="64800"/>
            </a:xfrm>
          </p:grpSpPr>
          <p:cxnSp>
            <p:nvCxnSpPr>
              <p:cNvPr id="16637" name="Straight Connector 16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8" name="Straight Connector 16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1" name="Group 16510"/>
            <p:cNvGrpSpPr/>
            <p:nvPr/>
          </p:nvGrpSpPr>
          <p:grpSpPr>
            <a:xfrm>
              <a:off x="6851469" y="349909"/>
              <a:ext cx="64800" cy="64800"/>
              <a:chOff x="4180032" y="3419476"/>
              <a:chExt cx="64800" cy="64800"/>
            </a:xfrm>
          </p:grpSpPr>
          <p:cxnSp>
            <p:nvCxnSpPr>
              <p:cNvPr id="16635" name="Straight Connector 16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6" name="Straight Connector 16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2" name="Group 16511"/>
            <p:cNvGrpSpPr/>
            <p:nvPr/>
          </p:nvGrpSpPr>
          <p:grpSpPr>
            <a:xfrm>
              <a:off x="7528529" y="349909"/>
              <a:ext cx="64800" cy="64800"/>
              <a:chOff x="4180032" y="3419476"/>
              <a:chExt cx="64800" cy="64800"/>
            </a:xfrm>
          </p:grpSpPr>
          <p:cxnSp>
            <p:nvCxnSpPr>
              <p:cNvPr id="16633" name="Straight Connector 16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4" name="Straight Connector 16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3" name="Group 16512"/>
            <p:cNvGrpSpPr/>
            <p:nvPr/>
          </p:nvGrpSpPr>
          <p:grpSpPr>
            <a:xfrm>
              <a:off x="8205589" y="349909"/>
              <a:ext cx="64800" cy="64800"/>
              <a:chOff x="4180032" y="3419476"/>
              <a:chExt cx="64800" cy="64800"/>
            </a:xfrm>
          </p:grpSpPr>
          <p:cxnSp>
            <p:nvCxnSpPr>
              <p:cNvPr id="16631" name="Straight Connector 16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2" name="Straight Connector 16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4" name="Group 16513"/>
            <p:cNvGrpSpPr/>
            <p:nvPr/>
          </p:nvGrpSpPr>
          <p:grpSpPr>
            <a:xfrm>
              <a:off x="757929" y="349909"/>
              <a:ext cx="64800" cy="64800"/>
              <a:chOff x="4180032" y="3419476"/>
              <a:chExt cx="64800" cy="64800"/>
            </a:xfrm>
          </p:grpSpPr>
          <p:cxnSp>
            <p:nvCxnSpPr>
              <p:cNvPr id="16629" name="Straight Connector 16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0" name="Straight Connector 16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5" name="Group 16514"/>
            <p:cNvGrpSpPr/>
            <p:nvPr/>
          </p:nvGrpSpPr>
          <p:grpSpPr>
            <a:xfrm>
              <a:off x="1434989" y="349909"/>
              <a:ext cx="64800" cy="64800"/>
              <a:chOff x="4180032" y="3419476"/>
              <a:chExt cx="64800" cy="64800"/>
            </a:xfrm>
          </p:grpSpPr>
          <p:cxnSp>
            <p:nvCxnSpPr>
              <p:cNvPr id="16627" name="Straight Connector 16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8" name="Straight Connector 16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6" name="Group 16515"/>
            <p:cNvGrpSpPr/>
            <p:nvPr/>
          </p:nvGrpSpPr>
          <p:grpSpPr>
            <a:xfrm>
              <a:off x="2382873" y="349909"/>
              <a:ext cx="64800" cy="64800"/>
              <a:chOff x="4180032" y="3419476"/>
              <a:chExt cx="64800" cy="64800"/>
            </a:xfrm>
          </p:grpSpPr>
          <p:cxnSp>
            <p:nvCxnSpPr>
              <p:cNvPr id="16625" name="Straight Connector 16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6" name="Straight Connector 16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7" name="Group 16516"/>
            <p:cNvGrpSpPr/>
            <p:nvPr/>
          </p:nvGrpSpPr>
          <p:grpSpPr>
            <a:xfrm>
              <a:off x="3466169" y="349909"/>
              <a:ext cx="64800" cy="64800"/>
              <a:chOff x="4180032" y="3419476"/>
              <a:chExt cx="64800" cy="64800"/>
            </a:xfrm>
          </p:grpSpPr>
          <p:cxnSp>
            <p:nvCxnSpPr>
              <p:cNvPr id="16623" name="Straight Connector 16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4" name="Straight Connector 16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8" name="Group 16517"/>
            <p:cNvGrpSpPr/>
            <p:nvPr/>
          </p:nvGrpSpPr>
          <p:grpSpPr>
            <a:xfrm>
              <a:off x="4143229" y="349909"/>
              <a:ext cx="64800" cy="64800"/>
              <a:chOff x="4180032" y="3419476"/>
              <a:chExt cx="64800" cy="64800"/>
            </a:xfrm>
          </p:grpSpPr>
          <p:cxnSp>
            <p:nvCxnSpPr>
              <p:cNvPr id="16621" name="Straight Connector 16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2" name="Straight Connector 16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9" name="Group 16518"/>
            <p:cNvGrpSpPr/>
            <p:nvPr/>
          </p:nvGrpSpPr>
          <p:grpSpPr>
            <a:xfrm>
              <a:off x="4549465" y="349909"/>
              <a:ext cx="64800" cy="64800"/>
              <a:chOff x="4180032" y="3419476"/>
              <a:chExt cx="64800" cy="64800"/>
            </a:xfrm>
          </p:grpSpPr>
          <p:cxnSp>
            <p:nvCxnSpPr>
              <p:cNvPr id="16619" name="Straight Connector 16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0" name="Straight Connector 16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0" name="Group 16519"/>
            <p:cNvGrpSpPr/>
            <p:nvPr/>
          </p:nvGrpSpPr>
          <p:grpSpPr>
            <a:xfrm>
              <a:off x="5226525" y="349909"/>
              <a:ext cx="64800" cy="64800"/>
              <a:chOff x="4180032" y="3419476"/>
              <a:chExt cx="64800" cy="64800"/>
            </a:xfrm>
          </p:grpSpPr>
          <p:cxnSp>
            <p:nvCxnSpPr>
              <p:cNvPr id="16617" name="Straight Connector 16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8" name="Straight Connector 16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1" name="Group 16520"/>
            <p:cNvGrpSpPr/>
            <p:nvPr/>
          </p:nvGrpSpPr>
          <p:grpSpPr>
            <a:xfrm>
              <a:off x="6309821" y="349909"/>
              <a:ext cx="64800" cy="64800"/>
              <a:chOff x="4180032" y="3419476"/>
              <a:chExt cx="64800" cy="64800"/>
            </a:xfrm>
          </p:grpSpPr>
          <p:cxnSp>
            <p:nvCxnSpPr>
              <p:cNvPr id="16615" name="Straight Connector 16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6" name="Straight Connector 16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2" name="Group 16521"/>
            <p:cNvGrpSpPr/>
            <p:nvPr/>
          </p:nvGrpSpPr>
          <p:grpSpPr>
            <a:xfrm>
              <a:off x="6986881" y="349909"/>
              <a:ext cx="64800" cy="64800"/>
              <a:chOff x="4180032" y="3419476"/>
              <a:chExt cx="64800" cy="64800"/>
            </a:xfrm>
          </p:grpSpPr>
          <p:cxnSp>
            <p:nvCxnSpPr>
              <p:cNvPr id="16613" name="Straight Connector 16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4" name="Straight Connector 16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3" name="Group 16522"/>
            <p:cNvGrpSpPr/>
            <p:nvPr/>
          </p:nvGrpSpPr>
          <p:grpSpPr>
            <a:xfrm>
              <a:off x="7663941" y="349909"/>
              <a:ext cx="64800" cy="64800"/>
              <a:chOff x="4180032" y="3419476"/>
              <a:chExt cx="64800" cy="64800"/>
            </a:xfrm>
          </p:grpSpPr>
          <p:cxnSp>
            <p:nvCxnSpPr>
              <p:cNvPr id="16611" name="Straight Connector 166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2" name="Straight Connector 166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4" name="Group 16523"/>
            <p:cNvGrpSpPr/>
            <p:nvPr/>
          </p:nvGrpSpPr>
          <p:grpSpPr>
            <a:xfrm>
              <a:off x="8341001" y="349909"/>
              <a:ext cx="64800" cy="64800"/>
              <a:chOff x="4180032" y="3419476"/>
              <a:chExt cx="64800" cy="64800"/>
            </a:xfrm>
          </p:grpSpPr>
          <p:cxnSp>
            <p:nvCxnSpPr>
              <p:cNvPr id="16609" name="Straight Connector 166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0" name="Straight Connector 166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5" name="Group 16524"/>
            <p:cNvGrpSpPr/>
            <p:nvPr/>
          </p:nvGrpSpPr>
          <p:grpSpPr>
            <a:xfrm>
              <a:off x="893341" y="349909"/>
              <a:ext cx="64800" cy="64800"/>
              <a:chOff x="4180032" y="3419476"/>
              <a:chExt cx="64800" cy="64800"/>
            </a:xfrm>
          </p:grpSpPr>
          <p:cxnSp>
            <p:nvCxnSpPr>
              <p:cNvPr id="16607" name="Straight Connector 166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8" name="Straight Connector 166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6" name="Group 16525"/>
            <p:cNvGrpSpPr/>
            <p:nvPr/>
          </p:nvGrpSpPr>
          <p:grpSpPr>
            <a:xfrm>
              <a:off x="1570401" y="349909"/>
              <a:ext cx="64800" cy="64800"/>
              <a:chOff x="4180032" y="3419476"/>
              <a:chExt cx="64800" cy="64800"/>
            </a:xfrm>
          </p:grpSpPr>
          <p:cxnSp>
            <p:nvCxnSpPr>
              <p:cNvPr id="16605" name="Straight Connector 166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6" name="Straight Connector 166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7" name="Group 16526"/>
            <p:cNvGrpSpPr/>
            <p:nvPr/>
          </p:nvGrpSpPr>
          <p:grpSpPr>
            <a:xfrm>
              <a:off x="2518285" y="349909"/>
              <a:ext cx="64800" cy="64800"/>
              <a:chOff x="4180032" y="3419476"/>
              <a:chExt cx="64800" cy="64800"/>
            </a:xfrm>
          </p:grpSpPr>
          <p:cxnSp>
            <p:nvCxnSpPr>
              <p:cNvPr id="16603" name="Straight Connector 166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4" name="Straight Connector 166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8" name="Group 16527"/>
            <p:cNvGrpSpPr/>
            <p:nvPr/>
          </p:nvGrpSpPr>
          <p:grpSpPr>
            <a:xfrm>
              <a:off x="3601581" y="349909"/>
              <a:ext cx="64800" cy="64800"/>
              <a:chOff x="4180032" y="3419476"/>
              <a:chExt cx="64800" cy="64800"/>
            </a:xfrm>
          </p:grpSpPr>
          <p:cxnSp>
            <p:nvCxnSpPr>
              <p:cNvPr id="16601" name="Straight Connector 166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2" name="Straight Connector 166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9" name="Group 16528"/>
            <p:cNvGrpSpPr/>
            <p:nvPr/>
          </p:nvGrpSpPr>
          <p:grpSpPr>
            <a:xfrm>
              <a:off x="4684877" y="349909"/>
              <a:ext cx="64800" cy="64800"/>
              <a:chOff x="4180032" y="3419476"/>
              <a:chExt cx="64800" cy="64800"/>
            </a:xfrm>
          </p:grpSpPr>
          <p:cxnSp>
            <p:nvCxnSpPr>
              <p:cNvPr id="16599" name="Straight Connector 165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0" name="Straight Connector 165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0" name="Group 16529"/>
            <p:cNvGrpSpPr/>
            <p:nvPr/>
          </p:nvGrpSpPr>
          <p:grpSpPr>
            <a:xfrm>
              <a:off x="5361937" y="349909"/>
              <a:ext cx="64800" cy="64800"/>
              <a:chOff x="4180032" y="3419476"/>
              <a:chExt cx="64800" cy="64800"/>
            </a:xfrm>
          </p:grpSpPr>
          <p:cxnSp>
            <p:nvCxnSpPr>
              <p:cNvPr id="16597" name="Straight Connector 165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8" name="Straight Connector 165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1" name="Group 16530"/>
            <p:cNvGrpSpPr/>
            <p:nvPr/>
          </p:nvGrpSpPr>
          <p:grpSpPr>
            <a:xfrm>
              <a:off x="5768173" y="349909"/>
              <a:ext cx="64800" cy="64800"/>
              <a:chOff x="4180032" y="3419476"/>
              <a:chExt cx="64800" cy="64800"/>
            </a:xfrm>
          </p:grpSpPr>
          <p:cxnSp>
            <p:nvCxnSpPr>
              <p:cNvPr id="16595" name="Straight Connector 165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6" name="Straight Connector 165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2" name="Group 16531"/>
            <p:cNvGrpSpPr/>
            <p:nvPr/>
          </p:nvGrpSpPr>
          <p:grpSpPr>
            <a:xfrm>
              <a:off x="6445233" y="349909"/>
              <a:ext cx="64800" cy="64800"/>
              <a:chOff x="4180032" y="3419476"/>
              <a:chExt cx="64800" cy="64800"/>
            </a:xfrm>
          </p:grpSpPr>
          <p:cxnSp>
            <p:nvCxnSpPr>
              <p:cNvPr id="16593" name="Straight Connector 165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4" name="Straight Connector 165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3" name="Group 16532"/>
            <p:cNvGrpSpPr/>
            <p:nvPr/>
          </p:nvGrpSpPr>
          <p:grpSpPr>
            <a:xfrm>
              <a:off x="7122293" y="349909"/>
              <a:ext cx="64800" cy="64800"/>
              <a:chOff x="4180032" y="3419476"/>
              <a:chExt cx="64800" cy="64800"/>
            </a:xfrm>
          </p:grpSpPr>
          <p:cxnSp>
            <p:nvCxnSpPr>
              <p:cNvPr id="16591" name="Straight Connector 165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2" name="Straight Connector 165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4" name="Group 16533"/>
            <p:cNvGrpSpPr/>
            <p:nvPr/>
          </p:nvGrpSpPr>
          <p:grpSpPr>
            <a:xfrm>
              <a:off x="7799353" y="349909"/>
              <a:ext cx="64800" cy="64800"/>
              <a:chOff x="4180032" y="3419476"/>
              <a:chExt cx="64800" cy="64800"/>
            </a:xfrm>
          </p:grpSpPr>
          <p:cxnSp>
            <p:nvCxnSpPr>
              <p:cNvPr id="16589" name="Straight Connector 165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0" name="Straight Connector 165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5" name="Group 16534"/>
            <p:cNvGrpSpPr/>
            <p:nvPr/>
          </p:nvGrpSpPr>
          <p:grpSpPr>
            <a:xfrm>
              <a:off x="8476413" y="349909"/>
              <a:ext cx="64800" cy="64800"/>
              <a:chOff x="4180032" y="3419476"/>
              <a:chExt cx="64800" cy="64800"/>
            </a:xfrm>
          </p:grpSpPr>
          <p:cxnSp>
            <p:nvCxnSpPr>
              <p:cNvPr id="16587" name="Straight Connector 165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8" name="Straight Connector 165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6" name="Group 16535"/>
            <p:cNvGrpSpPr/>
            <p:nvPr/>
          </p:nvGrpSpPr>
          <p:grpSpPr>
            <a:xfrm>
              <a:off x="1705813" y="349909"/>
              <a:ext cx="64800" cy="64800"/>
              <a:chOff x="4180032" y="3419476"/>
              <a:chExt cx="64800" cy="64800"/>
            </a:xfrm>
          </p:grpSpPr>
          <p:cxnSp>
            <p:nvCxnSpPr>
              <p:cNvPr id="16585" name="Straight Connector 165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6" name="Straight Connector 165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7" name="Group 16536"/>
            <p:cNvGrpSpPr/>
            <p:nvPr/>
          </p:nvGrpSpPr>
          <p:grpSpPr>
            <a:xfrm>
              <a:off x="2653697" y="349909"/>
              <a:ext cx="64800" cy="64800"/>
              <a:chOff x="4180032" y="3419476"/>
              <a:chExt cx="64800" cy="64800"/>
            </a:xfrm>
          </p:grpSpPr>
          <p:cxnSp>
            <p:nvCxnSpPr>
              <p:cNvPr id="16583" name="Straight Connector 165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4" name="Straight Connector 165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8" name="Group 16537"/>
            <p:cNvGrpSpPr/>
            <p:nvPr/>
          </p:nvGrpSpPr>
          <p:grpSpPr>
            <a:xfrm>
              <a:off x="3736993" y="349909"/>
              <a:ext cx="64800" cy="64800"/>
              <a:chOff x="4180032" y="3419476"/>
              <a:chExt cx="64800" cy="64800"/>
            </a:xfrm>
          </p:grpSpPr>
          <p:cxnSp>
            <p:nvCxnSpPr>
              <p:cNvPr id="16581" name="Straight Connector 165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2" name="Straight Connector 165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9" name="Group 16538"/>
            <p:cNvGrpSpPr/>
            <p:nvPr/>
          </p:nvGrpSpPr>
          <p:grpSpPr>
            <a:xfrm>
              <a:off x="4278641" y="349909"/>
              <a:ext cx="64800" cy="64800"/>
              <a:chOff x="4180032" y="3419476"/>
              <a:chExt cx="64800" cy="64800"/>
            </a:xfrm>
          </p:grpSpPr>
          <p:cxnSp>
            <p:nvCxnSpPr>
              <p:cNvPr id="16579" name="Straight Connector 165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0" name="Straight Connector 165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0" name="Group 16539"/>
            <p:cNvGrpSpPr/>
            <p:nvPr/>
          </p:nvGrpSpPr>
          <p:grpSpPr>
            <a:xfrm>
              <a:off x="4820289" y="349909"/>
              <a:ext cx="64800" cy="64800"/>
              <a:chOff x="4180032" y="3419476"/>
              <a:chExt cx="64800" cy="64800"/>
            </a:xfrm>
          </p:grpSpPr>
          <p:cxnSp>
            <p:nvCxnSpPr>
              <p:cNvPr id="16577" name="Straight Connector 165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8" name="Straight Connector 165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1" name="Group 16540"/>
            <p:cNvGrpSpPr/>
            <p:nvPr/>
          </p:nvGrpSpPr>
          <p:grpSpPr>
            <a:xfrm>
              <a:off x="5497349" y="349909"/>
              <a:ext cx="64800" cy="64800"/>
              <a:chOff x="4180032" y="3419476"/>
              <a:chExt cx="64800" cy="64800"/>
            </a:xfrm>
          </p:grpSpPr>
          <p:cxnSp>
            <p:nvCxnSpPr>
              <p:cNvPr id="16575" name="Straight Connector 165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6" name="Straight Connector 165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2" name="Group 16541"/>
            <p:cNvGrpSpPr/>
            <p:nvPr/>
          </p:nvGrpSpPr>
          <p:grpSpPr>
            <a:xfrm>
              <a:off x="5903585" y="349909"/>
              <a:ext cx="64800" cy="64800"/>
              <a:chOff x="4180032" y="3419476"/>
              <a:chExt cx="64800" cy="64800"/>
            </a:xfrm>
          </p:grpSpPr>
          <p:cxnSp>
            <p:nvCxnSpPr>
              <p:cNvPr id="16573" name="Straight Connector 165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4" name="Straight Connector 165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3" name="Group 16542"/>
            <p:cNvGrpSpPr/>
            <p:nvPr/>
          </p:nvGrpSpPr>
          <p:grpSpPr>
            <a:xfrm>
              <a:off x="6580645" y="349909"/>
              <a:ext cx="64800" cy="64800"/>
              <a:chOff x="4180032" y="3419476"/>
              <a:chExt cx="64800" cy="64800"/>
            </a:xfrm>
          </p:grpSpPr>
          <p:cxnSp>
            <p:nvCxnSpPr>
              <p:cNvPr id="16571" name="Straight Connector 165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2" name="Straight Connector 165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4" name="Group 16543"/>
            <p:cNvGrpSpPr/>
            <p:nvPr/>
          </p:nvGrpSpPr>
          <p:grpSpPr>
            <a:xfrm>
              <a:off x="7257705" y="349909"/>
              <a:ext cx="64800" cy="64800"/>
              <a:chOff x="4180032" y="3419476"/>
              <a:chExt cx="64800" cy="64800"/>
            </a:xfrm>
          </p:grpSpPr>
          <p:cxnSp>
            <p:nvCxnSpPr>
              <p:cNvPr id="16569" name="Straight Connector 165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0" name="Straight Connector 165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5" name="Group 16544"/>
            <p:cNvGrpSpPr/>
            <p:nvPr/>
          </p:nvGrpSpPr>
          <p:grpSpPr>
            <a:xfrm>
              <a:off x="7934765" y="349909"/>
              <a:ext cx="64800" cy="64800"/>
              <a:chOff x="4180032" y="3419476"/>
              <a:chExt cx="64800" cy="64800"/>
            </a:xfrm>
          </p:grpSpPr>
          <p:cxnSp>
            <p:nvCxnSpPr>
              <p:cNvPr id="16567" name="Straight Connector 165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8" name="Straight Connector 165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6" name="Group 16545"/>
            <p:cNvGrpSpPr/>
            <p:nvPr/>
          </p:nvGrpSpPr>
          <p:grpSpPr>
            <a:xfrm>
              <a:off x="8611825" y="349909"/>
              <a:ext cx="64800" cy="64800"/>
              <a:chOff x="4180032" y="3419476"/>
              <a:chExt cx="64800" cy="64800"/>
            </a:xfrm>
          </p:grpSpPr>
          <p:cxnSp>
            <p:nvCxnSpPr>
              <p:cNvPr id="16565" name="Straight Connector 165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6" name="Straight Connector 165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7" name="Group 16546"/>
            <p:cNvGrpSpPr/>
            <p:nvPr/>
          </p:nvGrpSpPr>
          <p:grpSpPr>
            <a:xfrm>
              <a:off x="1028753" y="349909"/>
              <a:ext cx="64800" cy="64800"/>
              <a:chOff x="4180032" y="3419476"/>
              <a:chExt cx="64800" cy="64800"/>
            </a:xfrm>
          </p:grpSpPr>
          <p:cxnSp>
            <p:nvCxnSpPr>
              <p:cNvPr id="16563" name="Straight Connector 165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4" name="Straight Connector 165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8" name="Group 16547"/>
            <p:cNvGrpSpPr/>
            <p:nvPr/>
          </p:nvGrpSpPr>
          <p:grpSpPr>
            <a:xfrm>
              <a:off x="1841225" y="349909"/>
              <a:ext cx="64800" cy="64800"/>
              <a:chOff x="4180032" y="3419476"/>
              <a:chExt cx="64800" cy="64800"/>
            </a:xfrm>
          </p:grpSpPr>
          <p:cxnSp>
            <p:nvCxnSpPr>
              <p:cNvPr id="16561" name="Straight Connector 165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2" name="Straight Connector 165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9" name="Group 16548"/>
            <p:cNvGrpSpPr/>
            <p:nvPr/>
          </p:nvGrpSpPr>
          <p:grpSpPr>
            <a:xfrm>
              <a:off x="2789109" y="349909"/>
              <a:ext cx="64800" cy="64800"/>
              <a:chOff x="4180032" y="3419476"/>
              <a:chExt cx="64800" cy="64800"/>
            </a:xfrm>
          </p:grpSpPr>
          <p:cxnSp>
            <p:nvCxnSpPr>
              <p:cNvPr id="16559" name="Straight Connector 165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0" name="Straight Connector 165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50" name="Group 16549"/>
            <p:cNvGrpSpPr/>
            <p:nvPr/>
          </p:nvGrpSpPr>
          <p:grpSpPr>
            <a:xfrm>
              <a:off x="1976637" y="349909"/>
              <a:ext cx="64800" cy="64800"/>
              <a:chOff x="4180032" y="3419476"/>
              <a:chExt cx="64800" cy="64800"/>
            </a:xfrm>
          </p:grpSpPr>
          <p:cxnSp>
            <p:nvCxnSpPr>
              <p:cNvPr id="16557" name="Straight Connector 165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58" name="Straight Connector 165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51" name="Group 16550"/>
            <p:cNvGrpSpPr/>
            <p:nvPr/>
          </p:nvGrpSpPr>
          <p:grpSpPr>
            <a:xfrm>
              <a:off x="2924521" y="349909"/>
              <a:ext cx="64800" cy="64800"/>
              <a:chOff x="4180032" y="3419476"/>
              <a:chExt cx="64800" cy="64800"/>
            </a:xfrm>
          </p:grpSpPr>
          <p:cxnSp>
            <p:nvCxnSpPr>
              <p:cNvPr id="16555" name="Straight Connector 165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56" name="Straight Connector 165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52" name="Group 16551"/>
            <p:cNvGrpSpPr/>
            <p:nvPr/>
          </p:nvGrpSpPr>
          <p:grpSpPr>
            <a:xfrm>
              <a:off x="3059933" y="349909"/>
              <a:ext cx="64800" cy="64800"/>
              <a:chOff x="4180032" y="3419476"/>
              <a:chExt cx="64800" cy="64800"/>
            </a:xfrm>
          </p:grpSpPr>
          <p:cxnSp>
            <p:nvCxnSpPr>
              <p:cNvPr id="16553" name="Straight Connector 165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54" name="Straight Connector 165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6679" name="Group 16678"/>
          <p:cNvGrpSpPr/>
          <p:nvPr/>
        </p:nvGrpSpPr>
        <p:grpSpPr>
          <a:xfrm>
            <a:off x="468924" y="2736032"/>
            <a:ext cx="11280435" cy="64800"/>
            <a:chOff x="351693" y="349909"/>
            <a:chExt cx="8460326" cy="64800"/>
          </a:xfrm>
        </p:grpSpPr>
        <p:grpSp>
          <p:nvGrpSpPr>
            <p:cNvPr id="16680" name="Group 16679"/>
            <p:cNvGrpSpPr/>
            <p:nvPr/>
          </p:nvGrpSpPr>
          <p:grpSpPr>
            <a:xfrm>
              <a:off x="351693" y="349909"/>
              <a:ext cx="64800" cy="64800"/>
              <a:chOff x="4180032" y="3419476"/>
              <a:chExt cx="64800" cy="64800"/>
            </a:xfrm>
          </p:grpSpPr>
          <p:cxnSp>
            <p:nvCxnSpPr>
              <p:cNvPr id="16867" name="Straight Connector 16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8" name="Straight Connector 16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1" name="Group 16680"/>
            <p:cNvGrpSpPr/>
            <p:nvPr/>
          </p:nvGrpSpPr>
          <p:grpSpPr>
            <a:xfrm>
              <a:off x="487105" y="349909"/>
              <a:ext cx="64800" cy="64800"/>
              <a:chOff x="4180032" y="3419476"/>
              <a:chExt cx="64800" cy="64800"/>
            </a:xfrm>
          </p:grpSpPr>
          <p:cxnSp>
            <p:nvCxnSpPr>
              <p:cNvPr id="16865" name="Straight Connector 16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6" name="Straight Connector 16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2" name="Group 16681"/>
            <p:cNvGrpSpPr/>
            <p:nvPr/>
          </p:nvGrpSpPr>
          <p:grpSpPr>
            <a:xfrm>
              <a:off x="622517" y="349909"/>
              <a:ext cx="64800" cy="64800"/>
              <a:chOff x="4180032" y="3419476"/>
              <a:chExt cx="64800" cy="64800"/>
            </a:xfrm>
          </p:grpSpPr>
          <p:cxnSp>
            <p:nvCxnSpPr>
              <p:cNvPr id="16863" name="Straight Connector 16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4" name="Straight Connector 16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3" name="Group 16682"/>
            <p:cNvGrpSpPr/>
            <p:nvPr/>
          </p:nvGrpSpPr>
          <p:grpSpPr>
            <a:xfrm>
              <a:off x="1164165" y="349909"/>
              <a:ext cx="64800" cy="64800"/>
              <a:chOff x="4180032" y="3419476"/>
              <a:chExt cx="64800" cy="64800"/>
            </a:xfrm>
          </p:grpSpPr>
          <p:cxnSp>
            <p:nvCxnSpPr>
              <p:cNvPr id="16861" name="Straight Connector 16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2" name="Straight Connector 16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4" name="Group 16683"/>
            <p:cNvGrpSpPr/>
            <p:nvPr/>
          </p:nvGrpSpPr>
          <p:grpSpPr>
            <a:xfrm>
              <a:off x="2112049" y="349909"/>
              <a:ext cx="64800" cy="64800"/>
              <a:chOff x="4180032" y="3419476"/>
              <a:chExt cx="64800" cy="64800"/>
            </a:xfrm>
          </p:grpSpPr>
          <p:cxnSp>
            <p:nvCxnSpPr>
              <p:cNvPr id="16859" name="Straight Connector 16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0" name="Straight Connector 16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5" name="Group 16684"/>
            <p:cNvGrpSpPr/>
            <p:nvPr/>
          </p:nvGrpSpPr>
          <p:grpSpPr>
            <a:xfrm>
              <a:off x="3195345" y="349909"/>
              <a:ext cx="64800" cy="64800"/>
              <a:chOff x="4180032" y="3419476"/>
              <a:chExt cx="64800" cy="64800"/>
            </a:xfrm>
          </p:grpSpPr>
          <p:cxnSp>
            <p:nvCxnSpPr>
              <p:cNvPr id="16857" name="Straight Connector 16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8" name="Straight Connector 16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6" name="Group 16685"/>
            <p:cNvGrpSpPr/>
            <p:nvPr/>
          </p:nvGrpSpPr>
          <p:grpSpPr>
            <a:xfrm>
              <a:off x="3872405" y="349909"/>
              <a:ext cx="64800" cy="64800"/>
              <a:chOff x="4180032" y="3419476"/>
              <a:chExt cx="64800" cy="64800"/>
            </a:xfrm>
          </p:grpSpPr>
          <p:cxnSp>
            <p:nvCxnSpPr>
              <p:cNvPr id="16855" name="Straight Connector 16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6" name="Straight Connector 16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7" name="Group 16686"/>
            <p:cNvGrpSpPr/>
            <p:nvPr/>
          </p:nvGrpSpPr>
          <p:grpSpPr>
            <a:xfrm>
              <a:off x="4955701" y="349909"/>
              <a:ext cx="64800" cy="64800"/>
              <a:chOff x="4180032" y="3419476"/>
              <a:chExt cx="64800" cy="64800"/>
            </a:xfrm>
          </p:grpSpPr>
          <p:cxnSp>
            <p:nvCxnSpPr>
              <p:cNvPr id="16853" name="Straight Connector 16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4" name="Straight Connector 16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8" name="Group 16687"/>
            <p:cNvGrpSpPr/>
            <p:nvPr/>
          </p:nvGrpSpPr>
          <p:grpSpPr>
            <a:xfrm>
              <a:off x="5632761" y="349909"/>
              <a:ext cx="64800" cy="64800"/>
              <a:chOff x="4180032" y="3419476"/>
              <a:chExt cx="64800" cy="64800"/>
            </a:xfrm>
          </p:grpSpPr>
          <p:cxnSp>
            <p:nvCxnSpPr>
              <p:cNvPr id="16851" name="Straight Connector 16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2" name="Straight Connector 16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9" name="Group 16688"/>
            <p:cNvGrpSpPr/>
            <p:nvPr/>
          </p:nvGrpSpPr>
          <p:grpSpPr>
            <a:xfrm>
              <a:off x="6038997" y="349909"/>
              <a:ext cx="64800" cy="64800"/>
              <a:chOff x="4180032" y="3419476"/>
              <a:chExt cx="64800" cy="64800"/>
            </a:xfrm>
          </p:grpSpPr>
          <p:cxnSp>
            <p:nvCxnSpPr>
              <p:cNvPr id="16849" name="Straight Connector 16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0" name="Straight Connector 16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0" name="Group 16689"/>
            <p:cNvGrpSpPr/>
            <p:nvPr/>
          </p:nvGrpSpPr>
          <p:grpSpPr>
            <a:xfrm>
              <a:off x="6716057" y="349909"/>
              <a:ext cx="64800" cy="64800"/>
              <a:chOff x="4180032" y="3419476"/>
              <a:chExt cx="64800" cy="64800"/>
            </a:xfrm>
          </p:grpSpPr>
          <p:cxnSp>
            <p:nvCxnSpPr>
              <p:cNvPr id="16847" name="Straight Connector 16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8" name="Straight Connector 16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1" name="Group 16690"/>
            <p:cNvGrpSpPr/>
            <p:nvPr/>
          </p:nvGrpSpPr>
          <p:grpSpPr>
            <a:xfrm>
              <a:off x="7393117" y="349909"/>
              <a:ext cx="64800" cy="64800"/>
              <a:chOff x="4180032" y="3419476"/>
              <a:chExt cx="64800" cy="64800"/>
            </a:xfrm>
          </p:grpSpPr>
          <p:cxnSp>
            <p:nvCxnSpPr>
              <p:cNvPr id="16845" name="Straight Connector 16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6" name="Straight Connector 16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2" name="Group 16691"/>
            <p:cNvGrpSpPr/>
            <p:nvPr/>
          </p:nvGrpSpPr>
          <p:grpSpPr>
            <a:xfrm>
              <a:off x="8070177" y="349909"/>
              <a:ext cx="64800" cy="64800"/>
              <a:chOff x="4180032" y="3419476"/>
              <a:chExt cx="64800" cy="64800"/>
            </a:xfrm>
          </p:grpSpPr>
          <p:cxnSp>
            <p:nvCxnSpPr>
              <p:cNvPr id="16843" name="Straight Connector 16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4" name="Straight Connector 16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3" name="Group 16692"/>
            <p:cNvGrpSpPr/>
            <p:nvPr/>
          </p:nvGrpSpPr>
          <p:grpSpPr>
            <a:xfrm>
              <a:off x="8747219" y="349909"/>
              <a:ext cx="64800" cy="64800"/>
              <a:chOff x="4180032" y="3419476"/>
              <a:chExt cx="64800" cy="64800"/>
            </a:xfrm>
          </p:grpSpPr>
          <p:cxnSp>
            <p:nvCxnSpPr>
              <p:cNvPr id="16841" name="Straight Connector 168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2" name="Straight Connector 168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4" name="Group 16693"/>
            <p:cNvGrpSpPr/>
            <p:nvPr/>
          </p:nvGrpSpPr>
          <p:grpSpPr>
            <a:xfrm>
              <a:off x="1299577" y="349909"/>
              <a:ext cx="64800" cy="64800"/>
              <a:chOff x="4180032" y="3419476"/>
              <a:chExt cx="64800" cy="64800"/>
            </a:xfrm>
          </p:grpSpPr>
          <p:cxnSp>
            <p:nvCxnSpPr>
              <p:cNvPr id="16839" name="Straight Connector 168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0" name="Straight Connector 168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5" name="Group 16694"/>
            <p:cNvGrpSpPr/>
            <p:nvPr/>
          </p:nvGrpSpPr>
          <p:grpSpPr>
            <a:xfrm>
              <a:off x="2247461" y="349909"/>
              <a:ext cx="64800" cy="64800"/>
              <a:chOff x="4180032" y="3419476"/>
              <a:chExt cx="64800" cy="64800"/>
            </a:xfrm>
          </p:grpSpPr>
          <p:cxnSp>
            <p:nvCxnSpPr>
              <p:cNvPr id="16837" name="Straight Connector 168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8" name="Straight Connector 168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6" name="Group 16695"/>
            <p:cNvGrpSpPr/>
            <p:nvPr/>
          </p:nvGrpSpPr>
          <p:grpSpPr>
            <a:xfrm>
              <a:off x="3330757" y="349909"/>
              <a:ext cx="64800" cy="64800"/>
              <a:chOff x="4180032" y="3419476"/>
              <a:chExt cx="64800" cy="64800"/>
            </a:xfrm>
          </p:grpSpPr>
          <p:cxnSp>
            <p:nvCxnSpPr>
              <p:cNvPr id="16835" name="Straight Connector 168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6" name="Straight Connector 168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7" name="Group 16696"/>
            <p:cNvGrpSpPr/>
            <p:nvPr/>
          </p:nvGrpSpPr>
          <p:grpSpPr>
            <a:xfrm>
              <a:off x="4007817" y="349909"/>
              <a:ext cx="64800" cy="64800"/>
              <a:chOff x="4180032" y="3419476"/>
              <a:chExt cx="64800" cy="64800"/>
            </a:xfrm>
          </p:grpSpPr>
          <p:cxnSp>
            <p:nvCxnSpPr>
              <p:cNvPr id="16833" name="Straight Connector 168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4" name="Straight Connector 168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8" name="Group 16697"/>
            <p:cNvGrpSpPr/>
            <p:nvPr/>
          </p:nvGrpSpPr>
          <p:grpSpPr>
            <a:xfrm>
              <a:off x="4414053" y="349909"/>
              <a:ext cx="64800" cy="64800"/>
              <a:chOff x="4180032" y="3419476"/>
              <a:chExt cx="64800" cy="64800"/>
            </a:xfrm>
          </p:grpSpPr>
          <p:cxnSp>
            <p:nvCxnSpPr>
              <p:cNvPr id="16831" name="Straight Connector 168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2" name="Straight Connector 168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9" name="Group 16698"/>
            <p:cNvGrpSpPr/>
            <p:nvPr/>
          </p:nvGrpSpPr>
          <p:grpSpPr>
            <a:xfrm>
              <a:off x="5091113" y="349909"/>
              <a:ext cx="64800" cy="64800"/>
              <a:chOff x="4180032" y="3419476"/>
              <a:chExt cx="64800" cy="64800"/>
            </a:xfrm>
          </p:grpSpPr>
          <p:cxnSp>
            <p:nvCxnSpPr>
              <p:cNvPr id="16829" name="Straight Connector 168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0" name="Straight Connector 168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0" name="Group 16699"/>
            <p:cNvGrpSpPr/>
            <p:nvPr/>
          </p:nvGrpSpPr>
          <p:grpSpPr>
            <a:xfrm>
              <a:off x="6174409" y="349909"/>
              <a:ext cx="64800" cy="64800"/>
              <a:chOff x="4180032" y="3419476"/>
              <a:chExt cx="64800" cy="64800"/>
            </a:xfrm>
          </p:grpSpPr>
          <p:cxnSp>
            <p:nvCxnSpPr>
              <p:cNvPr id="16827" name="Straight Connector 16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8" name="Straight Connector 16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1" name="Group 16700"/>
            <p:cNvGrpSpPr/>
            <p:nvPr/>
          </p:nvGrpSpPr>
          <p:grpSpPr>
            <a:xfrm>
              <a:off x="6851469" y="349909"/>
              <a:ext cx="64800" cy="64800"/>
              <a:chOff x="4180032" y="3419476"/>
              <a:chExt cx="64800" cy="64800"/>
            </a:xfrm>
          </p:grpSpPr>
          <p:cxnSp>
            <p:nvCxnSpPr>
              <p:cNvPr id="16825" name="Straight Connector 16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6" name="Straight Connector 16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2" name="Group 16701"/>
            <p:cNvGrpSpPr/>
            <p:nvPr/>
          </p:nvGrpSpPr>
          <p:grpSpPr>
            <a:xfrm>
              <a:off x="7528529" y="349909"/>
              <a:ext cx="64800" cy="64800"/>
              <a:chOff x="4180032" y="3419476"/>
              <a:chExt cx="64800" cy="64800"/>
            </a:xfrm>
          </p:grpSpPr>
          <p:cxnSp>
            <p:nvCxnSpPr>
              <p:cNvPr id="16823" name="Straight Connector 16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4" name="Straight Connector 16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3" name="Group 16702"/>
            <p:cNvGrpSpPr/>
            <p:nvPr/>
          </p:nvGrpSpPr>
          <p:grpSpPr>
            <a:xfrm>
              <a:off x="8205589" y="349909"/>
              <a:ext cx="64800" cy="64800"/>
              <a:chOff x="4180032" y="3419476"/>
              <a:chExt cx="64800" cy="64800"/>
            </a:xfrm>
          </p:grpSpPr>
          <p:cxnSp>
            <p:nvCxnSpPr>
              <p:cNvPr id="16821" name="Straight Connector 16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2" name="Straight Connector 16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4" name="Group 16703"/>
            <p:cNvGrpSpPr/>
            <p:nvPr/>
          </p:nvGrpSpPr>
          <p:grpSpPr>
            <a:xfrm>
              <a:off x="757929" y="349909"/>
              <a:ext cx="64800" cy="64800"/>
              <a:chOff x="4180032" y="3419476"/>
              <a:chExt cx="64800" cy="64800"/>
            </a:xfrm>
          </p:grpSpPr>
          <p:cxnSp>
            <p:nvCxnSpPr>
              <p:cNvPr id="16819" name="Straight Connector 16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0" name="Straight Connector 16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5" name="Group 16704"/>
            <p:cNvGrpSpPr/>
            <p:nvPr/>
          </p:nvGrpSpPr>
          <p:grpSpPr>
            <a:xfrm>
              <a:off x="1434989" y="349909"/>
              <a:ext cx="64800" cy="64800"/>
              <a:chOff x="4180032" y="3419476"/>
              <a:chExt cx="64800" cy="64800"/>
            </a:xfrm>
          </p:grpSpPr>
          <p:cxnSp>
            <p:nvCxnSpPr>
              <p:cNvPr id="16817" name="Straight Connector 16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8" name="Straight Connector 16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6" name="Group 16705"/>
            <p:cNvGrpSpPr/>
            <p:nvPr/>
          </p:nvGrpSpPr>
          <p:grpSpPr>
            <a:xfrm>
              <a:off x="2382873" y="349909"/>
              <a:ext cx="64800" cy="64800"/>
              <a:chOff x="4180032" y="3419476"/>
              <a:chExt cx="64800" cy="64800"/>
            </a:xfrm>
          </p:grpSpPr>
          <p:cxnSp>
            <p:nvCxnSpPr>
              <p:cNvPr id="16815" name="Straight Connector 16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6" name="Straight Connector 16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7" name="Group 16706"/>
            <p:cNvGrpSpPr/>
            <p:nvPr/>
          </p:nvGrpSpPr>
          <p:grpSpPr>
            <a:xfrm>
              <a:off x="3466169" y="349909"/>
              <a:ext cx="64800" cy="64800"/>
              <a:chOff x="4180032" y="3419476"/>
              <a:chExt cx="64800" cy="64800"/>
            </a:xfrm>
          </p:grpSpPr>
          <p:cxnSp>
            <p:nvCxnSpPr>
              <p:cNvPr id="16813" name="Straight Connector 16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4" name="Straight Connector 16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8" name="Group 16707"/>
            <p:cNvGrpSpPr/>
            <p:nvPr/>
          </p:nvGrpSpPr>
          <p:grpSpPr>
            <a:xfrm>
              <a:off x="4143229" y="349909"/>
              <a:ext cx="64800" cy="64800"/>
              <a:chOff x="4180032" y="3419476"/>
              <a:chExt cx="64800" cy="64800"/>
            </a:xfrm>
          </p:grpSpPr>
          <p:cxnSp>
            <p:nvCxnSpPr>
              <p:cNvPr id="16811" name="Straight Connector 16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2" name="Straight Connector 16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9" name="Group 16708"/>
            <p:cNvGrpSpPr/>
            <p:nvPr/>
          </p:nvGrpSpPr>
          <p:grpSpPr>
            <a:xfrm>
              <a:off x="4549465" y="349909"/>
              <a:ext cx="64800" cy="64800"/>
              <a:chOff x="4180032" y="3419476"/>
              <a:chExt cx="64800" cy="64800"/>
            </a:xfrm>
          </p:grpSpPr>
          <p:cxnSp>
            <p:nvCxnSpPr>
              <p:cNvPr id="16809" name="Straight Connector 16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0" name="Straight Connector 16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0" name="Group 16709"/>
            <p:cNvGrpSpPr/>
            <p:nvPr/>
          </p:nvGrpSpPr>
          <p:grpSpPr>
            <a:xfrm>
              <a:off x="5226525" y="349909"/>
              <a:ext cx="64800" cy="64800"/>
              <a:chOff x="4180032" y="3419476"/>
              <a:chExt cx="64800" cy="64800"/>
            </a:xfrm>
          </p:grpSpPr>
          <p:cxnSp>
            <p:nvCxnSpPr>
              <p:cNvPr id="16807" name="Straight Connector 16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8" name="Straight Connector 16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1" name="Group 16710"/>
            <p:cNvGrpSpPr/>
            <p:nvPr/>
          </p:nvGrpSpPr>
          <p:grpSpPr>
            <a:xfrm>
              <a:off x="6309821" y="349909"/>
              <a:ext cx="64800" cy="64800"/>
              <a:chOff x="4180032" y="3419476"/>
              <a:chExt cx="64800" cy="64800"/>
            </a:xfrm>
          </p:grpSpPr>
          <p:cxnSp>
            <p:nvCxnSpPr>
              <p:cNvPr id="16805" name="Straight Connector 16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6" name="Straight Connector 16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2" name="Group 16711"/>
            <p:cNvGrpSpPr/>
            <p:nvPr/>
          </p:nvGrpSpPr>
          <p:grpSpPr>
            <a:xfrm>
              <a:off x="6986881" y="349909"/>
              <a:ext cx="64800" cy="64800"/>
              <a:chOff x="4180032" y="3419476"/>
              <a:chExt cx="64800" cy="64800"/>
            </a:xfrm>
          </p:grpSpPr>
          <p:cxnSp>
            <p:nvCxnSpPr>
              <p:cNvPr id="16803" name="Straight Connector 16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4" name="Straight Connector 16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3" name="Group 16712"/>
            <p:cNvGrpSpPr/>
            <p:nvPr/>
          </p:nvGrpSpPr>
          <p:grpSpPr>
            <a:xfrm>
              <a:off x="7663941" y="349909"/>
              <a:ext cx="64800" cy="64800"/>
              <a:chOff x="4180032" y="3419476"/>
              <a:chExt cx="64800" cy="64800"/>
            </a:xfrm>
          </p:grpSpPr>
          <p:cxnSp>
            <p:nvCxnSpPr>
              <p:cNvPr id="16801" name="Straight Connector 168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2" name="Straight Connector 168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4" name="Group 16713"/>
            <p:cNvGrpSpPr/>
            <p:nvPr/>
          </p:nvGrpSpPr>
          <p:grpSpPr>
            <a:xfrm>
              <a:off x="8341001" y="349909"/>
              <a:ext cx="64800" cy="64800"/>
              <a:chOff x="4180032" y="3419476"/>
              <a:chExt cx="64800" cy="64800"/>
            </a:xfrm>
          </p:grpSpPr>
          <p:cxnSp>
            <p:nvCxnSpPr>
              <p:cNvPr id="16799" name="Straight Connector 167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0" name="Straight Connector 167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5" name="Group 16714"/>
            <p:cNvGrpSpPr/>
            <p:nvPr/>
          </p:nvGrpSpPr>
          <p:grpSpPr>
            <a:xfrm>
              <a:off x="893341" y="349909"/>
              <a:ext cx="64800" cy="64800"/>
              <a:chOff x="4180032" y="3419476"/>
              <a:chExt cx="64800" cy="64800"/>
            </a:xfrm>
          </p:grpSpPr>
          <p:cxnSp>
            <p:nvCxnSpPr>
              <p:cNvPr id="16797" name="Straight Connector 167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8" name="Straight Connector 167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6" name="Group 16715"/>
            <p:cNvGrpSpPr/>
            <p:nvPr/>
          </p:nvGrpSpPr>
          <p:grpSpPr>
            <a:xfrm>
              <a:off x="1570401" y="349909"/>
              <a:ext cx="64800" cy="64800"/>
              <a:chOff x="4180032" y="3419476"/>
              <a:chExt cx="64800" cy="64800"/>
            </a:xfrm>
          </p:grpSpPr>
          <p:cxnSp>
            <p:nvCxnSpPr>
              <p:cNvPr id="16795" name="Straight Connector 167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6" name="Straight Connector 167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7" name="Group 16716"/>
            <p:cNvGrpSpPr/>
            <p:nvPr/>
          </p:nvGrpSpPr>
          <p:grpSpPr>
            <a:xfrm>
              <a:off x="2518285" y="349909"/>
              <a:ext cx="64800" cy="64800"/>
              <a:chOff x="4180032" y="3419476"/>
              <a:chExt cx="64800" cy="64800"/>
            </a:xfrm>
          </p:grpSpPr>
          <p:cxnSp>
            <p:nvCxnSpPr>
              <p:cNvPr id="16793" name="Straight Connector 167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4" name="Straight Connector 167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8" name="Group 16717"/>
            <p:cNvGrpSpPr/>
            <p:nvPr/>
          </p:nvGrpSpPr>
          <p:grpSpPr>
            <a:xfrm>
              <a:off x="3601581" y="349909"/>
              <a:ext cx="64800" cy="64800"/>
              <a:chOff x="4180032" y="3419476"/>
              <a:chExt cx="64800" cy="64800"/>
            </a:xfrm>
          </p:grpSpPr>
          <p:cxnSp>
            <p:nvCxnSpPr>
              <p:cNvPr id="16791" name="Straight Connector 167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2" name="Straight Connector 167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9" name="Group 16718"/>
            <p:cNvGrpSpPr/>
            <p:nvPr/>
          </p:nvGrpSpPr>
          <p:grpSpPr>
            <a:xfrm>
              <a:off x="4684877" y="349909"/>
              <a:ext cx="64800" cy="64800"/>
              <a:chOff x="4180032" y="3419476"/>
              <a:chExt cx="64800" cy="64800"/>
            </a:xfrm>
          </p:grpSpPr>
          <p:cxnSp>
            <p:nvCxnSpPr>
              <p:cNvPr id="16789" name="Straight Connector 167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0" name="Straight Connector 167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0" name="Group 16719"/>
            <p:cNvGrpSpPr/>
            <p:nvPr/>
          </p:nvGrpSpPr>
          <p:grpSpPr>
            <a:xfrm>
              <a:off x="5361937" y="349909"/>
              <a:ext cx="64800" cy="64800"/>
              <a:chOff x="4180032" y="3419476"/>
              <a:chExt cx="64800" cy="64800"/>
            </a:xfrm>
          </p:grpSpPr>
          <p:cxnSp>
            <p:nvCxnSpPr>
              <p:cNvPr id="16787" name="Straight Connector 167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8" name="Straight Connector 167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1" name="Group 16720"/>
            <p:cNvGrpSpPr/>
            <p:nvPr/>
          </p:nvGrpSpPr>
          <p:grpSpPr>
            <a:xfrm>
              <a:off x="5768173" y="349909"/>
              <a:ext cx="64800" cy="64800"/>
              <a:chOff x="4180032" y="3419476"/>
              <a:chExt cx="64800" cy="64800"/>
            </a:xfrm>
          </p:grpSpPr>
          <p:cxnSp>
            <p:nvCxnSpPr>
              <p:cNvPr id="16785" name="Straight Connector 167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6" name="Straight Connector 167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2" name="Group 16721"/>
            <p:cNvGrpSpPr/>
            <p:nvPr/>
          </p:nvGrpSpPr>
          <p:grpSpPr>
            <a:xfrm>
              <a:off x="6445233" y="349909"/>
              <a:ext cx="64800" cy="64800"/>
              <a:chOff x="4180032" y="3419476"/>
              <a:chExt cx="64800" cy="64800"/>
            </a:xfrm>
          </p:grpSpPr>
          <p:cxnSp>
            <p:nvCxnSpPr>
              <p:cNvPr id="16783" name="Straight Connector 167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4" name="Straight Connector 167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3" name="Group 16722"/>
            <p:cNvGrpSpPr/>
            <p:nvPr/>
          </p:nvGrpSpPr>
          <p:grpSpPr>
            <a:xfrm>
              <a:off x="7122293" y="349909"/>
              <a:ext cx="64800" cy="64800"/>
              <a:chOff x="4180032" y="3419476"/>
              <a:chExt cx="64800" cy="64800"/>
            </a:xfrm>
          </p:grpSpPr>
          <p:cxnSp>
            <p:nvCxnSpPr>
              <p:cNvPr id="16781" name="Straight Connector 167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2" name="Straight Connector 167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4" name="Group 16723"/>
            <p:cNvGrpSpPr/>
            <p:nvPr/>
          </p:nvGrpSpPr>
          <p:grpSpPr>
            <a:xfrm>
              <a:off x="7799353" y="349909"/>
              <a:ext cx="64800" cy="64800"/>
              <a:chOff x="4180032" y="3419476"/>
              <a:chExt cx="64800" cy="64800"/>
            </a:xfrm>
          </p:grpSpPr>
          <p:cxnSp>
            <p:nvCxnSpPr>
              <p:cNvPr id="16779" name="Straight Connector 167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0" name="Straight Connector 167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5" name="Group 16724"/>
            <p:cNvGrpSpPr/>
            <p:nvPr/>
          </p:nvGrpSpPr>
          <p:grpSpPr>
            <a:xfrm>
              <a:off x="8476413" y="349909"/>
              <a:ext cx="64800" cy="64800"/>
              <a:chOff x="4180032" y="3419476"/>
              <a:chExt cx="64800" cy="64800"/>
            </a:xfrm>
          </p:grpSpPr>
          <p:cxnSp>
            <p:nvCxnSpPr>
              <p:cNvPr id="16777" name="Straight Connector 167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8" name="Straight Connector 167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6" name="Group 16725"/>
            <p:cNvGrpSpPr/>
            <p:nvPr/>
          </p:nvGrpSpPr>
          <p:grpSpPr>
            <a:xfrm>
              <a:off x="1705813" y="349909"/>
              <a:ext cx="64800" cy="64800"/>
              <a:chOff x="4180032" y="3419476"/>
              <a:chExt cx="64800" cy="64800"/>
            </a:xfrm>
          </p:grpSpPr>
          <p:cxnSp>
            <p:nvCxnSpPr>
              <p:cNvPr id="16775" name="Straight Connector 167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6" name="Straight Connector 167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7" name="Group 16726"/>
            <p:cNvGrpSpPr/>
            <p:nvPr/>
          </p:nvGrpSpPr>
          <p:grpSpPr>
            <a:xfrm>
              <a:off x="2653697" y="349909"/>
              <a:ext cx="64800" cy="64800"/>
              <a:chOff x="4180032" y="3419476"/>
              <a:chExt cx="64800" cy="64800"/>
            </a:xfrm>
          </p:grpSpPr>
          <p:cxnSp>
            <p:nvCxnSpPr>
              <p:cNvPr id="16773" name="Straight Connector 167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4" name="Straight Connector 167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8" name="Group 16727"/>
            <p:cNvGrpSpPr/>
            <p:nvPr/>
          </p:nvGrpSpPr>
          <p:grpSpPr>
            <a:xfrm>
              <a:off x="3736993" y="349909"/>
              <a:ext cx="64800" cy="64800"/>
              <a:chOff x="4180032" y="3419476"/>
              <a:chExt cx="64800" cy="64800"/>
            </a:xfrm>
          </p:grpSpPr>
          <p:cxnSp>
            <p:nvCxnSpPr>
              <p:cNvPr id="16771" name="Straight Connector 167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2" name="Straight Connector 167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9" name="Group 16728"/>
            <p:cNvGrpSpPr/>
            <p:nvPr/>
          </p:nvGrpSpPr>
          <p:grpSpPr>
            <a:xfrm>
              <a:off x="4278641" y="349909"/>
              <a:ext cx="64800" cy="64800"/>
              <a:chOff x="4180032" y="3419476"/>
              <a:chExt cx="64800" cy="64800"/>
            </a:xfrm>
          </p:grpSpPr>
          <p:cxnSp>
            <p:nvCxnSpPr>
              <p:cNvPr id="16769" name="Straight Connector 167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0" name="Straight Connector 167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0" name="Group 16729"/>
            <p:cNvGrpSpPr/>
            <p:nvPr/>
          </p:nvGrpSpPr>
          <p:grpSpPr>
            <a:xfrm>
              <a:off x="4820289" y="349909"/>
              <a:ext cx="64800" cy="64800"/>
              <a:chOff x="4180032" y="3419476"/>
              <a:chExt cx="64800" cy="64800"/>
            </a:xfrm>
          </p:grpSpPr>
          <p:cxnSp>
            <p:nvCxnSpPr>
              <p:cNvPr id="16767" name="Straight Connector 167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8" name="Straight Connector 167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1" name="Group 16730"/>
            <p:cNvGrpSpPr/>
            <p:nvPr/>
          </p:nvGrpSpPr>
          <p:grpSpPr>
            <a:xfrm>
              <a:off x="5497349" y="349909"/>
              <a:ext cx="64800" cy="64800"/>
              <a:chOff x="4180032" y="3419476"/>
              <a:chExt cx="64800" cy="64800"/>
            </a:xfrm>
          </p:grpSpPr>
          <p:cxnSp>
            <p:nvCxnSpPr>
              <p:cNvPr id="16765" name="Straight Connector 167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6" name="Straight Connector 167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2" name="Group 16731"/>
            <p:cNvGrpSpPr/>
            <p:nvPr/>
          </p:nvGrpSpPr>
          <p:grpSpPr>
            <a:xfrm>
              <a:off x="5903585" y="349909"/>
              <a:ext cx="64800" cy="64800"/>
              <a:chOff x="4180032" y="3419476"/>
              <a:chExt cx="64800" cy="64800"/>
            </a:xfrm>
          </p:grpSpPr>
          <p:cxnSp>
            <p:nvCxnSpPr>
              <p:cNvPr id="16763" name="Straight Connector 167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4" name="Straight Connector 167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3" name="Group 16732"/>
            <p:cNvGrpSpPr/>
            <p:nvPr/>
          </p:nvGrpSpPr>
          <p:grpSpPr>
            <a:xfrm>
              <a:off x="6580645" y="349909"/>
              <a:ext cx="64800" cy="64800"/>
              <a:chOff x="4180032" y="3419476"/>
              <a:chExt cx="64800" cy="64800"/>
            </a:xfrm>
          </p:grpSpPr>
          <p:cxnSp>
            <p:nvCxnSpPr>
              <p:cNvPr id="16761" name="Straight Connector 167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2" name="Straight Connector 167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4" name="Group 16733"/>
            <p:cNvGrpSpPr/>
            <p:nvPr/>
          </p:nvGrpSpPr>
          <p:grpSpPr>
            <a:xfrm>
              <a:off x="7257705" y="349909"/>
              <a:ext cx="64800" cy="64800"/>
              <a:chOff x="4180032" y="3419476"/>
              <a:chExt cx="64800" cy="64800"/>
            </a:xfrm>
          </p:grpSpPr>
          <p:cxnSp>
            <p:nvCxnSpPr>
              <p:cNvPr id="16759" name="Straight Connector 167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0" name="Straight Connector 167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5" name="Group 16734"/>
            <p:cNvGrpSpPr/>
            <p:nvPr/>
          </p:nvGrpSpPr>
          <p:grpSpPr>
            <a:xfrm>
              <a:off x="7934765" y="349909"/>
              <a:ext cx="64800" cy="64800"/>
              <a:chOff x="4180032" y="3419476"/>
              <a:chExt cx="64800" cy="64800"/>
            </a:xfrm>
          </p:grpSpPr>
          <p:cxnSp>
            <p:nvCxnSpPr>
              <p:cNvPr id="16757" name="Straight Connector 167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8" name="Straight Connector 167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6" name="Group 16735"/>
            <p:cNvGrpSpPr/>
            <p:nvPr/>
          </p:nvGrpSpPr>
          <p:grpSpPr>
            <a:xfrm>
              <a:off x="8611825" y="349909"/>
              <a:ext cx="64800" cy="64800"/>
              <a:chOff x="4180032" y="3419476"/>
              <a:chExt cx="64800" cy="64800"/>
            </a:xfrm>
          </p:grpSpPr>
          <p:cxnSp>
            <p:nvCxnSpPr>
              <p:cNvPr id="16755" name="Straight Connector 167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6" name="Straight Connector 167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7" name="Group 16736"/>
            <p:cNvGrpSpPr/>
            <p:nvPr/>
          </p:nvGrpSpPr>
          <p:grpSpPr>
            <a:xfrm>
              <a:off x="1028753" y="349909"/>
              <a:ext cx="64800" cy="64800"/>
              <a:chOff x="4180032" y="3419476"/>
              <a:chExt cx="64800" cy="64800"/>
            </a:xfrm>
          </p:grpSpPr>
          <p:cxnSp>
            <p:nvCxnSpPr>
              <p:cNvPr id="16753" name="Straight Connector 167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4" name="Straight Connector 167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8" name="Group 16737"/>
            <p:cNvGrpSpPr/>
            <p:nvPr/>
          </p:nvGrpSpPr>
          <p:grpSpPr>
            <a:xfrm>
              <a:off x="1841225" y="349909"/>
              <a:ext cx="64800" cy="64800"/>
              <a:chOff x="4180032" y="3419476"/>
              <a:chExt cx="64800" cy="64800"/>
            </a:xfrm>
          </p:grpSpPr>
          <p:cxnSp>
            <p:nvCxnSpPr>
              <p:cNvPr id="16751" name="Straight Connector 167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2" name="Straight Connector 167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9" name="Group 16738"/>
            <p:cNvGrpSpPr/>
            <p:nvPr/>
          </p:nvGrpSpPr>
          <p:grpSpPr>
            <a:xfrm>
              <a:off x="2789109" y="349909"/>
              <a:ext cx="64800" cy="64800"/>
              <a:chOff x="4180032" y="3419476"/>
              <a:chExt cx="64800" cy="64800"/>
            </a:xfrm>
          </p:grpSpPr>
          <p:cxnSp>
            <p:nvCxnSpPr>
              <p:cNvPr id="16749" name="Straight Connector 167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0" name="Straight Connector 167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40" name="Group 16739"/>
            <p:cNvGrpSpPr/>
            <p:nvPr/>
          </p:nvGrpSpPr>
          <p:grpSpPr>
            <a:xfrm>
              <a:off x="1976637" y="349909"/>
              <a:ext cx="64800" cy="64800"/>
              <a:chOff x="4180032" y="3419476"/>
              <a:chExt cx="64800" cy="64800"/>
            </a:xfrm>
          </p:grpSpPr>
          <p:cxnSp>
            <p:nvCxnSpPr>
              <p:cNvPr id="16747" name="Straight Connector 167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48" name="Straight Connector 167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41" name="Group 16740"/>
            <p:cNvGrpSpPr/>
            <p:nvPr/>
          </p:nvGrpSpPr>
          <p:grpSpPr>
            <a:xfrm>
              <a:off x="2924521" y="349909"/>
              <a:ext cx="64800" cy="64800"/>
              <a:chOff x="4180032" y="3419476"/>
              <a:chExt cx="64800" cy="64800"/>
            </a:xfrm>
          </p:grpSpPr>
          <p:cxnSp>
            <p:nvCxnSpPr>
              <p:cNvPr id="16745" name="Straight Connector 167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46" name="Straight Connector 167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42" name="Group 16741"/>
            <p:cNvGrpSpPr/>
            <p:nvPr/>
          </p:nvGrpSpPr>
          <p:grpSpPr>
            <a:xfrm>
              <a:off x="3059933" y="349909"/>
              <a:ext cx="64800" cy="64800"/>
              <a:chOff x="4180032" y="3419476"/>
              <a:chExt cx="64800" cy="64800"/>
            </a:xfrm>
          </p:grpSpPr>
          <p:cxnSp>
            <p:nvCxnSpPr>
              <p:cNvPr id="16743" name="Straight Connector 167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44" name="Straight Connector 167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sp>
        <p:nvSpPr>
          <p:cNvPr id="4" name="Text Placeholder 3"/>
          <p:cNvSpPr>
            <a:spLocks noGrp="1"/>
          </p:cNvSpPr>
          <p:nvPr>
            <p:ph type="body" sz="quarter" idx="11" hasCustomPrompt="1"/>
          </p:nvPr>
        </p:nvSpPr>
        <p:spPr>
          <a:xfrm>
            <a:off x="7954433" y="-1547043"/>
            <a:ext cx="6913033" cy="5218942"/>
          </a:xfrm>
          <a:prstGeom prst="rect">
            <a:avLst/>
          </a:prstGeom>
        </p:spPr>
        <p:txBody>
          <a:bodyPr>
            <a:noAutofit/>
          </a:bodyPr>
          <a:lstStyle>
            <a:lvl1pPr marL="0" indent="0">
              <a:buNone/>
              <a:defRPr sz="50000" b="1">
                <a:solidFill>
                  <a:schemeClr val="bg1"/>
                </a:solidFill>
                <a:latin typeface="Arial MT"/>
              </a:defRPr>
            </a:lvl1pPr>
            <a:lvl2pPr marL="422041" indent="0">
              <a:buNone/>
              <a:defRPr sz="50000">
                <a:solidFill>
                  <a:schemeClr val="bg1"/>
                </a:solidFill>
              </a:defRPr>
            </a:lvl2pPr>
            <a:lvl3pPr marL="844082" indent="0">
              <a:buNone/>
              <a:defRPr sz="50000">
                <a:solidFill>
                  <a:schemeClr val="bg1"/>
                </a:solidFill>
              </a:defRPr>
            </a:lvl3pPr>
            <a:lvl4pPr marL="1266124" indent="0">
              <a:buNone/>
              <a:defRPr sz="50000">
                <a:solidFill>
                  <a:schemeClr val="bg1"/>
                </a:solidFill>
              </a:defRPr>
            </a:lvl4pPr>
            <a:lvl5pPr marL="1688165" indent="0">
              <a:buNone/>
              <a:defRPr sz="50000">
                <a:solidFill>
                  <a:schemeClr val="bg1"/>
                </a:solidFill>
              </a:defRPr>
            </a:lvl5pPr>
          </a:lstStyle>
          <a:p>
            <a:pPr lvl="0"/>
            <a:r>
              <a:rPr lang="en-US"/>
              <a:t>2</a:t>
            </a:r>
            <a:endParaRPr lang="en-GB"/>
          </a:p>
        </p:txBody>
      </p:sp>
    </p:spTree>
    <p:extLst>
      <p:ext uri="{BB962C8B-B14F-4D97-AF65-F5344CB8AC3E}">
        <p14:creationId xmlns:p14="http://schemas.microsoft.com/office/powerpoint/2010/main" val="424644697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Divider 2">
    <p:bg>
      <p:bgPr>
        <a:solidFill>
          <a:schemeClr val="bg1">
            <a:lumMod val="50000"/>
          </a:schemeClr>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68924" y="4800633"/>
            <a:ext cx="11316115" cy="914400"/>
          </a:xfrm>
          <a:prstGeom prst="rect">
            <a:avLst/>
          </a:prstGeom>
        </p:spPr>
        <p:txBody>
          <a:bodyPr lIns="0">
            <a:noAutofit/>
          </a:bodyPr>
          <a:lstStyle>
            <a:lvl1pPr marL="0" indent="0">
              <a:lnSpc>
                <a:spcPct val="80000"/>
              </a:lnSpc>
              <a:spcBef>
                <a:spcPts val="0"/>
              </a:spcBef>
              <a:buNone/>
              <a:defRPr sz="4000" b="1" baseline="0">
                <a:solidFill>
                  <a:schemeClr val="bg1"/>
                </a:solidFill>
                <a:latin typeface="Arial" panose="020B0604020202020204" pitchFamily="34" charset="0"/>
                <a:cs typeface="Arial" panose="020B0604020202020204" pitchFamily="34" charset="0"/>
              </a:defRPr>
            </a:lvl1pPr>
            <a:lvl2pPr marL="422041" indent="0">
              <a:lnSpc>
                <a:spcPct val="80000"/>
              </a:lnSpc>
              <a:spcBef>
                <a:spcPts val="0"/>
              </a:spcBef>
              <a:buNone/>
              <a:defRPr sz="4000" b="1">
                <a:solidFill>
                  <a:srgbClr val="1C478A"/>
                </a:solidFill>
              </a:defRPr>
            </a:lvl2pPr>
            <a:lvl3pPr marL="844082" indent="0">
              <a:lnSpc>
                <a:spcPct val="80000"/>
              </a:lnSpc>
              <a:spcBef>
                <a:spcPts val="0"/>
              </a:spcBef>
              <a:buNone/>
              <a:defRPr sz="4000" b="1">
                <a:solidFill>
                  <a:srgbClr val="1C478A"/>
                </a:solidFill>
              </a:defRPr>
            </a:lvl3pPr>
            <a:lvl4pPr marL="1266124" indent="0">
              <a:lnSpc>
                <a:spcPct val="80000"/>
              </a:lnSpc>
              <a:spcBef>
                <a:spcPts val="0"/>
              </a:spcBef>
              <a:buNone/>
              <a:defRPr sz="4000" b="1">
                <a:solidFill>
                  <a:srgbClr val="1C478A"/>
                </a:solidFill>
              </a:defRPr>
            </a:lvl4pPr>
            <a:lvl5pPr marL="1688165" indent="0">
              <a:lnSpc>
                <a:spcPct val="80000"/>
              </a:lnSpc>
              <a:spcBef>
                <a:spcPts val="0"/>
              </a:spcBef>
              <a:buNone/>
              <a:defRPr sz="4000" b="1">
                <a:solidFill>
                  <a:srgbClr val="1C478A"/>
                </a:solidFill>
              </a:defRPr>
            </a:lvl5pPr>
          </a:lstStyle>
          <a:p>
            <a:pPr lvl="0"/>
            <a:r>
              <a:rPr lang="en-US"/>
              <a:t>03. [Divider Slide option 3]</a:t>
            </a:r>
          </a:p>
        </p:txBody>
      </p:sp>
      <p:grpSp>
        <p:nvGrpSpPr>
          <p:cNvPr id="11169" name="Group 11168"/>
          <p:cNvGrpSpPr/>
          <p:nvPr/>
        </p:nvGrpSpPr>
        <p:grpSpPr>
          <a:xfrm>
            <a:off x="468924" y="434576"/>
            <a:ext cx="11280435" cy="64800"/>
            <a:chOff x="351693" y="349909"/>
            <a:chExt cx="8460326" cy="64800"/>
          </a:xfrm>
        </p:grpSpPr>
        <p:grpSp>
          <p:nvGrpSpPr>
            <p:cNvPr id="11170" name="Group 11169"/>
            <p:cNvGrpSpPr/>
            <p:nvPr/>
          </p:nvGrpSpPr>
          <p:grpSpPr>
            <a:xfrm>
              <a:off x="351693" y="349909"/>
              <a:ext cx="64800" cy="64800"/>
              <a:chOff x="4180032" y="3419476"/>
              <a:chExt cx="64800" cy="64800"/>
            </a:xfrm>
          </p:grpSpPr>
          <p:cxnSp>
            <p:nvCxnSpPr>
              <p:cNvPr id="11357" name="Straight Connector 113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8" name="Straight Connector 113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1" name="Group 11170"/>
            <p:cNvGrpSpPr/>
            <p:nvPr/>
          </p:nvGrpSpPr>
          <p:grpSpPr>
            <a:xfrm>
              <a:off x="487105" y="349909"/>
              <a:ext cx="64800" cy="64800"/>
              <a:chOff x="4180032" y="3419476"/>
              <a:chExt cx="64800" cy="64800"/>
            </a:xfrm>
          </p:grpSpPr>
          <p:cxnSp>
            <p:nvCxnSpPr>
              <p:cNvPr id="11355" name="Straight Connector 113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6" name="Straight Connector 113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2" name="Group 11171"/>
            <p:cNvGrpSpPr/>
            <p:nvPr/>
          </p:nvGrpSpPr>
          <p:grpSpPr>
            <a:xfrm>
              <a:off x="622517" y="349909"/>
              <a:ext cx="64800" cy="64800"/>
              <a:chOff x="4180032" y="3419476"/>
              <a:chExt cx="64800" cy="64800"/>
            </a:xfrm>
          </p:grpSpPr>
          <p:cxnSp>
            <p:nvCxnSpPr>
              <p:cNvPr id="11353" name="Straight Connector 113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4" name="Straight Connector 113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3" name="Group 11172"/>
            <p:cNvGrpSpPr/>
            <p:nvPr/>
          </p:nvGrpSpPr>
          <p:grpSpPr>
            <a:xfrm>
              <a:off x="1164165" y="349909"/>
              <a:ext cx="64800" cy="64800"/>
              <a:chOff x="4180032" y="3419476"/>
              <a:chExt cx="64800" cy="64800"/>
            </a:xfrm>
          </p:grpSpPr>
          <p:cxnSp>
            <p:nvCxnSpPr>
              <p:cNvPr id="11351" name="Straight Connector 113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2" name="Straight Connector 113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4" name="Group 11173"/>
            <p:cNvGrpSpPr/>
            <p:nvPr/>
          </p:nvGrpSpPr>
          <p:grpSpPr>
            <a:xfrm>
              <a:off x="2112049" y="349909"/>
              <a:ext cx="64800" cy="64800"/>
              <a:chOff x="4180032" y="3419476"/>
              <a:chExt cx="64800" cy="64800"/>
            </a:xfrm>
          </p:grpSpPr>
          <p:cxnSp>
            <p:nvCxnSpPr>
              <p:cNvPr id="11349" name="Straight Connector 113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0" name="Straight Connector 113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5" name="Group 11174"/>
            <p:cNvGrpSpPr/>
            <p:nvPr/>
          </p:nvGrpSpPr>
          <p:grpSpPr>
            <a:xfrm>
              <a:off x="3195345" y="349909"/>
              <a:ext cx="64800" cy="64800"/>
              <a:chOff x="4180032" y="3419476"/>
              <a:chExt cx="64800" cy="64800"/>
            </a:xfrm>
          </p:grpSpPr>
          <p:cxnSp>
            <p:nvCxnSpPr>
              <p:cNvPr id="11347" name="Straight Connector 113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8" name="Straight Connector 113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6" name="Group 11175"/>
            <p:cNvGrpSpPr/>
            <p:nvPr/>
          </p:nvGrpSpPr>
          <p:grpSpPr>
            <a:xfrm>
              <a:off x="3872405" y="349909"/>
              <a:ext cx="64800" cy="64800"/>
              <a:chOff x="4180032" y="3419476"/>
              <a:chExt cx="64800" cy="64800"/>
            </a:xfrm>
          </p:grpSpPr>
          <p:cxnSp>
            <p:nvCxnSpPr>
              <p:cNvPr id="11345" name="Straight Connector 113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6" name="Straight Connector 113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7" name="Group 11176"/>
            <p:cNvGrpSpPr/>
            <p:nvPr/>
          </p:nvGrpSpPr>
          <p:grpSpPr>
            <a:xfrm>
              <a:off x="4955701" y="349909"/>
              <a:ext cx="64800" cy="64800"/>
              <a:chOff x="4180032" y="3419476"/>
              <a:chExt cx="64800" cy="64800"/>
            </a:xfrm>
          </p:grpSpPr>
          <p:cxnSp>
            <p:nvCxnSpPr>
              <p:cNvPr id="11343" name="Straight Connector 113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4" name="Straight Connector 113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8" name="Group 11177"/>
            <p:cNvGrpSpPr/>
            <p:nvPr/>
          </p:nvGrpSpPr>
          <p:grpSpPr>
            <a:xfrm>
              <a:off x="5632761" y="349909"/>
              <a:ext cx="64800" cy="64800"/>
              <a:chOff x="4180032" y="3419476"/>
              <a:chExt cx="64800" cy="64800"/>
            </a:xfrm>
          </p:grpSpPr>
          <p:cxnSp>
            <p:nvCxnSpPr>
              <p:cNvPr id="11341" name="Straight Connector 113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2" name="Straight Connector 113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9" name="Group 11178"/>
            <p:cNvGrpSpPr/>
            <p:nvPr/>
          </p:nvGrpSpPr>
          <p:grpSpPr>
            <a:xfrm>
              <a:off x="6038997" y="349909"/>
              <a:ext cx="64800" cy="64800"/>
              <a:chOff x="4180032" y="3419476"/>
              <a:chExt cx="64800" cy="64800"/>
            </a:xfrm>
          </p:grpSpPr>
          <p:cxnSp>
            <p:nvCxnSpPr>
              <p:cNvPr id="11339" name="Straight Connector 113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0" name="Straight Connector 113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0" name="Group 11179"/>
            <p:cNvGrpSpPr/>
            <p:nvPr/>
          </p:nvGrpSpPr>
          <p:grpSpPr>
            <a:xfrm>
              <a:off x="6716057" y="349909"/>
              <a:ext cx="64800" cy="64800"/>
              <a:chOff x="4180032" y="3419476"/>
              <a:chExt cx="64800" cy="64800"/>
            </a:xfrm>
          </p:grpSpPr>
          <p:cxnSp>
            <p:nvCxnSpPr>
              <p:cNvPr id="11337" name="Straight Connector 113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8" name="Straight Connector 113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1" name="Group 11180"/>
            <p:cNvGrpSpPr/>
            <p:nvPr/>
          </p:nvGrpSpPr>
          <p:grpSpPr>
            <a:xfrm>
              <a:off x="7393117" y="349909"/>
              <a:ext cx="64800" cy="64800"/>
              <a:chOff x="4180032" y="3419476"/>
              <a:chExt cx="64800" cy="64800"/>
            </a:xfrm>
          </p:grpSpPr>
          <p:cxnSp>
            <p:nvCxnSpPr>
              <p:cNvPr id="11335" name="Straight Connector 113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6" name="Straight Connector 113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2" name="Group 11181"/>
            <p:cNvGrpSpPr/>
            <p:nvPr/>
          </p:nvGrpSpPr>
          <p:grpSpPr>
            <a:xfrm>
              <a:off x="8070177" y="349909"/>
              <a:ext cx="64800" cy="64800"/>
              <a:chOff x="4180032" y="3419476"/>
              <a:chExt cx="64800" cy="64800"/>
            </a:xfrm>
          </p:grpSpPr>
          <p:cxnSp>
            <p:nvCxnSpPr>
              <p:cNvPr id="11333" name="Straight Connector 113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4" name="Straight Connector 113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3" name="Group 11182"/>
            <p:cNvGrpSpPr/>
            <p:nvPr/>
          </p:nvGrpSpPr>
          <p:grpSpPr>
            <a:xfrm>
              <a:off x="8747219" y="349909"/>
              <a:ext cx="64800" cy="64800"/>
              <a:chOff x="4180032" y="3419476"/>
              <a:chExt cx="64800" cy="64800"/>
            </a:xfrm>
          </p:grpSpPr>
          <p:cxnSp>
            <p:nvCxnSpPr>
              <p:cNvPr id="11331" name="Straight Connector 113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2" name="Straight Connector 113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4" name="Group 11183"/>
            <p:cNvGrpSpPr/>
            <p:nvPr/>
          </p:nvGrpSpPr>
          <p:grpSpPr>
            <a:xfrm>
              <a:off x="1299577" y="349909"/>
              <a:ext cx="64800" cy="64800"/>
              <a:chOff x="4180032" y="3419476"/>
              <a:chExt cx="64800" cy="64800"/>
            </a:xfrm>
          </p:grpSpPr>
          <p:cxnSp>
            <p:nvCxnSpPr>
              <p:cNvPr id="11329" name="Straight Connector 113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0" name="Straight Connector 113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5" name="Group 11184"/>
            <p:cNvGrpSpPr/>
            <p:nvPr/>
          </p:nvGrpSpPr>
          <p:grpSpPr>
            <a:xfrm>
              <a:off x="2247461" y="349909"/>
              <a:ext cx="64800" cy="64800"/>
              <a:chOff x="4180032" y="3419476"/>
              <a:chExt cx="64800" cy="64800"/>
            </a:xfrm>
          </p:grpSpPr>
          <p:cxnSp>
            <p:nvCxnSpPr>
              <p:cNvPr id="11327" name="Straight Connector 113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8" name="Straight Connector 113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6" name="Group 11185"/>
            <p:cNvGrpSpPr/>
            <p:nvPr/>
          </p:nvGrpSpPr>
          <p:grpSpPr>
            <a:xfrm>
              <a:off x="3330757" y="349909"/>
              <a:ext cx="64800" cy="64800"/>
              <a:chOff x="4180032" y="3419476"/>
              <a:chExt cx="64800" cy="64800"/>
            </a:xfrm>
          </p:grpSpPr>
          <p:cxnSp>
            <p:nvCxnSpPr>
              <p:cNvPr id="11325" name="Straight Connector 113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6" name="Straight Connector 113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7" name="Group 11186"/>
            <p:cNvGrpSpPr/>
            <p:nvPr/>
          </p:nvGrpSpPr>
          <p:grpSpPr>
            <a:xfrm>
              <a:off x="4007817" y="349909"/>
              <a:ext cx="64800" cy="64800"/>
              <a:chOff x="4180032" y="3419476"/>
              <a:chExt cx="64800" cy="64800"/>
            </a:xfrm>
          </p:grpSpPr>
          <p:cxnSp>
            <p:nvCxnSpPr>
              <p:cNvPr id="11323" name="Straight Connector 113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4" name="Straight Connector 113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8" name="Group 11187"/>
            <p:cNvGrpSpPr/>
            <p:nvPr/>
          </p:nvGrpSpPr>
          <p:grpSpPr>
            <a:xfrm>
              <a:off x="4414053" y="349909"/>
              <a:ext cx="64800" cy="64800"/>
              <a:chOff x="4180032" y="3419476"/>
              <a:chExt cx="64800" cy="64800"/>
            </a:xfrm>
          </p:grpSpPr>
          <p:cxnSp>
            <p:nvCxnSpPr>
              <p:cNvPr id="11321" name="Straight Connector 113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2" name="Straight Connector 113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9" name="Group 11188"/>
            <p:cNvGrpSpPr/>
            <p:nvPr/>
          </p:nvGrpSpPr>
          <p:grpSpPr>
            <a:xfrm>
              <a:off x="5091113" y="349909"/>
              <a:ext cx="64800" cy="64800"/>
              <a:chOff x="4180032" y="3419476"/>
              <a:chExt cx="64800" cy="64800"/>
            </a:xfrm>
          </p:grpSpPr>
          <p:cxnSp>
            <p:nvCxnSpPr>
              <p:cNvPr id="11319" name="Straight Connector 113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0" name="Straight Connector 113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0" name="Group 11189"/>
            <p:cNvGrpSpPr/>
            <p:nvPr/>
          </p:nvGrpSpPr>
          <p:grpSpPr>
            <a:xfrm>
              <a:off x="6174409" y="349909"/>
              <a:ext cx="64800" cy="64800"/>
              <a:chOff x="4180032" y="3419476"/>
              <a:chExt cx="64800" cy="64800"/>
            </a:xfrm>
          </p:grpSpPr>
          <p:cxnSp>
            <p:nvCxnSpPr>
              <p:cNvPr id="11317" name="Straight Connector 113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8" name="Straight Connector 113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1" name="Group 11190"/>
            <p:cNvGrpSpPr/>
            <p:nvPr/>
          </p:nvGrpSpPr>
          <p:grpSpPr>
            <a:xfrm>
              <a:off x="6851469" y="349909"/>
              <a:ext cx="64800" cy="64800"/>
              <a:chOff x="4180032" y="3419476"/>
              <a:chExt cx="64800" cy="64800"/>
            </a:xfrm>
          </p:grpSpPr>
          <p:cxnSp>
            <p:nvCxnSpPr>
              <p:cNvPr id="11315" name="Straight Connector 113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6" name="Straight Connector 113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2" name="Group 11191"/>
            <p:cNvGrpSpPr/>
            <p:nvPr/>
          </p:nvGrpSpPr>
          <p:grpSpPr>
            <a:xfrm>
              <a:off x="7528529" y="349909"/>
              <a:ext cx="64800" cy="64800"/>
              <a:chOff x="4180032" y="3419476"/>
              <a:chExt cx="64800" cy="64800"/>
            </a:xfrm>
          </p:grpSpPr>
          <p:cxnSp>
            <p:nvCxnSpPr>
              <p:cNvPr id="11313" name="Straight Connector 113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4" name="Straight Connector 113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3" name="Group 11192"/>
            <p:cNvGrpSpPr/>
            <p:nvPr/>
          </p:nvGrpSpPr>
          <p:grpSpPr>
            <a:xfrm>
              <a:off x="8205589" y="349909"/>
              <a:ext cx="64800" cy="64800"/>
              <a:chOff x="4180032" y="3419476"/>
              <a:chExt cx="64800" cy="64800"/>
            </a:xfrm>
          </p:grpSpPr>
          <p:cxnSp>
            <p:nvCxnSpPr>
              <p:cNvPr id="11311" name="Straight Connector 113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2" name="Straight Connector 113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4" name="Group 11193"/>
            <p:cNvGrpSpPr/>
            <p:nvPr/>
          </p:nvGrpSpPr>
          <p:grpSpPr>
            <a:xfrm>
              <a:off x="757929" y="349909"/>
              <a:ext cx="64800" cy="64800"/>
              <a:chOff x="4180032" y="3419476"/>
              <a:chExt cx="64800" cy="64800"/>
            </a:xfrm>
          </p:grpSpPr>
          <p:cxnSp>
            <p:nvCxnSpPr>
              <p:cNvPr id="11309" name="Straight Connector 113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0" name="Straight Connector 113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5" name="Group 11194"/>
            <p:cNvGrpSpPr/>
            <p:nvPr/>
          </p:nvGrpSpPr>
          <p:grpSpPr>
            <a:xfrm>
              <a:off x="1434989" y="349909"/>
              <a:ext cx="64800" cy="64800"/>
              <a:chOff x="4180032" y="3419476"/>
              <a:chExt cx="64800" cy="64800"/>
            </a:xfrm>
          </p:grpSpPr>
          <p:cxnSp>
            <p:nvCxnSpPr>
              <p:cNvPr id="11307" name="Straight Connector 113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8" name="Straight Connector 113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6" name="Group 11195"/>
            <p:cNvGrpSpPr/>
            <p:nvPr/>
          </p:nvGrpSpPr>
          <p:grpSpPr>
            <a:xfrm>
              <a:off x="2382873" y="349909"/>
              <a:ext cx="64800" cy="64800"/>
              <a:chOff x="4180032" y="3419476"/>
              <a:chExt cx="64800" cy="64800"/>
            </a:xfrm>
          </p:grpSpPr>
          <p:cxnSp>
            <p:nvCxnSpPr>
              <p:cNvPr id="11305" name="Straight Connector 113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6" name="Straight Connector 113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7" name="Group 11196"/>
            <p:cNvGrpSpPr/>
            <p:nvPr/>
          </p:nvGrpSpPr>
          <p:grpSpPr>
            <a:xfrm>
              <a:off x="3466169" y="349909"/>
              <a:ext cx="64800" cy="64800"/>
              <a:chOff x="4180032" y="3419476"/>
              <a:chExt cx="64800" cy="64800"/>
            </a:xfrm>
          </p:grpSpPr>
          <p:cxnSp>
            <p:nvCxnSpPr>
              <p:cNvPr id="11303" name="Straight Connector 113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4" name="Straight Connector 113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8" name="Group 11197"/>
            <p:cNvGrpSpPr/>
            <p:nvPr/>
          </p:nvGrpSpPr>
          <p:grpSpPr>
            <a:xfrm>
              <a:off x="4143229" y="349909"/>
              <a:ext cx="64800" cy="64800"/>
              <a:chOff x="4180032" y="3419476"/>
              <a:chExt cx="64800" cy="64800"/>
            </a:xfrm>
          </p:grpSpPr>
          <p:cxnSp>
            <p:nvCxnSpPr>
              <p:cNvPr id="11301" name="Straight Connector 113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2" name="Straight Connector 113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9" name="Group 11198"/>
            <p:cNvGrpSpPr/>
            <p:nvPr/>
          </p:nvGrpSpPr>
          <p:grpSpPr>
            <a:xfrm>
              <a:off x="4549465" y="349909"/>
              <a:ext cx="64800" cy="64800"/>
              <a:chOff x="4180032" y="3419476"/>
              <a:chExt cx="64800" cy="64800"/>
            </a:xfrm>
          </p:grpSpPr>
          <p:cxnSp>
            <p:nvCxnSpPr>
              <p:cNvPr id="11299" name="Straight Connector 112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0" name="Straight Connector 112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0" name="Group 11199"/>
            <p:cNvGrpSpPr/>
            <p:nvPr/>
          </p:nvGrpSpPr>
          <p:grpSpPr>
            <a:xfrm>
              <a:off x="5226525" y="349909"/>
              <a:ext cx="64800" cy="64800"/>
              <a:chOff x="4180032" y="3419476"/>
              <a:chExt cx="64800" cy="64800"/>
            </a:xfrm>
          </p:grpSpPr>
          <p:cxnSp>
            <p:nvCxnSpPr>
              <p:cNvPr id="11297" name="Straight Connector 11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8" name="Straight Connector 11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1" name="Group 11200"/>
            <p:cNvGrpSpPr/>
            <p:nvPr/>
          </p:nvGrpSpPr>
          <p:grpSpPr>
            <a:xfrm>
              <a:off x="6309821" y="349909"/>
              <a:ext cx="64800" cy="64800"/>
              <a:chOff x="4180032" y="3419476"/>
              <a:chExt cx="64800" cy="64800"/>
            </a:xfrm>
          </p:grpSpPr>
          <p:cxnSp>
            <p:nvCxnSpPr>
              <p:cNvPr id="11295" name="Straight Connector 11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6" name="Straight Connector 11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2" name="Group 11201"/>
            <p:cNvGrpSpPr/>
            <p:nvPr/>
          </p:nvGrpSpPr>
          <p:grpSpPr>
            <a:xfrm>
              <a:off x="6986881" y="349909"/>
              <a:ext cx="64800" cy="64800"/>
              <a:chOff x="4180032" y="3419476"/>
              <a:chExt cx="64800" cy="64800"/>
            </a:xfrm>
          </p:grpSpPr>
          <p:cxnSp>
            <p:nvCxnSpPr>
              <p:cNvPr id="11293" name="Straight Connector 11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4" name="Straight Connector 11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3" name="Group 11202"/>
            <p:cNvGrpSpPr/>
            <p:nvPr/>
          </p:nvGrpSpPr>
          <p:grpSpPr>
            <a:xfrm>
              <a:off x="7663941" y="349909"/>
              <a:ext cx="64800" cy="64800"/>
              <a:chOff x="4180032" y="3419476"/>
              <a:chExt cx="64800" cy="64800"/>
            </a:xfrm>
          </p:grpSpPr>
          <p:cxnSp>
            <p:nvCxnSpPr>
              <p:cNvPr id="11291" name="Straight Connector 11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2" name="Straight Connector 11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4" name="Group 11203"/>
            <p:cNvGrpSpPr/>
            <p:nvPr/>
          </p:nvGrpSpPr>
          <p:grpSpPr>
            <a:xfrm>
              <a:off x="8341001" y="349909"/>
              <a:ext cx="64800" cy="64800"/>
              <a:chOff x="4180032" y="3419476"/>
              <a:chExt cx="64800" cy="64800"/>
            </a:xfrm>
          </p:grpSpPr>
          <p:cxnSp>
            <p:nvCxnSpPr>
              <p:cNvPr id="11289" name="Straight Connector 11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0" name="Straight Connector 11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5" name="Group 11204"/>
            <p:cNvGrpSpPr/>
            <p:nvPr/>
          </p:nvGrpSpPr>
          <p:grpSpPr>
            <a:xfrm>
              <a:off x="893341" y="349909"/>
              <a:ext cx="64800" cy="64800"/>
              <a:chOff x="4180032" y="3419476"/>
              <a:chExt cx="64800" cy="64800"/>
            </a:xfrm>
          </p:grpSpPr>
          <p:cxnSp>
            <p:nvCxnSpPr>
              <p:cNvPr id="11287" name="Straight Connector 11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8" name="Straight Connector 11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6" name="Group 11205"/>
            <p:cNvGrpSpPr/>
            <p:nvPr/>
          </p:nvGrpSpPr>
          <p:grpSpPr>
            <a:xfrm>
              <a:off x="1570401" y="349909"/>
              <a:ext cx="64800" cy="64800"/>
              <a:chOff x="4180032" y="3419476"/>
              <a:chExt cx="64800" cy="64800"/>
            </a:xfrm>
          </p:grpSpPr>
          <p:cxnSp>
            <p:nvCxnSpPr>
              <p:cNvPr id="11285" name="Straight Connector 11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6" name="Straight Connector 11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7" name="Group 11206"/>
            <p:cNvGrpSpPr/>
            <p:nvPr/>
          </p:nvGrpSpPr>
          <p:grpSpPr>
            <a:xfrm>
              <a:off x="2518285" y="349909"/>
              <a:ext cx="64800" cy="64800"/>
              <a:chOff x="4180032" y="3419476"/>
              <a:chExt cx="64800" cy="64800"/>
            </a:xfrm>
          </p:grpSpPr>
          <p:cxnSp>
            <p:nvCxnSpPr>
              <p:cNvPr id="11283" name="Straight Connector 11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4" name="Straight Connector 11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8" name="Group 11207"/>
            <p:cNvGrpSpPr/>
            <p:nvPr/>
          </p:nvGrpSpPr>
          <p:grpSpPr>
            <a:xfrm>
              <a:off x="3601581" y="349909"/>
              <a:ext cx="64800" cy="64800"/>
              <a:chOff x="4180032" y="3419476"/>
              <a:chExt cx="64800" cy="64800"/>
            </a:xfrm>
          </p:grpSpPr>
          <p:cxnSp>
            <p:nvCxnSpPr>
              <p:cNvPr id="11281" name="Straight Connector 11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2" name="Straight Connector 11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9" name="Group 11208"/>
            <p:cNvGrpSpPr/>
            <p:nvPr/>
          </p:nvGrpSpPr>
          <p:grpSpPr>
            <a:xfrm>
              <a:off x="4684877" y="349909"/>
              <a:ext cx="64800" cy="64800"/>
              <a:chOff x="4180032" y="3419476"/>
              <a:chExt cx="64800" cy="64800"/>
            </a:xfrm>
          </p:grpSpPr>
          <p:cxnSp>
            <p:nvCxnSpPr>
              <p:cNvPr id="11279" name="Straight Connector 11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0" name="Straight Connector 11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0" name="Group 11209"/>
            <p:cNvGrpSpPr/>
            <p:nvPr/>
          </p:nvGrpSpPr>
          <p:grpSpPr>
            <a:xfrm>
              <a:off x="5361937" y="349909"/>
              <a:ext cx="64800" cy="64800"/>
              <a:chOff x="4180032" y="3419476"/>
              <a:chExt cx="64800" cy="64800"/>
            </a:xfrm>
          </p:grpSpPr>
          <p:cxnSp>
            <p:nvCxnSpPr>
              <p:cNvPr id="11277" name="Straight Connector 11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8" name="Straight Connector 11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1" name="Group 11210"/>
            <p:cNvGrpSpPr/>
            <p:nvPr/>
          </p:nvGrpSpPr>
          <p:grpSpPr>
            <a:xfrm>
              <a:off x="5768173" y="349909"/>
              <a:ext cx="64800" cy="64800"/>
              <a:chOff x="4180032" y="3419476"/>
              <a:chExt cx="64800" cy="64800"/>
            </a:xfrm>
          </p:grpSpPr>
          <p:cxnSp>
            <p:nvCxnSpPr>
              <p:cNvPr id="11275" name="Straight Connector 11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6" name="Straight Connector 11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2" name="Group 11211"/>
            <p:cNvGrpSpPr/>
            <p:nvPr/>
          </p:nvGrpSpPr>
          <p:grpSpPr>
            <a:xfrm>
              <a:off x="6445233" y="349909"/>
              <a:ext cx="64800" cy="64800"/>
              <a:chOff x="4180032" y="3419476"/>
              <a:chExt cx="64800" cy="64800"/>
            </a:xfrm>
          </p:grpSpPr>
          <p:cxnSp>
            <p:nvCxnSpPr>
              <p:cNvPr id="11273" name="Straight Connector 11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4" name="Straight Connector 11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3" name="Group 11212"/>
            <p:cNvGrpSpPr/>
            <p:nvPr/>
          </p:nvGrpSpPr>
          <p:grpSpPr>
            <a:xfrm>
              <a:off x="7122293" y="349909"/>
              <a:ext cx="64800" cy="64800"/>
              <a:chOff x="4180032" y="3419476"/>
              <a:chExt cx="64800" cy="64800"/>
            </a:xfrm>
          </p:grpSpPr>
          <p:cxnSp>
            <p:nvCxnSpPr>
              <p:cNvPr id="11271" name="Straight Connector 112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2" name="Straight Connector 112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4" name="Group 11213"/>
            <p:cNvGrpSpPr/>
            <p:nvPr/>
          </p:nvGrpSpPr>
          <p:grpSpPr>
            <a:xfrm>
              <a:off x="7799353" y="349909"/>
              <a:ext cx="64800" cy="64800"/>
              <a:chOff x="4180032" y="3419476"/>
              <a:chExt cx="64800" cy="64800"/>
            </a:xfrm>
          </p:grpSpPr>
          <p:cxnSp>
            <p:nvCxnSpPr>
              <p:cNvPr id="11269" name="Straight Connector 112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0" name="Straight Connector 112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5" name="Group 11214"/>
            <p:cNvGrpSpPr/>
            <p:nvPr/>
          </p:nvGrpSpPr>
          <p:grpSpPr>
            <a:xfrm>
              <a:off x="8476413" y="349909"/>
              <a:ext cx="64800" cy="64800"/>
              <a:chOff x="4180032" y="3419476"/>
              <a:chExt cx="64800" cy="64800"/>
            </a:xfrm>
          </p:grpSpPr>
          <p:cxnSp>
            <p:nvCxnSpPr>
              <p:cNvPr id="11267" name="Straight Connector 112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8" name="Straight Connector 112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6" name="Group 11215"/>
            <p:cNvGrpSpPr/>
            <p:nvPr/>
          </p:nvGrpSpPr>
          <p:grpSpPr>
            <a:xfrm>
              <a:off x="1705813" y="349909"/>
              <a:ext cx="64800" cy="64800"/>
              <a:chOff x="4180032" y="3419476"/>
              <a:chExt cx="64800" cy="64800"/>
            </a:xfrm>
          </p:grpSpPr>
          <p:cxnSp>
            <p:nvCxnSpPr>
              <p:cNvPr id="11265" name="Straight Connector 112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6" name="Straight Connector 112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7" name="Group 11216"/>
            <p:cNvGrpSpPr/>
            <p:nvPr/>
          </p:nvGrpSpPr>
          <p:grpSpPr>
            <a:xfrm>
              <a:off x="2653697" y="349909"/>
              <a:ext cx="64800" cy="64800"/>
              <a:chOff x="4180032" y="3419476"/>
              <a:chExt cx="64800" cy="64800"/>
            </a:xfrm>
          </p:grpSpPr>
          <p:cxnSp>
            <p:nvCxnSpPr>
              <p:cNvPr id="11263" name="Straight Connector 112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4" name="Straight Connector 112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8" name="Group 11217"/>
            <p:cNvGrpSpPr/>
            <p:nvPr/>
          </p:nvGrpSpPr>
          <p:grpSpPr>
            <a:xfrm>
              <a:off x="3736993" y="349909"/>
              <a:ext cx="64800" cy="64800"/>
              <a:chOff x="4180032" y="3419476"/>
              <a:chExt cx="64800" cy="64800"/>
            </a:xfrm>
          </p:grpSpPr>
          <p:cxnSp>
            <p:nvCxnSpPr>
              <p:cNvPr id="11261" name="Straight Connector 112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2" name="Straight Connector 112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9" name="Group 11218"/>
            <p:cNvGrpSpPr/>
            <p:nvPr/>
          </p:nvGrpSpPr>
          <p:grpSpPr>
            <a:xfrm>
              <a:off x="4278641" y="349909"/>
              <a:ext cx="64800" cy="64800"/>
              <a:chOff x="4180032" y="3419476"/>
              <a:chExt cx="64800" cy="64800"/>
            </a:xfrm>
          </p:grpSpPr>
          <p:cxnSp>
            <p:nvCxnSpPr>
              <p:cNvPr id="11259" name="Straight Connector 112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0" name="Straight Connector 112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0" name="Group 11219"/>
            <p:cNvGrpSpPr/>
            <p:nvPr/>
          </p:nvGrpSpPr>
          <p:grpSpPr>
            <a:xfrm>
              <a:off x="4820289" y="349909"/>
              <a:ext cx="64800" cy="64800"/>
              <a:chOff x="4180032" y="3419476"/>
              <a:chExt cx="64800" cy="64800"/>
            </a:xfrm>
          </p:grpSpPr>
          <p:cxnSp>
            <p:nvCxnSpPr>
              <p:cNvPr id="11257" name="Straight Connector 11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8" name="Straight Connector 11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1" name="Group 11220"/>
            <p:cNvGrpSpPr/>
            <p:nvPr/>
          </p:nvGrpSpPr>
          <p:grpSpPr>
            <a:xfrm>
              <a:off x="5497349" y="349909"/>
              <a:ext cx="64800" cy="64800"/>
              <a:chOff x="4180032" y="3419476"/>
              <a:chExt cx="64800" cy="64800"/>
            </a:xfrm>
          </p:grpSpPr>
          <p:cxnSp>
            <p:nvCxnSpPr>
              <p:cNvPr id="11255" name="Straight Connector 11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6" name="Straight Connector 11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2" name="Group 11221"/>
            <p:cNvGrpSpPr/>
            <p:nvPr/>
          </p:nvGrpSpPr>
          <p:grpSpPr>
            <a:xfrm>
              <a:off x="5903585" y="349909"/>
              <a:ext cx="64800" cy="64800"/>
              <a:chOff x="4180032" y="3419476"/>
              <a:chExt cx="64800" cy="64800"/>
            </a:xfrm>
          </p:grpSpPr>
          <p:cxnSp>
            <p:nvCxnSpPr>
              <p:cNvPr id="11253" name="Straight Connector 11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4" name="Straight Connector 11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3" name="Group 11222"/>
            <p:cNvGrpSpPr/>
            <p:nvPr/>
          </p:nvGrpSpPr>
          <p:grpSpPr>
            <a:xfrm>
              <a:off x="6580645" y="349909"/>
              <a:ext cx="64800" cy="64800"/>
              <a:chOff x="4180032" y="3419476"/>
              <a:chExt cx="64800" cy="64800"/>
            </a:xfrm>
          </p:grpSpPr>
          <p:cxnSp>
            <p:nvCxnSpPr>
              <p:cNvPr id="11251" name="Straight Connector 11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2" name="Straight Connector 11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4" name="Group 11223"/>
            <p:cNvGrpSpPr/>
            <p:nvPr/>
          </p:nvGrpSpPr>
          <p:grpSpPr>
            <a:xfrm>
              <a:off x="7257705" y="349909"/>
              <a:ext cx="64800" cy="64800"/>
              <a:chOff x="4180032" y="3419476"/>
              <a:chExt cx="64800" cy="64800"/>
            </a:xfrm>
          </p:grpSpPr>
          <p:cxnSp>
            <p:nvCxnSpPr>
              <p:cNvPr id="11249" name="Straight Connector 11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0" name="Straight Connector 11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5" name="Group 11224"/>
            <p:cNvGrpSpPr/>
            <p:nvPr/>
          </p:nvGrpSpPr>
          <p:grpSpPr>
            <a:xfrm>
              <a:off x="7934765" y="349909"/>
              <a:ext cx="64800" cy="64800"/>
              <a:chOff x="4180032" y="3419476"/>
              <a:chExt cx="64800" cy="64800"/>
            </a:xfrm>
          </p:grpSpPr>
          <p:cxnSp>
            <p:nvCxnSpPr>
              <p:cNvPr id="11247" name="Straight Connector 11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8" name="Straight Connector 11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6" name="Group 11225"/>
            <p:cNvGrpSpPr/>
            <p:nvPr/>
          </p:nvGrpSpPr>
          <p:grpSpPr>
            <a:xfrm>
              <a:off x="8611825" y="349909"/>
              <a:ext cx="64800" cy="64800"/>
              <a:chOff x="4180032" y="3419476"/>
              <a:chExt cx="64800" cy="64800"/>
            </a:xfrm>
          </p:grpSpPr>
          <p:cxnSp>
            <p:nvCxnSpPr>
              <p:cNvPr id="11245" name="Straight Connector 11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6" name="Straight Connector 11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7" name="Group 11226"/>
            <p:cNvGrpSpPr/>
            <p:nvPr/>
          </p:nvGrpSpPr>
          <p:grpSpPr>
            <a:xfrm>
              <a:off x="1028753" y="349909"/>
              <a:ext cx="64800" cy="64800"/>
              <a:chOff x="4180032" y="3419476"/>
              <a:chExt cx="64800" cy="64800"/>
            </a:xfrm>
          </p:grpSpPr>
          <p:cxnSp>
            <p:nvCxnSpPr>
              <p:cNvPr id="11243" name="Straight Connector 11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4" name="Straight Connector 11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8" name="Group 11227"/>
            <p:cNvGrpSpPr/>
            <p:nvPr/>
          </p:nvGrpSpPr>
          <p:grpSpPr>
            <a:xfrm>
              <a:off x="1841225" y="349909"/>
              <a:ext cx="64800" cy="64800"/>
              <a:chOff x="4180032" y="3419476"/>
              <a:chExt cx="64800" cy="64800"/>
            </a:xfrm>
          </p:grpSpPr>
          <p:cxnSp>
            <p:nvCxnSpPr>
              <p:cNvPr id="11241" name="Straight Connector 11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2" name="Straight Connector 11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9" name="Group 11228"/>
            <p:cNvGrpSpPr/>
            <p:nvPr/>
          </p:nvGrpSpPr>
          <p:grpSpPr>
            <a:xfrm>
              <a:off x="2789109" y="349909"/>
              <a:ext cx="64800" cy="64800"/>
              <a:chOff x="4180032" y="3419476"/>
              <a:chExt cx="64800" cy="64800"/>
            </a:xfrm>
          </p:grpSpPr>
          <p:cxnSp>
            <p:nvCxnSpPr>
              <p:cNvPr id="11239" name="Straight Connector 11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0" name="Straight Connector 11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30" name="Group 11229"/>
            <p:cNvGrpSpPr/>
            <p:nvPr/>
          </p:nvGrpSpPr>
          <p:grpSpPr>
            <a:xfrm>
              <a:off x="1976637" y="349909"/>
              <a:ext cx="64800" cy="64800"/>
              <a:chOff x="4180032" y="3419476"/>
              <a:chExt cx="64800" cy="64800"/>
            </a:xfrm>
          </p:grpSpPr>
          <p:cxnSp>
            <p:nvCxnSpPr>
              <p:cNvPr id="11237" name="Straight Connector 11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38" name="Straight Connector 11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31" name="Group 11230"/>
            <p:cNvGrpSpPr/>
            <p:nvPr/>
          </p:nvGrpSpPr>
          <p:grpSpPr>
            <a:xfrm>
              <a:off x="2924521" y="349909"/>
              <a:ext cx="64800" cy="64800"/>
              <a:chOff x="4180032" y="3419476"/>
              <a:chExt cx="64800" cy="64800"/>
            </a:xfrm>
          </p:grpSpPr>
          <p:cxnSp>
            <p:nvCxnSpPr>
              <p:cNvPr id="11235" name="Straight Connector 11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36" name="Straight Connector 11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32" name="Group 11231"/>
            <p:cNvGrpSpPr/>
            <p:nvPr/>
          </p:nvGrpSpPr>
          <p:grpSpPr>
            <a:xfrm>
              <a:off x="3059933" y="349909"/>
              <a:ext cx="64800" cy="64800"/>
              <a:chOff x="4180032" y="3419476"/>
              <a:chExt cx="64800" cy="64800"/>
            </a:xfrm>
          </p:grpSpPr>
          <p:cxnSp>
            <p:nvCxnSpPr>
              <p:cNvPr id="11233" name="Straight Connector 11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34" name="Straight Connector 11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1359" name="Group 11358"/>
          <p:cNvGrpSpPr/>
          <p:nvPr/>
        </p:nvGrpSpPr>
        <p:grpSpPr>
          <a:xfrm>
            <a:off x="468924" y="578417"/>
            <a:ext cx="11280435" cy="64800"/>
            <a:chOff x="351693" y="349909"/>
            <a:chExt cx="8460326" cy="64800"/>
          </a:xfrm>
        </p:grpSpPr>
        <p:grpSp>
          <p:nvGrpSpPr>
            <p:cNvPr id="11360" name="Group 11359"/>
            <p:cNvGrpSpPr/>
            <p:nvPr/>
          </p:nvGrpSpPr>
          <p:grpSpPr>
            <a:xfrm>
              <a:off x="351693" y="349909"/>
              <a:ext cx="64800" cy="64800"/>
              <a:chOff x="4180032" y="3419476"/>
              <a:chExt cx="64800" cy="64800"/>
            </a:xfrm>
          </p:grpSpPr>
          <p:cxnSp>
            <p:nvCxnSpPr>
              <p:cNvPr id="11547" name="Straight Connector 115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8" name="Straight Connector 115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1" name="Group 11360"/>
            <p:cNvGrpSpPr/>
            <p:nvPr/>
          </p:nvGrpSpPr>
          <p:grpSpPr>
            <a:xfrm>
              <a:off x="487105" y="349909"/>
              <a:ext cx="64800" cy="64800"/>
              <a:chOff x="4180032" y="3419476"/>
              <a:chExt cx="64800" cy="64800"/>
            </a:xfrm>
          </p:grpSpPr>
          <p:cxnSp>
            <p:nvCxnSpPr>
              <p:cNvPr id="11545" name="Straight Connector 115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6" name="Straight Connector 115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2" name="Group 11361"/>
            <p:cNvGrpSpPr/>
            <p:nvPr/>
          </p:nvGrpSpPr>
          <p:grpSpPr>
            <a:xfrm>
              <a:off x="622517" y="349909"/>
              <a:ext cx="64800" cy="64800"/>
              <a:chOff x="4180032" y="3419476"/>
              <a:chExt cx="64800" cy="64800"/>
            </a:xfrm>
          </p:grpSpPr>
          <p:cxnSp>
            <p:nvCxnSpPr>
              <p:cNvPr id="11543" name="Straight Connector 115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4" name="Straight Connector 115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3" name="Group 11362"/>
            <p:cNvGrpSpPr/>
            <p:nvPr/>
          </p:nvGrpSpPr>
          <p:grpSpPr>
            <a:xfrm>
              <a:off x="1164165" y="349909"/>
              <a:ext cx="64800" cy="64800"/>
              <a:chOff x="4180032" y="3419476"/>
              <a:chExt cx="64800" cy="64800"/>
            </a:xfrm>
          </p:grpSpPr>
          <p:cxnSp>
            <p:nvCxnSpPr>
              <p:cNvPr id="11541" name="Straight Connector 115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2" name="Straight Connector 115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4" name="Group 11363"/>
            <p:cNvGrpSpPr/>
            <p:nvPr/>
          </p:nvGrpSpPr>
          <p:grpSpPr>
            <a:xfrm>
              <a:off x="2112049" y="349909"/>
              <a:ext cx="64800" cy="64800"/>
              <a:chOff x="4180032" y="3419476"/>
              <a:chExt cx="64800" cy="64800"/>
            </a:xfrm>
          </p:grpSpPr>
          <p:cxnSp>
            <p:nvCxnSpPr>
              <p:cNvPr id="11539" name="Straight Connector 115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0" name="Straight Connector 115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5" name="Group 11364"/>
            <p:cNvGrpSpPr/>
            <p:nvPr/>
          </p:nvGrpSpPr>
          <p:grpSpPr>
            <a:xfrm>
              <a:off x="3195345" y="349909"/>
              <a:ext cx="64800" cy="64800"/>
              <a:chOff x="4180032" y="3419476"/>
              <a:chExt cx="64800" cy="64800"/>
            </a:xfrm>
          </p:grpSpPr>
          <p:cxnSp>
            <p:nvCxnSpPr>
              <p:cNvPr id="11537" name="Straight Connector 115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8" name="Straight Connector 115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6" name="Group 11365"/>
            <p:cNvGrpSpPr/>
            <p:nvPr/>
          </p:nvGrpSpPr>
          <p:grpSpPr>
            <a:xfrm>
              <a:off x="3872405" y="349909"/>
              <a:ext cx="64800" cy="64800"/>
              <a:chOff x="4180032" y="3419476"/>
              <a:chExt cx="64800" cy="64800"/>
            </a:xfrm>
          </p:grpSpPr>
          <p:cxnSp>
            <p:nvCxnSpPr>
              <p:cNvPr id="11535" name="Straight Connector 115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6" name="Straight Connector 115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7" name="Group 11366"/>
            <p:cNvGrpSpPr/>
            <p:nvPr/>
          </p:nvGrpSpPr>
          <p:grpSpPr>
            <a:xfrm>
              <a:off x="4955701" y="349909"/>
              <a:ext cx="64800" cy="64800"/>
              <a:chOff x="4180032" y="3419476"/>
              <a:chExt cx="64800" cy="64800"/>
            </a:xfrm>
          </p:grpSpPr>
          <p:cxnSp>
            <p:nvCxnSpPr>
              <p:cNvPr id="11533" name="Straight Connector 115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4" name="Straight Connector 115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8" name="Group 11367"/>
            <p:cNvGrpSpPr/>
            <p:nvPr/>
          </p:nvGrpSpPr>
          <p:grpSpPr>
            <a:xfrm>
              <a:off x="5632761" y="349909"/>
              <a:ext cx="64800" cy="64800"/>
              <a:chOff x="4180032" y="3419476"/>
              <a:chExt cx="64800" cy="64800"/>
            </a:xfrm>
          </p:grpSpPr>
          <p:cxnSp>
            <p:nvCxnSpPr>
              <p:cNvPr id="11531" name="Straight Connector 115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2" name="Straight Connector 115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9" name="Group 11368"/>
            <p:cNvGrpSpPr/>
            <p:nvPr/>
          </p:nvGrpSpPr>
          <p:grpSpPr>
            <a:xfrm>
              <a:off x="6038997" y="349909"/>
              <a:ext cx="64800" cy="64800"/>
              <a:chOff x="4180032" y="3419476"/>
              <a:chExt cx="64800" cy="64800"/>
            </a:xfrm>
          </p:grpSpPr>
          <p:cxnSp>
            <p:nvCxnSpPr>
              <p:cNvPr id="11529" name="Straight Connector 115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0" name="Straight Connector 115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0" name="Group 11369"/>
            <p:cNvGrpSpPr/>
            <p:nvPr/>
          </p:nvGrpSpPr>
          <p:grpSpPr>
            <a:xfrm>
              <a:off x="6716057" y="349909"/>
              <a:ext cx="64800" cy="64800"/>
              <a:chOff x="4180032" y="3419476"/>
              <a:chExt cx="64800" cy="64800"/>
            </a:xfrm>
          </p:grpSpPr>
          <p:cxnSp>
            <p:nvCxnSpPr>
              <p:cNvPr id="11527" name="Straight Connector 115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8" name="Straight Connector 115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1" name="Group 11370"/>
            <p:cNvGrpSpPr/>
            <p:nvPr/>
          </p:nvGrpSpPr>
          <p:grpSpPr>
            <a:xfrm>
              <a:off x="7393117" y="349909"/>
              <a:ext cx="64800" cy="64800"/>
              <a:chOff x="4180032" y="3419476"/>
              <a:chExt cx="64800" cy="64800"/>
            </a:xfrm>
          </p:grpSpPr>
          <p:cxnSp>
            <p:nvCxnSpPr>
              <p:cNvPr id="11525" name="Straight Connector 115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6" name="Straight Connector 115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2" name="Group 11371"/>
            <p:cNvGrpSpPr/>
            <p:nvPr/>
          </p:nvGrpSpPr>
          <p:grpSpPr>
            <a:xfrm>
              <a:off x="8070177" y="349909"/>
              <a:ext cx="64800" cy="64800"/>
              <a:chOff x="4180032" y="3419476"/>
              <a:chExt cx="64800" cy="64800"/>
            </a:xfrm>
          </p:grpSpPr>
          <p:cxnSp>
            <p:nvCxnSpPr>
              <p:cNvPr id="11523" name="Straight Connector 115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4" name="Straight Connector 115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3" name="Group 11372"/>
            <p:cNvGrpSpPr/>
            <p:nvPr/>
          </p:nvGrpSpPr>
          <p:grpSpPr>
            <a:xfrm>
              <a:off x="8747219" y="349909"/>
              <a:ext cx="64800" cy="64800"/>
              <a:chOff x="4180032" y="3419476"/>
              <a:chExt cx="64800" cy="64800"/>
            </a:xfrm>
          </p:grpSpPr>
          <p:cxnSp>
            <p:nvCxnSpPr>
              <p:cNvPr id="11521" name="Straight Connector 115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2" name="Straight Connector 115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4" name="Group 11373"/>
            <p:cNvGrpSpPr/>
            <p:nvPr/>
          </p:nvGrpSpPr>
          <p:grpSpPr>
            <a:xfrm>
              <a:off x="1299577" y="349909"/>
              <a:ext cx="64800" cy="64800"/>
              <a:chOff x="4180032" y="3419476"/>
              <a:chExt cx="64800" cy="64800"/>
            </a:xfrm>
          </p:grpSpPr>
          <p:cxnSp>
            <p:nvCxnSpPr>
              <p:cNvPr id="11519" name="Straight Connector 115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0" name="Straight Connector 115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5" name="Group 11374"/>
            <p:cNvGrpSpPr/>
            <p:nvPr/>
          </p:nvGrpSpPr>
          <p:grpSpPr>
            <a:xfrm>
              <a:off x="2247461" y="349909"/>
              <a:ext cx="64800" cy="64800"/>
              <a:chOff x="4180032" y="3419476"/>
              <a:chExt cx="64800" cy="64800"/>
            </a:xfrm>
          </p:grpSpPr>
          <p:cxnSp>
            <p:nvCxnSpPr>
              <p:cNvPr id="11517" name="Straight Connector 115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8" name="Straight Connector 115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6" name="Group 11375"/>
            <p:cNvGrpSpPr/>
            <p:nvPr/>
          </p:nvGrpSpPr>
          <p:grpSpPr>
            <a:xfrm>
              <a:off x="3330757" y="349909"/>
              <a:ext cx="64800" cy="64800"/>
              <a:chOff x="4180032" y="3419476"/>
              <a:chExt cx="64800" cy="64800"/>
            </a:xfrm>
          </p:grpSpPr>
          <p:cxnSp>
            <p:nvCxnSpPr>
              <p:cNvPr id="11515" name="Straight Connector 115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6" name="Straight Connector 115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7" name="Group 11376"/>
            <p:cNvGrpSpPr/>
            <p:nvPr/>
          </p:nvGrpSpPr>
          <p:grpSpPr>
            <a:xfrm>
              <a:off x="4007817" y="349909"/>
              <a:ext cx="64800" cy="64800"/>
              <a:chOff x="4180032" y="3419476"/>
              <a:chExt cx="64800" cy="64800"/>
            </a:xfrm>
          </p:grpSpPr>
          <p:cxnSp>
            <p:nvCxnSpPr>
              <p:cNvPr id="11513" name="Straight Connector 115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4" name="Straight Connector 115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8" name="Group 11377"/>
            <p:cNvGrpSpPr/>
            <p:nvPr/>
          </p:nvGrpSpPr>
          <p:grpSpPr>
            <a:xfrm>
              <a:off x="4414053" y="349909"/>
              <a:ext cx="64800" cy="64800"/>
              <a:chOff x="4180032" y="3419476"/>
              <a:chExt cx="64800" cy="64800"/>
            </a:xfrm>
          </p:grpSpPr>
          <p:cxnSp>
            <p:nvCxnSpPr>
              <p:cNvPr id="11511" name="Straight Connector 115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2" name="Straight Connector 115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9" name="Group 11378"/>
            <p:cNvGrpSpPr/>
            <p:nvPr/>
          </p:nvGrpSpPr>
          <p:grpSpPr>
            <a:xfrm>
              <a:off x="5091113" y="349909"/>
              <a:ext cx="64800" cy="64800"/>
              <a:chOff x="4180032" y="3419476"/>
              <a:chExt cx="64800" cy="64800"/>
            </a:xfrm>
          </p:grpSpPr>
          <p:cxnSp>
            <p:nvCxnSpPr>
              <p:cNvPr id="11509" name="Straight Connector 115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0" name="Straight Connector 115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0" name="Group 11379"/>
            <p:cNvGrpSpPr/>
            <p:nvPr/>
          </p:nvGrpSpPr>
          <p:grpSpPr>
            <a:xfrm>
              <a:off x="6174409" y="349909"/>
              <a:ext cx="64800" cy="64800"/>
              <a:chOff x="4180032" y="3419476"/>
              <a:chExt cx="64800" cy="64800"/>
            </a:xfrm>
          </p:grpSpPr>
          <p:cxnSp>
            <p:nvCxnSpPr>
              <p:cNvPr id="11507" name="Straight Connector 115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8" name="Straight Connector 115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1" name="Group 11380"/>
            <p:cNvGrpSpPr/>
            <p:nvPr/>
          </p:nvGrpSpPr>
          <p:grpSpPr>
            <a:xfrm>
              <a:off x="6851469" y="349909"/>
              <a:ext cx="64800" cy="64800"/>
              <a:chOff x="4180032" y="3419476"/>
              <a:chExt cx="64800" cy="64800"/>
            </a:xfrm>
          </p:grpSpPr>
          <p:cxnSp>
            <p:nvCxnSpPr>
              <p:cNvPr id="11505" name="Straight Connector 115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6" name="Straight Connector 115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2" name="Group 11381"/>
            <p:cNvGrpSpPr/>
            <p:nvPr/>
          </p:nvGrpSpPr>
          <p:grpSpPr>
            <a:xfrm>
              <a:off x="7528529" y="349909"/>
              <a:ext cx="64800" cy="64800"/>
              <a:chOff x="4180032" y="3419476"/>
              <a:chExt cx="64800" cy="64800"/>
            </a:xfrm>
          </p:grpSpPr>
          <p:cxnSp>
            <p:nvCxnSpPr>
              <p:cNvPr id="11503" name="Straight Connector 115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4" name="Straight Connector 115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3" name="Group 11382"/>
            <p:cNvGrpSpPr/>
            <p:nvPr/>
          </p:nvGrpSpPr>
          <p:grpSpPr>
            <a:xfrm>
              <a:off x="8205589" y="349909"/>
              <a:ext cx="64800" cy="64800"/>
              <a:chOff x="4180032" y="3419476"/>
              <a:chExt cx="64800" cy="64800"/>
            </a:xfrm>
          </p:grpSpPr>
          <p:cxnSp>
            <p:nvCxnSpPr>
              <p:cNvPr id="11501" name="Straight Connector 115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2" name="Straight Connector 115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4" name="Group 11383"/>
            <p:cNvGrpSpPr/>
            <p:nvPr/>
          </p:nvGrpSpPr>
          <p:grpSpPr>
            <a:xfrm>
              <a:off x="757929" y="349909"/>
              <a:ext cx="64800" cy="64800"/>
              <a:chOff x="4180032" y="3419476"/>
              <a:chExt cx="64800" cy="64800"/>
            </a:xfrm>
          </p:grpSpPr>
          <p:cxnSp>
            <p:nvCxnSpPr>
              <p:cNvPr id="11499" name="Straight Connector 114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0" name="Straight Connector 114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5" name="Group 11384"/>
            <p:cNvGrpSpPr/>
            <p:nvPr/>
          </p:nvGrpSpPr>
          <p:grpSpPr>
            <a:xfrm>
              <a:off x="1434989" y="349909"/>
              <a:ext cx="64800" cy="64800"/>
              <a:chOff x="4180032" y="3419476"/>
              <a:chExt cx="64800" cy="64800"/>
            </a:xfrm>
          </p:grpSpPr>
          <p:cxnSp>
            <p:nvCxnSpPr>
              <p:cNvPr id="11497" name="Straight Connector 114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8" name="Straight Connector 114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6" name="Group 11385"/>
            <p:cNvGrpSpPr/>
            <p:nvPr/>
          </p:nvGrpSpPr>
          <p:grpSpPr>
            <a:xfrm>
              <a:off x="2382873" y="349909"/>
              <a:ext cx="64800" cy="64800"/>
              <a:chOff x="4180032" y="3419476"/>
              <a:chExt cx="64800" cy="64800"/>
            </a:xfrm>
          </p:grpSpPr>
          <p:cxnSp>
            <p:nvCxnSpPr>
              <p:cNvPr id="11495" name="Straight Connector 114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6" name="Straight Connector 114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7" name="Group 11386"/>
            <p:cNvGrpSpPr/>
            <p:nvPr/>
          </p:nvGrpSpPr>
          <p:grpSpPr>
            <a:xfrm>
              <a:off x="3466169" y="349909"/>
              <a:ext cx="64800" cy="64800"/>
              <a:chOff x="4180032" y="3419476"/>
              <a:chExt cx="64800" cy="64800"/>
            </a:xfrm>
          </p:grpSpPr>
          <p:cxnSp>
            <p:nvCxnSpPr>
              <p:cNvPr id="11493" name="Straight Connector 114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4" name="Straight Connector 114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8" name="Group 11387"/>
            <p:cNvGrpSpPr/>
            <p:nvPr/>
          </p:nvGrpSpPr>
          <p:grpSpPr>
            <a:xfrm>
              <a:off x="4143229" y="349909"/>
              <a:ext cx="64800" cy="64800"/>
              <a:chOff x="4180032" y="3419476"/>
              <a:chExt cx="64800" cy="64800"/>
            </a:xfrm>
          </p:grpSpPr>
          <p:cxnSp>
            <p:nvCxnSpPr>
              <p:cNvPr id="11491" name="Straight Connector 114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2" name="Straight Connector 114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9" name="Group 11388"/>
            <p:cNvGrpSpPr/>
            <p:nvPr/>
          </p:nvGrpSpPr>
          <p:grpSpPr>
            <a:xfrm>
              <a:off x="4549465" y="349909"/>
              <a:ext cx="64800" cy="64800"/>
              <a:chOff x="4180032" y="3419476"/>
              <a:chExt cx="64800" cy="64800"/>
            </a:xfrm>
          </p:grpSpPr>
          <p:cxnSp>
            <p:nvCxnSpPr>
              <p:cNvPr id="11489" name="Straight Connector 114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0" name="Straight Connector 114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0" name="Group 11389"/>
            <p:cNvGrpSpPr/>
            <p:nvPr/>
          </p:nvGrpSpPr>
          <p:grpSpPr>
            <a:xfrm>
              <a:off x="5226525" y="349909"/>
              <a:ext cx="64800" cy="64800"/>
              <a:chOff x="4180032" y="3419476"/>
              <a:chExt cx="64800" cy="64800"/>
            </a:xfrm>
          </p:grpSpPr>
          <p:cxnSp>
            <p:nvCxnSpPr>
              <p:cNvPr id="11487" name="Straight Connector 11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8" name="Straight Connector 11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1" name="Group 11390"/>
            <p:cNvGrpSpPr/>
            <p:nvPr/>
          </p:nvGrpSpPr>
          <p:grpSpPr>
            <a:xfrm>
              <a:off x="6309821" y="349909"/>
              <a:ext cx="64800" cy="64800"/>
              <a:chOff x="4180032" y="3419476"/>
              <a:chExt cx="64800" cy="64800"/>
            </a:xfrm>
          </p:grpSpPr>
          <p:cxnSp>
            <p:nvCxnSpPr>
              <p:cNvPr id="11485" name="Straight Connector 11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6" name="Straight Connector 11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2" name="Group 11391"/>
            <p:cNvGrpSpPr/>
            <p:nvPr/>
          </p:nvGrpSpPr>
          <p:grpSpPr>
            <a:xfrm>
              <a:off x="6986881" y="349909"/>
              <a:ext cx="64800" cy="64800"/>
              <a:chOff x="4180032" y="3419476"/>
              <a:chExt cx="64800" cy="64800"/>
            </a:xfrm>
          </p:grpSpPr>
          <p:cxnSp>
            <p:nvCxnSpPr>
              <p:cNvPr id="11483" name="Straight Connector 11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4" name="Straight Connector 11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3" name="Group 11392"/>
            <p:cNvGrpSpPr/>
            <p:nvPr/>
          </p:nvGrpSpPr>
          <p:grpSpPr>
            <a:xfrm>
              <a:off x="7663941" y="349909"/>
              <a:ext cx="64800" cy="64800"/>
              <a:chOff x="4180032" y="3419476"/>
              <a:chExt cx="64800" cy="64800"/>
            </a:xfrm>
          </p:grpSpPr>
          <p:cxnSp>
            <p:nvCxnSpPr>
              <p:cNvPr id="11481" name="Straight Connector 11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2" name="Straight Connector 11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4" name="Group 11393"/>
            <p:cNvGrpSpPr/>
            <p:nvPr/>
          </p:nvGrpSpPr>
          <p:grpSpPr>
            <a:xfrm>
              <a:off x="8341001" y="349909"/>
              <a:ext cx="64800" cy="64800"/>
              <a:chOff x="4180032" y="3419476"/>
              <a:chExt cx="64800" cy="64800"/>
            </a:xfrm>
          </p:grpSpPr>
          <p:cxnSp>
            <p:nvCxnSpPr>
              <p:cNvPr id="11479" name="Straight Connector 11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0" name="Straight Connector 11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5" name="Group 11394"/>
            <p:cNvGrpSpPr/>
            <p:nvPr/>
          </p:nvGrpSpPr>
          <p:grpSpPr>
            <a:xfrm>
              <a:off x="893341" y="349909"/>
              <a:ext cx="64800" cy="64800"/>
              <a:chOff x="4180032" y="3419476"/>
              <a:chExt cx="64800" cy="64800"/>
            </a:xfrm>
          </p:grpSpPr>
          <p:cxnSp>
            <p:nvCxnSpPr>
              <p:cNvPr id="11477" name="Straight Connector 11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8" name="Straight Connector 11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6" name="Group 11395"/>
            <p:cNvGrpSpPr/>
            <p:nvPr/>
          </p:nvGrpSpPr>
          <p:grpSpPr>
            <a:xfrm>
              <a:off x="1570401" y="349909"/>
              <a:ext cx="64800" cy="64800"/>
              <a:chOff x="4180032" y="3419476"/>
              <a:chExt cx="64800" cy="64800"/>
            </a:xfrm>
          </p:grpSpPr>
          <p:cxnSp>
            <p:nvCxnSpPr>
              <p:cNvPr id="11475" name="Straight Connector 11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6" name="Straight Connector 11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7" name="Group 11396"/>
            <p:cNvGrpSpPr/>
            <p:nvPr/>
          </p:nvGrpSpPr>
          <p:grpSpPr>
            <a:xfrm>
              <a:off x="2518285" y="349909"/>
              <a:ext cx="64800" cy="64800"/>
              <a:chOff x="4180032" y="3419476"/>
              <a:chExt cx="64800" cy="64800"/>
            </a:xfrm>
          </p:grpSpPr>
          <p:cxnSp>
            <p:nvCxnSpPr>
              <p:cNvPr id="11473" name="Straight Connector 11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4" name="Straight Connector 11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8" name="Group 11397"/>
            <p:cNvGrpSpPr/>
            <p:nvPr/>
          </p:nvGrpSpPr>
          <p:grpSpPr>
            <a:xfrm>
              <a:off x="3601581" y="349909"/>
              <a:ext cx="64800" cy="64800"/>
              <a:chOff x="4180032" y="3419476"/>
              <a:chExt cx="64800" cy="64800"/>
            </a:xfrm>
          </p:grpSpPr>
          <p:cxnSp>
            <p:nvCxnSpPr>
              <p:cNvPr id="11471" name="Straight Connector 11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2" name="Straight Connector 11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9" name="Group 11398"/>
            <p:cNvGrpSpPr/>
            <p:nvPr/>
          </p:nvGrpSpPr>
          <p:grpSpPr>
            <a:xfrm>
              <a:off x="4684877" y="349909"/>
              <a:ext cx="64800" cy="64800"/>
              <a:chOff x="4180032" y="3419476"/>
              <a:chExt cx="64800" cy="64800"/>
            </a:xfrm>
          </p:grpSpPr>
          <p:cxnSp>
            <p:nvCxnSpPr>
              <p:cNvPr id="11469" name="Straight Connector 11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0" name="Straight Connector 11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0" name="Group 11399"/>
            <p:cNvGrpSpPr/>
            <p:nvPr/>
          </p:nvGrpSpPr>
          <p:grpSpPr>
            <a:xfrm>
              <a:off x="5361937" y="349909"/>
              <a:ext cx="64800" cy="64800"/>
              <a:chOff x="4180032" y="3419476"/>
              <a:chExt cx="64800" cy="64800"/>
            </a:xfrm>
          </p:grpSpPr>
          <p:cxnSp>
            <p:nvCxnSpPr>
              <p:cNvPr id="11467" name="Straight Connector 11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8" name="Straight Connector 11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1" name="Group 11400"/>
            <p:cNvGrpSpPr/>
            <p:nvPr/>
          </p:nvGrpSpPr>
          <p:grpSpPr>
            <a:xfrm>
              <a:off x="5768173" y="349909"/>
              <a:ext cx="64800" cy="64800"/>
              <a:chOff x="4180032" y="3419476"/>
              <a:chExt cx="64800" cy="64800"/>
            </a:xfrm>
          </p:grpSpPr>
          <p:cxnSp>
            <p:nvCxnSpPr>
              <p:cNvPr id="11465" name="Straight Connector 11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6" name="Straight Connector 11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2" name="Group 11401"/>
            <p:cNvGrpSpPr/>
            <p:nvPr/>
          </p:nvGrpSpPr>
          <p:grpSpPr>
            <a:xfrm>
              <a:off x="6445233" y="349909"/>
              <a:ext cx="64800" cy="64800"/>
              <a:chOff x="4180032" y="3419476"/>
              <a:chExt cx="64800" cy="64800"/>
            </a:xfrm>
          </p:grpSpPr>
          <p:cxnSp>
            <p:nvCxnSpPr>
              <p:cNvPr id="11463" name="Straight Connector 11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4" name="Straight Connector 11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3" name="Group 11402"/>
            <p:cNvGrpSpPr/>
            <p:nvPr/>
          </p:nvGrpSpPr>
          <p:grpSpPr>
            <a:xfrm>
              <a:off x="7122293" y="349909"/>
              <a:ext cx="64800" cy="64800"/>
              <a:chOff x="4180032" y="3419476"/>
              <a:chExt cx="64800" cy="64800"/>
            </a:xfrm>
          </p:grpSpPr>
          <p:cxnSp>
            <p:nvCxnSpPr>
              <p:cNvPr id="11461" name="Straight Connector 114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2" name="Straight Connector 114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4" name="Group 11403"/>
            <p:cNvGrpSpPr/>
            <p:nvPr/>
          </p:nvGrpSpPr>
          <p:grpSpPr>
            <a:xfrm>
              <a:off x="7799353" y="349909"/>
              <a:ext cx="64800" cy="64800"/>
              <a:chOff x="4180032" y="3419476"/>
              <a:chExt cx="64800" cy="64800"/>
            </a:xfrm>
          </p:grpSpPr>
          <p:cxnSp>
            <p:nvCxnSpPr>
              <p:cNvPr id="11459" name="Straight Connector 114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0" name="Straight Connector 114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5" name="Group 11404"/>
            <p:cNvGrpSpPr/>
            <p:nvPr/>
          </p:nvGrpSpPr>
          <p:grpSpPr>
            <a:xfrm>
              <a:off x="8476413" y="349909"/>
              <a:ext cx="64800" cy="64800"/>
              <a:chOff x="4180032" y="3419476"/>
              <a:chExt cx="64800" cy="64800"/>
            </a:xfrm>
          </p:grpSpPr>
          <p:cxnSp>
            <p:nvCxnSpPr>
              <p:cNvPr id="11457" name="Straight Connector 114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8" name="Straight Connector 114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6" name="Group 11405"/>
            <p:cNvGrpSpPr/>
            <p:nvPr/>
          </p:nvGrpSpPr>
          <p:grpSpPr>
            <a:xfrm>
              <a:off x="1705813" y="349909"/>
              <a:ext cx="64800" cy="64800"/>
              <a:chOff x="4180032" y="3419476"/>
              <a:chExt cx="64800" cy="64800"/>
            </a:xfrm>
          </p:grpSpPr>
          <p:cxnSp>
            <p:nvCxnSpPr>
              <p:cNvPr id="11455" name="Straight Connector 114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6" name="Straight Connector 114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7" name="Group 11406"/>
            <p:cNvGrpSpPr/>
            <p:nvPr/>
          </p:nvGrpSpPr>
          <p:grpSpPr>
            <a:xfrm>
              <a:off x="2653697" y="349909"/>
              <a:ext cx="64800" cy="64800"/>
              <a:chOff x="4180032" y="3419476"/>
              <a:chExt cx="64800" cy="64800"/>
            </a:xfrm>
          </p:grpSpPr>
          <p:cxnSp>
            <p:nvCxnSpPr>
              <p:cNvPr id="11453" name="Straight Connector 114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4" name="Straight Connector 114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8" name="Group 11407"/>
            <p:cNvGrpSpPr/>
            <p:nvPr/>
          </p:nvGrpSpPr>
          <p:grpSpPr>
            <a:xfrm>
              <a:off x="3736993" y="349909"/>
              <a:ext cx="64800" cy="64800"/>
              <a:chOff x="4180032" y="3419476"/>
              <a:chExt cx="64800" cy="64800"/>
            </a:xfrm>
          </p:grpSpPr>
          <p:cxnSp>
            <p:nvCxnSpPr>
              <p:cNvPr id="11451" name="Straight Connector 114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2" name="Straight Connector 114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9" name="Group 11408"/>
            <p:cNvGrpSpPr/>
            <p:nvPr/>
          </p:nvGrpSpPr>
          <p:grpSpPr>
            <a:xfrm>
              <a:off x="4278641" y="349909"/>
              <a:ext cx="64800" cy="64800"/>
              <a:chOff x="4180032" y="3419476"/>
              <a:chExt cx="64800" cy="64800"/>
            </a:xfrm>
          </p:grpSpPr>
          <p:cxnSp>
            <p:nvCxnSpPr>
              <p:cNvPr id="11449" name="Straight Connector 114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0" name="Straight Connector 114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0" name="Group 11409"/>
            <p:cNvGrpSpPr/>
            <p:nvPr/>
          </p:nvGrpSpPr>
          <p:grpSpPr>
            <a:xfrm>
              <a:off x="4820289" y="349909"/>
              <a:ext cx="64800" cy="64800"/>
              <a:chOff x="4180032" y="3419476"/>
              <a:chExt cx="64800" cy="64800"/>
            </a:xfrm>
          </p:grpSpPr>
          <p:cxnSp>
            <p:nvCxnSpPr>
              <p:cNvPr id="11447" name="Straight Connector 11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8" name="Straight Connector 11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1" name="Group 11410"/>
            <p:cNvGrpSpPr/>
            <p:nvPr/>
          </p:nvGrpSpPr>
          <p:grpSpPr>
            <a:xfrm>
              <a:off x="5497349" y="349909"/>
              <a:ext cx="64800" cy="64800"/>
              <a:chOff x="4180032" y="3419476"/>
              <a:chExt cx="64800" cy="64800"/>
            </a:xfrm>
          </p:grpSpPr>
          <p:cxnSp>
            <p:nvCxnSpPr>
              <p:cNvPr id="11445" name="Straight Connector 11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6" name="Straight Connector 11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2" name="Group 11411"/>
            <p:cNvGrpSpPr/>
            <p:nvPr/>
          </p:nvGrpSpPr>
          <p:grpSpPr>
            <a:xfrm>
              <a:off x="5903585" y="349909"/>
              <a:ext cx="64800" cy="64800"/>
              <a:chOff x="4180032" y="3419476"/>
              <a:chExt cx="64800" cy="64800"/>
            </a:xfrm>
          </p:grpSpPr>
          <p:cxnSp>
            <p:nvCxnSpPr>
              <p:cNvPr id="11443" name="Straight Connector 11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4" name="Straight Connector 11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3" name="Group 11412"/>
            <p:cNvGrpSpPr/>
            <p:nvPr/>
          </p:nvGrpSpPr>
          <p:grpSpPr>
            <a:xfrm>
              <a:off x="6580645" y="349909"/>
              <a:ext cx="64800" cy="64800"/>
              <a:chOff x="4180032" y="3419476"/>
              <a:chExt cx="64800" cy="64800"/>
            </a:xfrm>
          </p:grpSpPr>
          <p:cxnSp>
            <p:nvCxnSpPr>
              <p:cNvPr id="11441" name="Straight Connector 11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2" name="Straight Connector 11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4" name="Group 11413"/>
            <p:cNvGrpSpPr/>
            <p:nvPr/>
          </p:nvGrpSpPr>
          <p:grpSpPr>
            <a:xfrm>
              <a:off x="7257705" y="349909"/>
              <a:ext cx="64800" cy="64800"/>
              <a:chOff x="4180032" y="3419476"/>
              <a:chExt cx="64800" cy="64800"/>
            </a:xfrm>
          </p:grpSpPr>
          <p:cxnSp>
            <p:nvCxnSpPr>
              <p:cNvPr id="11439" name="Straight Connector 11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0" name="Straight Connector 11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5" name="Group 11414"/>
            <p:cNvGrpSpPr/>
            <p:nvPr/>
          </p:nvGrpSpPr>
          <p:grpSpPr>
            <a:xfrm>
              <a:off x="7934765" y="349909"/>
              <a:ext cx="64800" cy="64800"/>
              <a:chOff x="4180032" y="3419476"/>
              <a:chExt cx="64800" cy="64800"/>
            </a:xfrm>
          </p:grpSpPr>
          <p:cxnSp>
            <p:nvCxnSpPr>
              <p:cNvPr id="11437" name="Straight Connector 11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8" name="Straight Connector 11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6" name="Group 11415"/>
            <p:cNvGrpSpPr/>
            <p:nvPr/>
          </p:nvGrpSpPr>
          <p:grpSpPr>
            <a:xfrm>
              <a:off x="8611825" y="349909"/>
              <a:ext cx="64800" cy="64800"/>
              <a:chOff x="4180032" y="3419476"/>
              <a:chExt cx="64800" cy="64800"/>
            </a:xfrm>
          </p:grpSpPr>
          <p:cxnSp>
            <p:nvCxnSpPr>
              <p:cNvPr id="11435" name="Straight Connector 11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6" name="Straight Connector 11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7" name="Group 11416"/>
            <p:cNvGrpSpPr/>
            <p:nvPr/>
          </p:nvGrpSpPr>
          <p:grpSpPr>
            <a:xfrm>
              <a:off x="1028753" y="349909"/>
              <a:ext cx="64800" cy="64800"/>
              <a:chOff x="4180032" y="3419476"/>
              <a:chExt cx="64800" cy="64800"/>
            </a:xfrm>
          </p:grpSpPr>
          <p:cxnSp>
            <p:nvCxnSpPr>
              <p:cNvPr id="11433" name="Straight Connector 11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4" name="Straight Connector 11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8" name="Group 11417"/>
            <p:cNvGrpSpPr/>
            <p:nvPr/>
          </p:nvGrpSpPr>
          <p:grpSpPr>
            <a:xfrm>
              <a:off x="1841225" y="349909"/>
              <a:ext cx="64800" cy="64800"/>
              <a:chOff x="4180032" y="3419476"/>
              <a:chExt cx="64800" cy="64800"/>
            </a:xfrm>
          </p:grpSpPr>
          <p:cxnSp>
            <p:nvCxnSpPr>
              <p:cNvPr id="11431" name="Straight Connector 11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2" name="Straight Connector 11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9" name="Group 11418"/>
            <p:cNvGrpSpPr/>
            <p:nvPr/>
          </p:nvGrpSpPr>
          <p:grpSpPr>
            <a:xfrm>
              <a:off x="2789109" y="349909"/>
              <a:ext cx="64800" cy="64800"/>
              <a:chOff x="4180032" y="3419476"/>
              <a:chExt cx="64800" cy="64800"/>
            </a:xfrm>
          </p:grpSpPr>
          <p:cxnSp>
            <p:nvCxnSpPr>
              <p:cNvPr id="11429" name="Straight Connector 11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0" name="Straight Connector 11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20" name="Group 11419"/>
            <p:cNvGrpSpPr/>
            <p:nvPr/>
          </p:nvGrpSpPr>
          <p:grpSpPr>
            <a:xfrm>
              <a:off x="1976637" y="349909"/>
              <a:ext cx="64800" cy="64800"/>
              <a:chOff x="4180032" y="3419476"/>
              <a:chExt cx="64800" cy="64800"/>
            </a:xfrm>
          </p:grpSpPr>
          <p:cxnSp>
            <p:nvCxnSpPr>
              <p:cNvPr id="11427" name="Straight Connector 11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28" name="Straight Connector 11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21" name="Group 11420"/>
            <p:cNvGrpSpPr/>
            <p:nvPr/>
          </p:nvGrpSpPr>
          <p:grpSpPr>
            <a:xfrm>
              <a:off x="2924521" y="349909"/>
              <a:ext cx="64800" cy="64800"/>
              <a:chOff x="4180032" y="3419476"/>
              <a:chExt cx="64800" cy="64800"/>
            </a:xfrm>
          </p:grpSpPr>
          <p:cxnSp>
            <p:nvCxnSpPr>
              <p:cNvPr id="11425" name="Straight Connector 11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26" name="Straight Connector 11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22" name="Group 11421"/>
            <p:cNvGrpSpPr/>
            <p:nvPr/>
          </p:nvGrpSpPr>
          <p:grpSpPr>
            <a:xfrm>
              <a:off x="3059933" y="349909"/>
              <a:ext cx="64800" cy="64800"/>
              <a:chOff x="4180032" y="3419476"/>
              <a:chExt cx="64800" cy="64800"/>
            </a:xfrm>
          </p:grpSpPr>
          <p:cxnSp>
            <p:nvCxnSpPr>
              <p:cNvPr id="11423" name="Straight Connector 11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24" name="Straight Connector 11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1549" name="Group 11548"/>
          <p:cNvGrpSpPr/>
          <p:nvPr/>
        </p:nvGrpSpPr>
        <p:grpSpPr>
          <a:xfrm>
            <a:off x="468924" y="722258"/>
            <a:ext cx="11280435" cy="64800"/>
            <a:chOff x="351693" y="349909"/>
            <a:chExt cx="8460326" cy="64800"/>
          </a:xfrm>
        </p:grpSpPr>
        <p:grpSp>
          <p:nvGrpSpPr>
            <p:cNvPr id="11550" name="Group 11549"/>
            <p:cNvGrpSpPr/>
            <p:nvPr/>
          </p:nvGrpSpPr>
          <p:grpSpPr>
            <a:xfrm>
              <a:off x="351693" y="349909"/>
              <a:ext cx="64800" cy="64800"/>
              <a:chOff x="4180032" y="3419476"/>
              <a:chExt cx="64800" cy="64800"/>
            </a:xfrm>
          </p:grpSpPr>
          <p:cxnSp>
            <p:nvCxnSpPr>
              <p:cNvPr id="11737" name="Straight Connector 117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8" name="Straight Connector 117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1" name="Group 11550"/>
            <p:cNvGrpSpPr/>
            <p:nvPr/>
          </p:nvGrpSpPr>
          <p:grpSpPr>
            <a:xfrm>
              <a:off x="487105" y="349909"/>
              <a:ext cx="64800" cy="64800"/>
              <a:chOff x="4180032" y="3419476"/>
              <a:chExt cx="64800" cy="64800"/>
            </a:xfrm>
          </p:grpSpPr>
          <p:cxnSp>
            <p:nvCxnSpPr>
              <p:cNvPr id="11735" name="Straight Connector 117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6" name="Straight Connector 117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2" name="Group 11551"/>
            <p:cNvGrpSpPr/>
            <p:nvPr/>
          </p:nvGrpSpPr>
          <p:grpSpPr>
            <a:xfrm>
              <a:off x="622517" y="349909"/>
              <a:ext cx="64800" cy="64800"/>
              <a:chOff x="4180032" y="3419476"/>
              <a:chExt cx="64800" cy="64800"/>
            </a:xfrm>
          </p:grpSpPr>
          <p:cxnSp>
            <p:nvCxnSpPr>
              <p:cNvPr id="11733" name="Straight Connector 117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4" name="Straight Connector 117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3" name="Group 11552"/>
            <p:cNvGrpSpPr/>
            <p:nvPr/>
          </p:nvGrpSpPr>
          <p:grpSpPr>
            <a:xfrm>
              <a:off x="1164165" y="349909"/>
              <a:ext cx="64800" cy="64800"/>
              <a:chOff x="4180032" y="3419476"/>
              <a:chExt cx="64800" cy="64800"/>
            </a:xfrm>
          </p:grpSpPr>
          <p:cxnSp>
            <p:nvCxnSpPr>
              <p:cNvPr id="11731" name="Straight Connector 117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2" name="Straight Connector 117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4" name="Group 11553"/>
            <p:cNvGrpSpPr/>
            <p:nvPr/>
          </p:nvGrpSpPr>
          <p:grpSpPr>
            <a:xfrm>
              <a:off x="2112049" y="349909"/>
              <a:ext cx="64800" cy="64800"/>
              <a:chOff x="4180032" y="3419476"/>
              <a:chExt cx="64800" cy="64800"/>
            </a:xfrm>
          </p:grpSpPr>
          <p:cxnSp>
            <p:nvCxnSpPr>
              <p:cNvPr id="11729" name="Straight Connector 117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0" name="Straight Connector 117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5" name="Group 11554"/>
            <p:cNvGrpSpPr/>
            <p:nvPr/>
          </p:nvGrpSpPr>
          <p:grpSpPr>
            <a:xfrm>
              <a:off x="3195345" y="349909"/>
              <a:ext cx="64800" cy="64800"/>
              <a:chOff x="4180032" y="3419476"/>
              <a:chExt cx="64800" cy="64800"/>
            </a:xfrm>
          </p:grpSpPr>
          <p:cxnSp>
            <p:nvCxnSpPr>
              <p:cNvPr id="11727" name="Straight Connector 117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8" name="Straight Connector 117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6" name="Group 11555"/>
            <p:cNvGrpSpPr/>
            <p:nvPr/>
          </p:nvGrpSpPr>
          <p:grpSpPr>
            <a:xfrm>
              <a:off x="3872405" y="349909"/>
              <a:ext cx="64800" cy="64800"/>
              <a:chOff x="4180032" y="3419476"/>
              <a:chExt cx="64800" cy="64800"/>
            </a:xfrm>
          </p:grpSpPr>
          <p:cxnSp>
            <p:nvCxnSpPr>
              <p:cNvPr id="11725" name="Straight Connector 117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6" name="Straight Connector 117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7" name="Group 11556"/>
            <p:cNvGrpSpPr/>
            <p:nvPr/>
          </p:nvGrpSpPr>
          <p:grpSpPr>
            <a:xfrm>
              <a:off x="4955701" y="349909"/>
              <a:ext cx="64800" cy="64800"/>
              <a:chOff x="4180032" y="3419476"/>
              <a:chExt cx="64800" cy="64800"/>
            </a:xfrm>
          </p:grpSpPr>
          <p:cxnSp>
            <p:nvCxnSpPr>
              <p:cNvPr id="11723" name="Straight Connector 117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4" name="Straight Connector 117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8" name="Group 11557"/>
            <p:cNvGrpSpPr/>
            <p:nvPr/>
          </p:nvGrpSpPr>
          <p:grpSpPr>
            <a:xfrm>
              <a:off x="5632761" y="349909"/>
              <a:ext cx="64800" cy="64800"/>
              <a:chOff x="4180032" y="3419476"/>
              <a:chExt cx="64800" cy="64800"/>
            </a:xfrm>
          </p:grpSpPr>
          <p:cxnSp>
            <p:nvCxnSpPr>
              <p:cNvPr id="11721" name="Straight Connector 117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2" name="Straight Connector 117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9" name="Group 11558"/>
            <p:cNvGrpSpPr/>
            <p:nvPr/>
          </p:nvGrpSpPr>
          <p:grpSpPr>
            <a:xfrm>
              <a:off x="6038997" y="349909"/>
              <a:ext cx="64800" cy="64800"/>
              <a:chOff x="4180032" y="3419476"/>
              <a:chExt cx="64800" cy="64800"/>
            </a:xfrm>
          </p:grpSpPr>
          <p:cxnSp>
            <p:nvCxnSpPr>
              <p:cNvPr id="11719" name="Straight Connector 117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0" name="Straight Connector 117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0" name="Group 11559"/>
            <p:cNvGrpSpPr/>
            <p:nvPr/>
          </p:nvGrpSpPr>
          <p:grpSpPr>
            <a:xfrm>
              <a:off x="6716057" y="349909"/>
              <a:ext cx="64800" cy="64800"/>
              <a:chOff x="4180032" y="3419476"/>
              <a:chExt cx="64800" cy="64800"/>
            </a:xfrm>
          </p:grpSpPr>
          <p:cxnSp>
            <p:nvCxnSpPr>
              <p:cNvPr id="11717" name="Straight Connector 117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8" name="Straight Connector 117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1" name="Group 11560"/>
            <p:cNvGrpSpPr/>
            <p:nvPr/>
          </p:nvGrpSpPr>
          <p:grpSpPr>
            <a:xfrm>
              <a:off x="7393117" y="349909"/>
              <a:ext cx="64800" cy="64800"/>
              <a:chOff x="4180032" y="3419476"/>
              <a:chExt cx="64800" cy="64800"/>
            </a:xfrm>
          </p:grpSpPr>
          <p:cxnSp>
            <p:nvCxnSpPr>
              <p:cNvPr id="11715" name="Straight Connector 117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6" name="Straight Connector 117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2" name="Group 11561"/>
            <p:cNvGrpSpPr/>
            <p:nvPr/>
          </p:nvGrpSpPr>
          <p:grpSpPr>
            <a:xfrm>
              <a:off x="8070177" y="349909"/>
              <a:ext cx="64800" cy="64800"/>
              <a:chOff x="4180032" y="3419476"/>
              <a:chExt cx="64800" cy="64800"/>
            </a:xfrm>
          </p:grpSpPr>
          <p:cxnSp>
            <p:nvCxnSpPr>
              <p:cNvPr id="11713" name="Straight Connector 117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4" name="Straight Connector 117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3" name="Group 11562"/>
            <p:cNvGrpSpPr/>
            <p:nvPr/>
          </p:nvGrpSpPr>
          <p:grpSpPr>
            <a:xfrm>
              <a:off x="8747219" y="349909"/>
              <a:ext cx="64800" cy="64800"/>
              <a:chOff x="4180032" y="3419476"/>
              <a:chExt cx="64800" cy="64800"/>
            </a:xfrm>
          </p:grpSpPr>
          <p:cxnSp>
            <p:nvCxnSpPr>
              <p:cNvPr id="11711" name="Straight Connector 117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2" name="Straight Connector 117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4" name="Group 11563"/>
            <p:cNvGrpSpPr/>
            <p:nvPr/>
          </p:nvGrpSpPr>
          <p:grpSpPr>
            <a:xfrm>
              <a:off x="1299577" y="349909"/>
              <a:ext cx="64800" cy="64800"/>
              <a:chOff x="4180032" y="3419476"/>
              <a:chExt cx="64800" cy="64800"/>
            </a:xfrm>
          </p:grpSpPr>
          <p:cxnSp>
            <p:nvCxnSpPr>
              <p:cNvPr id="11709" name="Straight Connector 117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0" name="Straight Connector 117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5" name="Group 11564"/>
            <p:cNvGrpSpPr/>
            <p:nvPr/>
          </p:nvGrpSpPr>
          <p:grpSpPr>
            <a:xfrm>
              <a:off x="2247461" y="349909"/>
              <a:ext cx="64800" cy="64800"/>
              <a:chOff x="4180032" y="3419476"/>
              <a:chExt cx="64800" cy="64800"/>
            </a:xfrm>
          </p:grpSpPr>
          <p:cxnSp>
            <p:nvCxnSpPr>
              <p:cNvPr id="11707" name="Straight Connector 117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8" name="Straight Connector 117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6" name="Group 11565"/>
            <p:cNvGrpSpPr/>
            <p:nvPr/>
          </p:nvGrpSpPr>
          <p:grpSpPr>
            <a:xfrm>
              <a:off x="3330757" y="349909"/>
              <a:ext cx="64800" cy="64800"/>
              <a:chOff x="4180032" y="3419476"/>
              <a:chExt cx="64800" cy="64800"/>
            </a:xfrm>
          </p:grpSpPr>
          <p:cxnSp>
            <p:nvCxnSpPr>
              <p:cNvPr id="11705" name="Straight Connector 117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6" name="Straight Connector 117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7" name="Group 11566"/>
            <p:cNvGrpSpPr/>
            <p:nvPr/>
          </p:nvGrpSpPr>
          <p:grpSpPr>
            <a:xfrm>
              <a:off x="4007817" y="349909"/>
              <a:ext cx="64800" cy="64800"/>
              <a:chOff x="4180032" y="3419476"/>
              <a:chExt cx="64800" cy="64800"/>
            </a:xfrm>
          </p:grpSpPr>
          <p:cxnSp>
            <p:nvCxnSpPr>
              <p:cNvPr id="11703" name="Straight Connector 117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4" name="Straight Connector 117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8" name="Group 11567"/>
            <p:cNvGrpSpPr/>
            <p:nvPr/>
          </p:nvGrpSpPr>
          <p:grpSpPr>
            <a:xfrm>
              <a:off x="4414053" y="349909"/>
              <a:ext cx="64800" cy="64800"/>
              <a:chOff x="4180032" y="3419476"/>
              <a:chExt cx="64800" cy="64800"/>
            </a:xfrm>
          </p:grpSpPr>
          <p:cxnSp>
            <p:nvCxnSpPr>
              <p:cNvPr id="11701" name="Straight Connector 117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2" name="Straight Connector 117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9" name="Group 11568"/>
            <p:cNvGrpSpPr/>
            <p:nvPr/>
          </p:nvGrpSpPr>
          <p:grpSpPr>
            <a:xfrm>
              <a:off x="5091113" y="349909"/>
              <a:ext cx="64800" cy="64800"/>
              <a:chOff x="4180032" y="3419476"/>
              <a:chExt cx="64800" cy="64800"/>
            </a:xfrm>
          </p:grpSpPr>
          <p:cxnSp>
            <p:nvCxnSpPr>
              <p:cNvPr id="11699" name="Straight Connector 116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0" name="Straight Connector 116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0" name="Group 11569"/>
            <p:cNvGrpSpPr/>
            <p:nvPr/>
          </p:nvGrpSpPr>
          <p:grpSpPr>
            <a:xfrm>
              <a:off x="6174409" y="349909"/>
              <a:ext cx="64800" cy="64800"/>
              <a:chOff x="4180032" y="3419476"/>
              <a:chExt cx="64800" cy="64800"/>
            </a:xfrm>
          </p:grpSpPr>
          <p:cxnSp>
            <p:nvCxnSpPr>
              <p:cNvPr id="11697" name="Straight Connector 116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8" name="Straight Connector 116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1" name="Group 11570"/>
            <p:cNvGrpSpPr/>
            <p:nvPr/>
          </p:nvGrpSpPr>
          <p:grpSpPr>
            <a:xfrm>
              <a:off x="6851469" y="349909"/>
              <a:ext cx="64800" cy="64800"/>
              <a:chOff x="4180032" y="3419476"/>
              <a:chExt cx="64800" cy="64800"/>
            </a:xfrm>
          </p:grpSpPr>
          <p:cxnSp>
            <p:nvCxnSpPr>
              <p:cNvPr id="11695" name="Straight Connector 116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6" name="Straight Connector 116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2" name="Group 11571"/>
            <p:cNvGrpSpPr/>
            <p:nvPr/>
          </p:nvGrpSpPr>
          <p:grpSpPr>
            <a:xfrm>
              <a:off x="7528529" y="349909"/>
              <a:ext cx="64800" cy="64800"/>
              <a:chOff x="4180032" y="3419476"/>
              <a:chExt cx="64800" cy="64800"/>
            </a:xfrm>
          </p:grpSpPr>
          <p:cxnSp>
            <p:nvCxnSpPr>
              <p:cNvPr id="11693" name="Straight Connector 116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4" name="Straight Connector 116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3" name="Group 11572"/>
            <p:cNvGrpSpPr/>
            <p:nvPr/>
          </p:nvGrpSpPr>
          <p:grpSpPr>
            <a:xfrm>
              <a:off x="8205589" y="349909"/>
              <a:ext cx="64800" cy="64800"/>
              <a:chOff x="4180032" y="3419476"/>
              <a:chExt cx="64800" cy="64800"/>
            </a:xfrm>
          </p:grpSpPr>
          <p:cxnSp>
            <p:nvCxnSpPr>
              <p:cNvPr id="11691" name="Straight Connector 116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2" name="Straight Connector 116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4" name="Group 11573"/>
            <p:cNvGrpSpPr/>
            <p:nvPr/>
          </p:nvGrpSpPr>
          <p:grpSpPr>
            <a:xfrm>
              <a:off x="757929" y="349909"/>
              <a:ext cx="64800" cy="64800"/>
              <a:chOff x="4180032" y="3419476"/>
              <a:chExt cx="64800" cy="64800"/>
            </a:xfrm>
          </p:grpSpPr>
          <p:cxnSp>
            <p:nvCxnSpPr>
              <p:cNvPr id="11689" name="Straight Connector 116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0" name="Straight Connector 116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5" name="Group 11574"/>
            <p:cNvGrpSpPr/>
            <p:nvPr/>
          </p:nvGrpSpPr>
          <p:grpSpPr>
            <a:xfrm>
              <a:off x="1434989" y="349909"/>
              <a:ext cx="64800" cy="64800"/>
              <a:chOff x="4180032" y="3419476"/>
              <a:chExt cx="64800" cy="64800"/>
            </a:xfrm>
          </p:grpSpPr>
          <p:cxnSp>
            <p:nvCxnSpPr>
              <p:cNvPr id="11687" name="Straight Connector 116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8" name="Straight Connector 116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6" name="Group 11575"/>
            <p:cNvGrpSpPr/>
            <p:nvPr/>
          </p:nvGrpSpPr>
          <p:grpSpPr>
            <a:xfrm>
              <a:off x="2382873" y="349909"/>
              <a:ext cx="64800" cy="64800"/>
              <a:chOff x="4180032" y="3419476"/>
              <a:chExt cx="64800" cy="64800"/>
            </a:xfrm>
          </p:grpSpPr>
          <p:cxnSp>
            <p:nvCxnSpPr>
              <p:cNvPr id="11685" name="Straight Connector 116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6" name="Straight Connector 116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7" name="Group 11576"/>
            <p:cNvGrpSpPr/>
            <p:nvPr/>
          </p:nvGrpSpPr>
          <p:grpSpPr>
            <a:xfrm>
              <a:off x="3466169" y="349909"/>
              <a:ext cx="64800" cy="64800"/>
              <a:chOff x="4180032" y="3419476"/>
              <a:chExt cx="64800" cy="64800"/>
            </a:xfrm>
          </p:grpSpPr>
          <p:cxnSp>
            <p:nvCxnSpPr>
              <p:cNvPr id="11683" name="Straight Connector 116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4" name="Straight Connector 116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8" name="Group 11577"/>
            <p:cNvGrpSpPr/>
            <p:nvPr/>
          </p:nvGrpSpPr>
          <p:grpSpPr>
            <a:xfrm>
              <a:off x="4143229" y="349909"/>
              <a:ext cx="64800" cy="64800"/>
              <a:chOff x="4180032" y="3419476"/>
              <a:chExt cx="64800" cy="64800"/>
            </a:xfrm>
          </p:grpSpPr>
          <p:cxnSp>
            <p:nvCxnSpPr>
              <p:cNvPr id="11681" name="Straight Connector 116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2" name="Straight Connector 116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9" name="Group 11578"/>
            <p:cNvGrpSpPr/>
            <p:nvPr/>
          </p:nvGrpSpPr>
          <p:grpSpPr>
            <a:xfrm>
              <a:off x="4549465" y="349909"/>
              <a:ext cx="64800" cy="64800"/>
              <a:chOff x="4180032" y="3419476"/>
              <a:chExt cx="64800" cy="64800"/>
            </a:xfrm>
          </p:grpSpPr>
          <p:cxnSp>
            <p:nvCxnSpPr>
              <p:cNvPr id="11679" name="Straight Connector 116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0" name="Straight Connector 116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0" name="Group 11579"/>
            <p:cNvGrpSpPr/>
            <p:nvPr/>
          </p:nvGrpSpPr>
          <p:grpSpPr>
            <a:xfrm>
              <a:off x="5226525" y="349909"/>
              <a:ext cx="64800" cy="64800"/>
              <a:chOff x="4180032" y="3419476"/>
              <a:chExt cx="64800" cy="64800"/>
            </a:xfrm>
          </p:grpSpPr>
          <p:cxnSp>
            <p:nvCxnSpPr>
              <p:cNvPr id="11677" name="Straight Connector 11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8" name="Straight Connector 11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1" name="Group 11580"/>
            <p:cNvGrpSpPr/>
            <p:nvPr/>
          </p:nvGrpSpPr>
          <p:grpSpPr>
            <a:xfrm>
              <a:off x="6309821" y="349909"/>
              <a:ext cx="64800" cy="64800"/>
              <a:chOff x="4180032" y="3419476"/>
              <a:chExt cx="64800" cy="64800"/>
            </a:xfrm>
          </p:grpSpPr>
          <p:cxnSp>
            <p:nvCxnSpPr>
              <p:cNvPr id="11675" name="Straight Connector 11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6" name="Straight Connector 11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2" name="Group 11581"/>
            <p:cNvGrpSpPr/>
            <p:nvPr/>
          </p:nvGrpSpPr>
          <p:grpSpPr>
            <a:xfrm>
              <a:off x="6986881" y="349909"/>
              <a:ext cx="64800" cy="64800"/>
              <a:chOff x="4180032" y="3419476"/>
              <a:chExt cx="64800" cy="64800"/>
            </a:xfrm>
          </p:grpSpPr>
          <p:cxnSp>
            <p:nvCxnSpPr>
              <p:cNvPr id="11673" name="Straight Connector 11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4" name="Straight Connector 11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3" name="Group 11582"/>
            <p:cNvGrpSpPr/>
            <p:nvPr/>
          </p:nvGrpSpPr>
          <p:grpSpPr>
            <a:xfrm>
              <a:off x="7663941" y="349909"/>
              <a:ext cx="64800" cy="64800"/>
              <a:chOff x="4180032" y="3419476"/>
              <a:chExt cx="64800" cy="64800"/>
            </a:xfrm>
          </p:grpSpPr>
          <p:cxnSp>
            <p:nvCxnSpPr>
              <p:cNvPr id="11671" name="Straight Connector 11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2" name="Straight Connector 11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4" name="Group 11583"/>
            <p:cNvGrpSpPr/>
            <p:nvPr/>
          </p:nvGrpSpPr>
          <p:grpSpPr>
            <a:xfrm>
              <a:off x="8341001" y="349909"/>
              <a:ext cx="64800" cy="64800"/>
              <a:chOff x="4180032" y="3419476"/>
              <a:chExt cx="64800" cy="64800"/>
            </a:xfrm>
          </p:grpSpPr>
          <p:cxnSp>
            <p:nvCxnSpPr>
              <p:cNvPr id="11669" name="Straight Connector 11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0" name="Straight Connector 11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5" name="Group 11584"/>
            <p:cNvGrpSpPr/>
            <p:nvPr/>
          </p:nvGrpSpPr>
          <p:grpSpPr>
            <a:xfrm>
              <a:off x="893341" y="349909"/>
              <a:ext cx="64800" cy="64800"/>
              <a:chOff x="4180032" y="3419476"/>
              <a:chExt cx="64800" cy="64800"/>
            </a:xfrm>
          </p:grpSpPr>
          <p:cxnSp>
            <p:nvCxnSpPr>
              <p:cNvPr id="11667" name="Straight Connector 11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8" name="Straight Connector 11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6" name="Group 11585"/>
            <p:cNvGrpSpPr/>
            <p:nvPr/>
          </p:nvGrpSpPr>
          <p:grpSpPr>
            <a:xfrm>
              <a:off x="1570401" y="349909"/>
              <a:ext cx="64800" cy="64800"/>
              <a:chOff x="4180032" y="3419476"/>
              <a:chExt cx="64800" cy="64800"/>
            </a:xfrm>
          </p:grpSpPr>
          <p:cxnSp>
            <p:nvCxnSpPr>
              <p:cNvPr id="11665" name="Straight Connector 11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6" name="Straight Connector 11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7" name="Group 11586"/>
            <p:cNvGrpSpPr/>
            <p:nvPr/>
          </p:nvGrpSpPr>
          <p:grpSpPr>
            <a:xfrm>
              <a:off x="2518285" y="349909"/>
              <a:ext cx="64800" cy="64800"/>
              <a:chOff x="4180032" y="3419476"/>
              <a:chExt cx="64800" cy="64800"/>
            </a:xfrm>
          </p:grpSpPr>
          <p:cxnSp>
            <p:nvCxnSpPr>
              <p:cNvPr id="11663" name="Straight Connector 11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4" name="Straight Connector 11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8" name="Group 11587"/>
            <p:cNvGrpSpPr/>
            <p:nvPr/>
          </p:nvGrpSpPr>
          <p:grpSpPr>
            <a:xfrm>
              <a:off x="3601581" y="349909"/>
              <a:ext cx="64800" cy="64800"/>
              <a:chOff x="4180032" y="3419476"/>
              <a:chExt cx="64800" cy="64800"/>
            </a:xfrm>
          </p:grpSpPr>
          <p:cxnSp>
            <p:nvCxnSpPr>
              <p:cNvPr id="11661" name="Straight Connector 11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2" name="Straight Connector 11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9" name="Group 11588"/>
            <p:cNvGrpSpPr/>
            <p:nvPr/>
          </p:nvGrpSpPr>
          <p:grpSpPr>
            <a:xfrm>
              <a:off x="4684877" y="349909"/>
              <a:ext cx="64800" cy="64800"/>
              <a:chOff x="4180032" y="3419476"/>
              <a:chExt cx="64800" cy="64800"/>
            </a:xfrm>
          </p:grpSpPr>
          <p:cxnSp>
            <p:nvCxnSpPr>
              <p:cNvPr id="11659" name="Straight Connector 11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0" name="Straight Connector 11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0" name="Group 11589"/>
            <p:cNvGrpSpPr/>
            <p:nvPr/>
          </p:nvGrpSpPr>
          <p:grpSpPr>
            <a:xfrm>
              <a:off x="5361937" y="349909"/>
              <a:ext cx="64800" cy="64800"/>
              <a:chOff x="4180032" y="3419476"/>
              <a:chExt cx="64800" cy="64800"/>
            </a:xfrm>
          </p:grpSpPr>
          <p:cxnSp>
            <p:nvCxnSpPr>
              <p:cNvPr id="11657" name="Straight Connector 11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8" name="Straight Connector 11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1" name="Group 11590"/>
            <p:cNvGrpSpPr/>
            <p:nvPr/>
          </p:nvGrpSpPr>
          <p:grpSpPr>
            <a:xfrm>
              <a:off x="5768173" y="349909"/>
              <a:ext cx="64800" cy="64800"/>
              <a:chOff x="4180032" y="3419476"/>
              <a:chExt cx="64800" cy="64800"/>
            </a:xfrm>
          </p:grpSpPr>
          <p:cxnSp>
            <p:nvCxnSpPr>
              <p:cNvPr id="11655" name="Straight Connector 11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6" name="Straight Connector 11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2" name="Group 11591"/>
            <p:cNvGrpSpPr/>
            <p:nvPr/>
          </p:nvGrpSpPr>
          <p:grpSpPr>
            <a:xfrm>
              <a:off x="6445233" y="349909"/>
              <a:ext cx="64800" cy="64800"/>
              <a:chOff x="4180032" y="3419476"/>
              <a:chExt cx="64800" cy="64800"/>
            </a:xfrm>
          </p:grpSpPr>
          <p:cxnSp>
            <p:nvCxnSpPr>
              <p:cNvPr id="11653" name="Straight Connector 11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4" name="Straight Connector 11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3" name="Group 11592"/>
            <p:cNvGrpSpPr/>
            <p:nvPr/>
          </p:nvGrpSpPr>
          <p:grpSpPr>
            <a:xfrm>
              <a:off x="7122293" y="349909"/>
              <a:ext cx="64800" cy="64800"/>
              <a:chOff x="4180032" y="3419476"/>
              <a:chExt cx="64800" cy="64800"/>
            </a:xfrm>
          </p:grpSpPr>
          <p:cxnSp>
            <p:nvCxnSpPr>
              <p:cNvPr id="11651" name="Straight Connector 116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2" name="Straight Connector 116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4" name="Group 11593"/>
            <p:cNvGrpSpPr/>
            <p:nvPr/>
          </p:nvGrpSpPr>
          <p:grpSpPr>
            <a:xfrm>
              <a:off x="7799353" y="349909"/>
              <a:ext cx="64800" cy="64800"/>
              <a:chOff x="4180032" y="3419476"/>
              <a:chExt cx="64800" cy="64800"/>
            </a:xfrm>
          </p:grpSpPr>
          <p:cxnSp>
            <p:nvCxnSpPr>
              <p:cNvPr id="11649" name="Straight Connector 116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0" name="Straight Connector 116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5" name="Group 11594"/>
            <p:cNvGrpSpPr/>
            <p:nvPr/>
          </p:nvGrpSpPr>
          <p:grpSpPr>
            <a:xfrm>
              <a:off x="8476413" y="349909"/>
              <a:ext cx="64800" cy="64800"/>
              <a:chOff x="4180032" y="3419476"/>
              <a:chExt cx="64800" cy="64800"/>
            </a:xfrm>
          </p:grpSpPr>
          <p:cxnSp>
            <p:nvCxnSpPr>
              <p:cNvPr id="11647" name="Straight Connector 116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8" name="Straight Connector 116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6" name="Group 11595"/>
            <p:cNvGrpSpPr/>
            <p:nvPr/>
          </p:nvGrpSpPr>
          <p:grpSpPr>
            <a:xfrm>
              <a:off x="1705813" y="349909"/>
              <a:ext cx="64800" cy="64800"/>
              <a:chOff x="4180032" y="3419476"/>
              <a:chExt cx="64800" cy="64800"/>
            </a:xfrm>
          </p:grpSpPr>
          <p:cxnSp>
            <p:nvCxnSpPr>
              <p:cNvPr id="11645" name="Straight Connector 116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6" name="Straight Connector 116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7" name="Group 11596"/>
            <p:cNvGrpSpPr/>
            <p:nvPr/>
          </p:nvGrpSpPr>
          <p:grpSpPr>
            <a:xfrm>
              <a:off x="2653697" y="349909"/>
              <a:ext cx="64800" cy="64800"/>
              <a:chOff x="4180032" y="3419476"/>
              <a:chExt cx="64800" cy="64800"/>
            </a:xfrm>
          </p:grpSpPr>
          <p:cxnSp>
            <p:nvCxnSpPr>
              <p:cNvPr id="11643" name="Straight Connector 116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4" name="Straight Connector 116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8" name="Group 11597"/>
            <p:cNvGrpSpPr/>
            <p:nvPr/>
          </p:nvGrpSpPr>
          <p:grpSpPr>
            <a:xfrm>
              <a:off x="3736993" y="349909"/>
              <a:ext cx="64800" cy="64800"/>
              <a:chOff x="4180032" y="3419476"/>
              <a:chExt cx="64800" cy="64800"/>
            </a:xfrm>
          </p:grpSpPr>
          <p:cxnSp>
            <p:nvCxnSpPr>
              <p:cNvPr id="11641" name="Straight Connector 116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2" name="Straight Connector 116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9" name="Group 11598"/>
            <p:cNvGrpSpPr/>
            <p:nvPr/>
          </p:nvGrpSpPr>
          <p:grpSpPr>
            <a:xfrm>
              <a:off x="4278641" y="349909"/>
              <a:ext cx="64800" cy="64800"/>
              <a:chOff x="4180032" y="3419476"/>
              <a:chExt cx="64800" cy="64800"/>
            </a:xfrm>
          </p:grpSpPr>
          <p:cxnSp>
            <p:nvCxnSpPr>
              <p:cNvPr id="11639" name="Straight Connector 116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0" name="Straight Connector 116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0" name="Group 11599"/>
            <p:cNvGrpSpPr/>
            <p:nvPr/>
          </p:nvGrpSpPr>
          <p:grpSpPr>
            <a:xfrm>
              <a:off x="4820289" y="349909"/>
              <a:ext cx="64800" cy="64800"/>
              <a:chOff x="4180032" y="3419476"/>
              <a:chExt cx="64800" cy="64800"/>
            </a:xfrm>
          </p:grpSpPr>
          <p:cxnSp>
            <p:nvCxnSpPr>
              <p:cNvPr id="11637" name="Straight Connector 11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8" name="Straight Connector 11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1" name="Group 11600"/>
            <p:cNvGrpSpPr/>
            <p:nvPr/>
          </p:nvGrpSpPr>
          <p:grpSpPr>
            <a:xfrm>
              <a:off x="5497349" y="349909"/>
              <a:ext cx="64800" cy="64800"/>
              <a:chOff x="4180032" y="3419476"/>
              <a:chExt cx="64800" cy="64800"/>
            </a:xfrm>
          </p:grpSpPr>
          <p:cxnSp>
            <p:nvCxnSpPr>
              <p:cNvPr id="11635" name="Straight Connector 11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6" name="Straight Connector 11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2" name="Group 11601"/>
            <p:cNvGrpSpPr/>
            <p:nvPr/>
          </p:nvGrpSpPr>
          <p:grpSpPr>
            <a:xfrm>
              <a:off x="5903585" y="349909"/>
              <a:ext cx="64800" cy="64800"/>
              <a:chOff x="4180032" y="3419476"/>
              <a:chExt cx="64800" cy="64800"/>
            </a:xfrm>
          </p:grpSpPr>
          <p:cxnSp>
            <p:nvCxnSpPr>
              <p:cNvPr id="11633" name="Straight Connector 11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4" name="Straight Connector 11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3" name="Group 11602"/>
            <p:cNvGrpSpPr/>
            <p:nvPr/>
          </p:nvGrpSpPr>
          <p:grpSpPr>
            <a:xfrm>
              <a:off x="6580645" y="349909"/>
              <a:ext cx="64800" cy="64800"/>
              <a:chOff x="4180032" y="3419476"/>
              <a:chExt cx="64800" cy="64800"/>
            </a:xfrm>
          </p:grpSpPr>
          <p:cxnSp>
            <p:nvCxnSpPr>
              <p:cNvPr id="11631" name="Straight Connector 11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2" name="Straight Connector 11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4" name="Group 11603"/>
            <p:cNvGrpSpPr/>
            <p:nvPr/>
          </p:nvGrpSpPr>
          <p:grpSpPr>
            <a:xfrm>
              <a:off x="7257705" y="349909"/>
              <a:ext cx="64800" cy="64800"/>
              <a:chOff x="4180032" y="3419476"/>
              <a:chExt cx="64800" cy="64800"/>
            </a:xfrm>
          </p:grpSpPr>
          <p:cxnSp>
            <p:nvCxnSpPr>
              <p:cNvPr id="11629" name="Straight Connector 11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0" name="Straight Connector 11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5" name="Group 11604"/>
            <p:cNvGrpSpPr/>
            <p:nvPr/>
          </p:nvGrpSpPr>
          <p:grpSpPr>
            <a:xfrm>
              <a:off x="7934765" y="349909"/>
              <a:ext cx="64800" cy="64800"/>
              <a:chOff x="4180032" y="3419476"/>
              <a:chExt cx="64800" cy="64800"/>
            </a:xfrm>
          </p:grpSpPr>
          <p:cxnSp>
            <p:nvCxnSpPr>
              <p:cNvPr id="11627" name="Straight Connector 11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8" name="Straight Connector 11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6" name="Group 11605"/>
            <p:cNvGrpSpPr/>
            <p:nvPr/>
          </p:nvGrpSpPr>
          <p:grpSpPr>
            <a:xfrm>
              <a:off x="8611825" y="349909"/>
              <a:ext cx="64800" cy="64800"/>
              <a:chOff x="4180032" y="3419476"/>
              <a:chExt cx="64800" cy="64800"/>
            </a:xfrm>
          </p:grpSpPr>
          <p:cxnSp>
            <p:nvCxnSpPr>
              <p:cNvPr id="11625" name="Straight Connector 11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6" name="Straight Connector 11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7" name="Group 11606"/>
            <p:cNvGrpSpPr/>
            <p:nvPr/>
          </p:nvGrpSpPr>
          <p:grpSpPr>
            <a:xfrm>
              <a:off x="1028753" y="349909"/>
              <a:ext cx="64800" cy="64800"/>
              <a:chOff x="4180032" y="3419476"/>
              <a:chExt cx="64800" cy="64800"/>
            </a:xfrm>
          </p:grpSpPr>
          <p:cxnSp>
            <p:nvCxnSpPr>
              <p:cNvPr id="11623" name="Straight Connector 11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4" name="Straight Connector 11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8" name="Group 11607"/>
            <p:cNvGrpSpPr/>
            <p:nvPr/>
          </p:nvGrpSpPr>
          <p:grpSpPr>
            <a:xfrm>
              <a:off x="1841225" y="349909"/>
              <a:ext cx="64800" cy="64800"/>
              <a:chOff x="4180032" y="3419476"/>
              <a:chExt cx="64800" cy="64800"/>
            </a:xfrm>
          </p:grpSpPr>
          <p:cxnSp>
            <p:nvCxnSpPr>
              <p:cNvPr id="11621" name="Straight Connector 11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2" name="Straight Connector 11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9" name="Group 11608"/>
            <p:cNvGrpSpPr/>
            <p:nvPr/>
          </p:nvGrpSpPr>
          <p:grpSpPr>
            <a:xfrm>
              <a:off x="2789109" y="349909"/>
              <a:ext cx="64800" cy="64800"/>
              <a:chOff x="4180032" y="3419476"/>
              <a:chExt cx="64800" cy="64800"/>
            </a:xfrm>
          </p:grpSpPr>
          <p:cxnSp>
            <p:nvCxnSpPr>
              <p:cNvPr id="11619" name="Straight Connector 11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0" name="Straight Connector 11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10" name="Group 11609"/>
            <p:cNvGrpSpPr/>
            <p:nvPr/>
          </p:nvGrpSpPr>
          <p:grpSpPr>
            <a:xfrm>
              <a:off x="1976637" y="349909"/>
              <a:ext cx="64800" cy="64800"/>
              <a:chOff x="4180032" y="3419476"/>
              <a:chExt cx="64800" cy="64800"/>
            </a:xfrm>
          </p:grpSpPr>
          <p:cxnSp>
            <p:nvCxnSpPr>
              <p:cNvPr id="11617" name="Straight Connector 11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18" name="Straight Connector 11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11" name="Group 11610"/>
            <p:cNvGrpSpPr/>
            <p:nvPr/>
          </p:nvGrpSpPr>
          <p:grpSpPr>
            <a:xfrm>
              <a:off x="2924521" y="349909"/>
              <a:ext cx="64800" cy="64800"/>
              <a:chOff x="4180032" y="3419476"/>
              <a:chExt cx="64800" cy="64800"/>
            </a:xfrm>
          </p:grpSpPr>
          <p:cxnSp>
            <p:nvCxnSpPr>
              <p:cNvPr id="11615" name="Straight Connector 11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16" name="Straight Connector 11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12" name="Group 11611"/>
            <p:cNvGrpSpPr/>
            <p:nvPr/>
          </p:nvGrpSpPr>
          <p:grpSpPr>
            <a:xfrm>
              <a:off x="3059933" y="349909"/>
              <a:ext cx="64800" cy="64800"/>
              <a:chOff x="4180032" y="3419476"/>
              <a:chExt cx="64800" cy="64800"/>
            </a:xfrm>
          </p:grpSpPr>
          <p:cxnSp>
            <p:nvCxnSpPr>
              <p:cNvPr id="11613" name="Straight Connector 11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14" name="Straight Connector 11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1739" name="Group 11738"/>
          <p:cNvGrpSpPr/>
          <p:nvPr/>
        </p:nvGrpSpPr>
        <p:grpSpPr>
          <a:xfrm>
            <a:off x="468924" y="866099"/>
            <a:ext cx="11280435" cy="64800"/>
            <a:chOff x="351693" y="349909"/>
            <a:chExt cx="8460326" cy="64800"/>
          </a:xfrm>
        </p:grpSpPr>
        <p:grpSp>
          <p:nvGrpSpPr>
            <p:cNvPr id="11740" name="Group 11739"/>
            <p:cNvGrpSpPr/>
            <p:nvPr/>
          </p:nvGrpSpPr>
          <p:grpSpPr>
            <a:xfrm>
              <a:off x="351693" y="349909"/>
              <a:ext cx="64800" cy="64800"/>
              <a:chOff x="4180032" y="3419476"/>
              <a:chExt cx="64800" cy="64800"/>
            </a:xfrm>
          </p:grpSpPr>
          <p:cxnSp>
            <p:nvCxnSpPr>
              <p:cNvPr id="11927" name="Straight Connector 119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8" name="Straight Connector 119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1" name="Group 11740"/>
            <p:cNvGrpSpPr/>
            <p:nvPr/>
          </p:nvGrpSpPr>
          <p:grpSpPr>
            <a:xfrm>
              <a:off x="487105" y="349909"/>
              <a:ext cx="64800" cy="64800"/>
              <a:chOff x="4180032" y="3419476"/>
              <a:chExt cx="64800" cy="64800"/>
            </a:xfrm>
          </p:grpSpPr>
          <p:cxnSp>
            <p:nvCxnSpPr>
              <p:cNvPr id="11925" name="Straight Connector 119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6" name="Straight Connector 119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2" name="Group 11741"/>
            <p:cNvGrpSpPr/>
            <p:nvPr/>
          </p:nvGrpSpPr>
          <p:grpSpPr>
            <a:xfrm>
              <a:off x="622517" y="349909"/>
              <a:ext cx="64800" cy="64800"/>
              <a:chOff x="4180032" y="3419476"/>
              <a:chExt cx="64800" cy="64800"/>
            </a:xfrm>
          </p:grpSpPr>
          <p:cxnSp>
            <p:nvCxnSpPr>
              <p:cNvPr id="11923" name="Straight Connector 119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4" name="Straight Connector 119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3" name="Group 11742"/>
            <p:cNvGrpSpPr/>
            <p:nvPr/>
          </p:nvGrpSpPr>
          <p:grpSpPr>
            <a:xfrm>
              <a:off x="1164165" y="349909"/>
              <a:ext cx="64800" cy="64800"/>
              <a:chOff x="4180032" y="3419476"/>
              <a:chExt cx="64800" cy="64800"/>
            </a:xfrm>
          </p:grpSpPr>
          <p:cxnSp>
            <p:nvCxnSpPr>
              <p:cNvPr id="11921" name="Straight Connector 119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2" name="Straight Connector 119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4" name="Group 11743"/>
            <p:cNvGrpSpPr/>
            <p:nvPr/>
          </p:nvGrpSpPr>
          <p:grpSpPr>
            <a:xfrm>
              <a:off x="2112049" y="349909"/>
              <a:ext cx="64800" cy="64800"/>
              <a:chOff x="4180032" y="3419476"/>
              <a:chExt cx="64800" cy="64800"/>
            </a:xfrm>
          </p:grpSpPr>
          <p:cxnSp>
            <p:nvCxnSpPr>
              <p:cNvPr id="11919" name="Straight Connector 119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0" name="Straight Connector 119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5" name="Group 11744"/>
            <p:cNvGrpSpPr/>
            <p:nvPr/>
          </p:nvGrpSpPr>
          <p:grpSpPr>
            <a:xfrm>
              <a:off x="3195345" y="349909"/>
              <a:ext cx="64800" cy="64800"/>
              <a:chOff x="4180032" y="3419476"/>
              <a:chExt cx="64800" cy="64800"/>
            </a:xfrm>
          </p:grpSpPr>
          <p:cxnSp>
            <p:nvCxnSpPr>
              <p:cNvPr id="11917" name="Straight Connector 119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8" name="Straight Connector 119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6" name="Group 11745"/>
            <p:cNvGrpSpPr/>
            <p:nvPr/>
          </p:nvGrpSpPr>
          <p:grpSpPr>
            <a:xfrm>
              <a:off x="3872405" y="349909"/>
              <a:ext cx="64800" cy="64800"/>
              <a:chOff x="4180032" y="3419476"/>
              <a:chExt cx="64800" cy="64800"/>
            </a:xfrm>
          </p:grpSpPr>
          <p:cxnSp>
            <p:nvCxnSpPr>
              <p:cNvPr id="11915" name="Straight Connector 119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6" name="Straight Connector 119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7" name="Group 11746"/>
            <p:cNvGrpSpPr/>
            <p:nvPr/>
          </p:nvGrpSpPr>
          <p:grpSpPr>
            <a:xfrm>
              <a:off x="4955701" y="349909"/>
              <a:ext cx="64800" cy="64800"/>
              <a:chOff x="4180032" y="3419476"/>
              <a:chExt cx="64800" cy="64800"/>
            </a:xfrm>
          </p:grpSpPr>
          <p:cxnSp>
            <p:nvCxnSpPr>
              <p:cNvPr id="11913" name="Straight Connector 119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4" name="Straight Connector 119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8" name="Group 11747"/>
            <p:cNvGrpSpPr/>
            <p:nvPr/>
          </p:nvGrpSpPr>
          <p:grpSpPr>
            <a:xfrm>
              <a:off x="5632761" y="349909"/>
              <a:ext cx="64800" cy="64800"/>
              <a:chOff x="4180032" y="3419476"/>
              <a:chExt cx="64800" cy="64800"/>
            </a:xfrm>
          </p:grpSpPr>
          <p:cxnSp>
            <p:nvCxnSpPr>
              <p:cNvPr id="11911" name="Straight Connector 119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2" name="Straight Connector 119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9" name="Group 11748"/>
            <p:cNvGrpSpPr/>
            <p:nvPr/>
          </p:nvGrpSpPr>
          <p:grpSpPr>
            <a:xfrm>
              <a:off x="6038997" y="349909"/>
              <a:ext cx="64800" cy="64800"/>
              <a:chOff x="4180032" y="3419476"/>
              <a:chExt cx="64800" cy="64800"/>
            </a:xfrm>
          </p:grpSpPr>
          <p:cxnSp>
            <p:nvCxnSpPr>
              <p:cNvPr id="11909" name="Straight Connector 119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0" name="Straight Connector 119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0" name="Group 11749"/>
            <p:cNvGrpSpPr/>
            <p:nvPr/>
          </p:nvGrpSpPr>
          <p:grpSpPr>
            <a:xfrm>
              <a:off x="6716057" y="349909"/>
              <a:ext cx="64800" cy="64800"/>
              <a:chOff x="4180032" y="3419476"/>
              <a:chExt cx="64800" cy="64800"/>
            </a:xfrm>
          </p:grpSpPr>
          <p:cxnSp>
            <p:nvCxnSpPr>
              <p:cNvPr id="11907" name="Straight Connector 119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8" name="Straight Connector 119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1" name="Group 11750"/>
            <p:cNvGrpSpPr/>
            <p:nvPr/>
          </p:nvGrpSpPr>
          <p:grpSpPr>
            <a:xfrm>
              <a:off x="7393117" y="349909"/>
              <a:ext cx="64800" cy="64800"/>
              <a:chOff x="4180032" y="3419476"/>
              <a:chExt cx="64800" cy="64800"/>
            </a:xfrm>
          </p:grpSpPr>
          <p:cxnSp>
            <p:nvCxnSpPr>
              <p:cNvPr id="11905" name="Straight Connector 119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6" name="Straight Connector 119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2" name="Group 11751"/>
            <p:cNvGrpSpPr/>
            <p:nvPr/>
          </p:nvGrpSpPr>
          <p:grpSpPr>
            <a:xfrm>
              <a:off x="8070177" y="349909"/>
              <a:ext cx="64800" cy="64800"/>
              <a:chOff x="4180032" y="3419476"/>
              <a:chExt cx="64800" cy="64800"/>
            </a:xfrm>
          </p:grpSpPr>
          <p:cxnSp>
            <p:nvCxnSpPr>
              <p:cNvPr id="11903" name="Straight Connector 119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4" name="Straight Connector 119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3" name="Group 11752"/>
            <p:cNvGrpSpPr/>
            <p:nvPr/>
          </p:nvGrpSpPr>
          <p:grpSpPr>
            <a:xfrm>
              <a:off x="8747219" y="349909"/>
              <a:ext cx="64800" cy="64800"/>
              <a:chOff x="4180032" y="3419476"/>
              <a:chExt cx="64800" cy="64800"/>
            </a:xfrm>
          </p:grpSpPr>
          <p:cxnSp>
            <p:nvCxnSpPr>
              <p:cNvPr id="11901" name="Straight Connector 119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2" name="Straight Connector 119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4" name="Group 11753"/>
            <p:cNvGrpSpPr/>
            <p:nvPr/>
          </p:nvGrpSpPr>
          <p:grpSpPr>
            <a:xfrm>
              <a:off x="1299577" y="349909"/>
              <a:ext cx="64800" cy="64800"/>
              <a:chOff x="4180032" y="3419476"/>
              <a:chExt cx="64800" cy="64800"/>
            </a:xfrm>
          </p:grpSpPr>
          <p:cxnSp>
            <p:nvCxnSpPr>
              <p:cNvPr id="11899" name="Straight Connector 118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0" name="Straight Connector 118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5" name="Group 11754"/>
            <p:cNvGrpSpPr/>
            <p:nvPr/>
          </p:nvGrpSpPr>
          <p:grpSpPr>
            <a:xfrm>
              <a:off x="2247461" y="349909"/>
              <a:ext cx="64800" cy="64800"/>
              <a:chOff x="4180032" y="3419476"/>
              <a:chExt cx="64800" cy="64800"/>
            </a:xfrm>
          </p:grpSpPr>
          <p:cxnSp>
            <p:nvCxnSpPr>
              <p:cNvPr id="11897" name="Straight Connector 118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8" name="Straight Connector 118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6" name="Group 11755"/>
            <p:cNvGrpSpPr/>
            <p:nvPr/>
          </p:nvGrpSpPr>
          <p:grpSpPr>
            <a:xfrm>
              <a:off x="3330757" y="349909"/>
              <a:ext cx="64800" cy="64800"/>
              <a:chOff x="4180032" y="3419476"/>
              <a:chExt cx="64800" cy="64800"/>
            </a:xfrm>
          </p:grpSpPr>
          <p:cxnSp>
            <p:nvCxnSpPr>
              <p:cNvPr id="11895" name="Straight Connector 118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6" name="Straight Connector 118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7" name="Group 11756"/>
            <p:cNvGrpSpPr/>
            <p:nvPr/>
          </p:nvGrpSpPr>
          <p:grpSpPr>
            <a:xfrm>
              <a:off x="4007817" y="349909"/>
              <a:ext cx="64800" cy="64800"/>
              <a:chOff x="4180032" y="3419476"/>
              <a:chExt cx="64800" cy="64800"/>
            </a:xfrm>
          </p:grpSpPr>
          <p:cxnSp>
            <p:nvCxnSpPr>
              <p:cNvPr id="11893" name="Straight Connector 118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4" name="Straight Connector 118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8" name="Group 11757"/>
            <p:cNvGrpSpPr/>
            <p:nvPr/>
          </p:nvGrpSpPr>
          <p:grpSpPr>
            <a:xfrm>
              <a:off x="4414053" y="349909"/>
              <a:ext cx="64800" cy="64800"/>
              <a:chOff x="4180032" y="3419476"/>
              <a:chExt cx="64800" cy="64800"/>
            </a:xfrm>
          </p:grpSpPr>
          <p:cxnSp>
            <p:nvCxnSpPr>
              <p:cNvPr id="11891" name="Straight Connector 118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2" name="Straight Connector 118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9" name="Group 11758"/>
            <p:cNvGrpSpPr/>
            <p:nvPr/>
          </p:nvGrpSpPr>
          <p:grpSpPr>
            <a:xfrm>
              <a:off x="5091113" y="349909"/>
              <a:ext cx="64800" cy="64800"/>
              <a:chOff x="4180032" y="3419476"/>
              <a:chExt cx="64800" cy="64800"/>
            </a:xfrm>
          </p:grpSpPr>
          <p:cxnSp>
            <p:nvCxnSpPr>
              <p:cNvPr id="11889" name="Straight Connector 118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0" name="Straight Connector 118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0" name="Group 11759"/>
            <p:cNvGrpSpPr/>
            <p:nvPr/>
          </p:nvGrpSpPr>
          <p:grpSpPr>
            <a:xfrm>
              <a:off x="6174409" y="349909"/>
              <a:ext cx="64800" cy="64800"/>
              <a:chOff x="4180032" y="3419476"/>
              <a:chExt cx="64800" cy="64800"/>
            </a:xfrm>
          </p:grpSpPr>
          <p:cxnSp>
            <p:nvCxnSpPr>
              <p:cNvPr id="11887" name="Straight Connector 118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8" name="Straight Connector 118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1" name="Group 11760"/>
            <p:cNvGrpSpPr/>
            <p:nvPr/>
          </p:nvGrpSpPr>
          <p:grpSpPr>
            <a:xfrm>
              <a:off x="6851469" y="349909"/>
              <a:ext cx="64800" cy="64800"/>
              <a:chOff x="4180032" y="3419476"/>
              <a:chExt cx="64800" cy="64800"/>
            </a:xfrm>
          </p:grpSpPr>
          <p:cxnSp>
            <p:nvCxnSpPr>
              <p:cNvPr id="11885" name="Straight Connector 118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6" name="Straight Connector 118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2" name="Group 11761"/>
            <p:cNvGrpSpPr/>
            <p:nvPr/>
          </p:nvGrpSpPr>
          <p:grpSpPr>
            <a:xfrm>
              <a:off x="7528529" y="349909"/>
              <a:ext cx="64800" cy="64800"/>
              <a:chOff x="4180032" y="3419476"/>
              <a:chExt cx="64800" cy="64800"/>
            </a:xfrm>
          </p:grpSpPr>
          <p:cxnSp>
            <p:nvCxnSpPr>
              <p:cNvPr id="11883" name="Straight Connector 118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4" name="Straight Connector 118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3" name="Group 11762"/>
            <p:cNvGrpSpPr/>
            <p:nvPr/>
          </p:nvGrpSpPr>
          <p:grpSpPr>
            <a:xfrm>
              <a:off x="8205589" y="349909"/>
              <a:ext cx="64800" cy="64800"/>
              <a:chOff x="4180032" y="3419476"/>
              <a:chExt cx="64800" cy="64800"/>
            </a:xfrm>
          </p:grpSpPr>
          <p:cxnSp>
            <p:nvCxnSpPr>
              <p:cNvPr id="11881" name="Straight Connector 118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2" name="Straight Connector 118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4" name="Group 11763"/>
            <p:cNvGrpSpPr/>
            <p:nvPr/>
          </p:nvGrpSpPr>
          <p:grpSpPr>
            <a:xfrm>
              <a:off x="757929" y="349909"/>
              <a:ext cx="64800" cy="64800"/>
              <a:chOff x="4180032" y="3419476"/>
              <a:chExt cx="64800" cy="64800"/>
            </a:xfrm>
          </p:grpSpPr>
          <p:cxnSp>
            <p:nvCxnSpPr>
              <p:cNvPr id="11879" name="Straight Connector 118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0" name="Straight Connector 118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5" name="Group 11764"/>
            <p:cNvGrpSpPr/>
            <p:nvPr/>
          </p:nvGrpSpPr>
          <p:grpSpPr>
            <a:xfrm>
              <a:off x="1434989" y="349909"/>
              <a:ext cx="64800" cy="64800"/>
              <a:chOff x="4180032" y="3419476"/>
              <a:chExt cx="64800" cy="64800"/>
            </a:xfrm>
          </p:grpSpPr>
          <p:cxnSp>
            <p:nvCxnSpPr>
              <p:cNvPr id="11877" name="Straight Connector 118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8" name="Straight Connector 118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6" name="Group 11765"/>
            <p:cNvGrpSpPr/>
            <p:nvPr/>
          </p:nvGrpSpPr>
          <p:grpSpPr>
            <a:xfrm>
              <a:off x="2382873" y="349909"/>
              <a:ext cx="64800" cy="64800"/>
              <a:chOff x="4180032" y="3419476"/>
              <a:chExt cx="64800" cy="64800"/>
            </a:xfrm>
          </p:grpSpPr>
          <p:cxnSp>
            <p:nvCxnSpPr>
              <p:cNvPr id="11875" name="Straight Connector 118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6" name="Straight Connector 118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7" name="Group 11766"/>
            <p:cNvGrpSpPr/>
            <p:nvPr/>
          </p:nvGrpSpPr>
          <p:grpSpPr>
            <a:xfrm>
              <a:off x="3466169" y="349909"/>
              <a:ext cx="64800" cy="64800"/>
              <a:chOff x="4180032" y="3419476"/>
              <a:chExt cx="64800" cy="64800"/>
            </a:xfrm>
          </p:grpSpPr>
          <p:cxnSp>
            <p:nvCxnSpPr>
              <p:cNvPr id="11873" name="Straight Connector 118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4" name="Straight Connector 118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8" name="Group 11767"/>
            <p:cNvGrpSpPr/>
            <p:nvPr/>
          </p:nvGrpSpPr>
          <p:grpSpPr>
            <a:xfrm>
              <a:off x="4143229" y="349909"/>
              <a:ext cx="64800" cy="64800"/>
              <a:chOff x="4180032" y="3419476"/>
              <a:chExt cx="64800" cy="64800"/>
            </a:xfrm>
          </p:grpSpPr>
          <p:cxnSp>
            <p:nvCxnSpPr>
              <p:cNvPr id="11871" name="Straight Connector 118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2" name="Straight Connector 118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9" name="Group 11768"/>
            <p:cNvGrpSpPr/>
            <p:nvPr/>
          </p:nvGrpSpPr>
          <p:grpSpPr>
            <a:xfrm>
              <a:off x="4549465" y="349909"/>
              <a:ext cx="64800" cy="64800"/>
              <a:chOff x="4180032" y="3419476"/>
              <a:chExt cx="64800" cy="64800"/>
            </a:xfrm>
          </p:grpSpPr>
          <p:cxnSp>
            <p:nvCxnSpPr>
              <p:cNvPr id="11869" name="Straight Connector 118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0" name="Straight Connector 118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0" name="Group 11769"/>
            <p:cNvGrpSpPr/>
            <p:nvPr/>
          </p:nvGrpSpPr>
          <p:grpSpPr>
            <a:xfrm>
              <a:off x="5226525" y="349909"/>
              <a:ext cx="64800" cy="64800"/>
              <a:chOff x="4180032" y="3419476"/>
              <a:chExt cx="64800" cy="64800"/>
            </a:xfrm>
          </p:grpSpPr>
          <p:cxnSp>
            <p:nvCxnSpPr>
              <p:cNvPr id="11867" name="Straight Connector 11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8" name="Straight Connector 11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1" name="Group 11770"/>
            <p:cNvGrpSpPr/>
            <p:nvPr/>
          </p:nvGrpSpPr>
          <p:grpSpPr>
            <a:xfrm>
              <a:off x="6309821" y="349909"/>
              <a:ext cx="64800" cy="64800"/>
              <a:chOff x="4180032" y="3419476"/>
              <a:chExt cx="64800" cy="64800"/>
            </a:xfrm>
          </p:grpSpPr>
          <p:cxnSp>
            <p:nvCxnSpPr>
              <p:cNvPr id="11865" name="Straight Connector 11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6" name="Straight Connector 11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2" name="Group 11771"/>
            <p:cNvGrpSpPr/>
            <p:nvPr/>
          </p:nvGrpSpPr>
          <p:grpSpPr>
            <a:xfrm>
              <a:off x="6986881" y="349909"/>
              <a:ext cx="64800" cy="64800"/>
              <a:chOff x="4180032" y="3419476"/>
              <a:chExt cx="64800" cy="64800"/>
            </a:xfrm>
          </p:grpSpPr>
          <p:cxnSp>
            <p:nvCxnSpPr>
              <p:cNvPr id="11863" name="Straight Connector 11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4" name="Straight Connector 11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3" name="Group 11772"/>
            <p:cNvGrpSpPr/>
            <p:nvPr/>
          </p:nvGrpSpPr>
          <p:grpSpPr>
            <a:xfrm>
              <a:off x="7663941" y="349909"/>
              <a:ext cx="64800" cy="64800"/>
              <a:chOff x="4180032" y="3419476"/>
              <a:chExt cx="64800" cy="64800"/>
            </a:xfrm>
          </p:grpSpPr>
          <p:cxnSp>
            <p:nvCxnSpPr>
              <p:cNvPr id="11861" name="Straight Connector 11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2" name="Straight Connector 11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4" name="Group 11773"/>
            <p:cNvGrpSpPr/>
            <p:nvPr/>
          </p:nvGrpSpPr>
          <p:grpSpPr>
            <a:xfrm>
              <a:off x="8341001" y="349909"/>
              <a:ext cx="64800" cy="64800"/>
              <a:chOff x="4180032" y="3419476"/>
              <a:chExt cx="64800" cy="64800"/>
            </a:xfrm>
          </p:grpSpPr>
          <p:cxnSp>
            <p:nvCxnSpPr>
              <p:cNvPr id="11859" name="Straight Connector 11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0" name="Straight Connector 11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5" name="Group 11774"/>
            <p:cNvGrpSpPr/>
            <p:nvPr/>
          </p:nvGrpSpPr>
          <p:grpSpPr>
            <a:xfrm>
              <a:off x="893341" y="349909"/>
              <a:ext cx="64800" cy="64800"/>
              <a:chOff x="4180032" y="3419476"/>
              <a:chExt cx="64800" cy="64800"/>
            </a:xfrm>
          </p:grpSpPr>
          <p:cxnSp>
            <p:nvCxnSpPr>
              <p:cNvPr id="11857" name="Straight Connector 11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8" name="Straight Connector 11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6" name="Group 11775"/>
            <p:cNvGrpSpPr/>
            <p:nvPr/>
          </p:nvGrpSpPr>
          <p:grpSpPr>
            <a:xfrm>
              <a:off x="1570401" y="349909"/>
              <a:ext cx="64800" cy="64800"/>
              <a:chOff x="4180032" y="3419476"/>
              <a:chExt cx="64800" cy="64800"/>
            </a:xfrm>
          </p:grpSpPr>
          <p:cxnSp>
            <p:nvCxnSpPr>
              <p:cNvPr id="11855" name="Straight Connector 11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6" name="Straight Connector 11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7" name="Group 11776"/>
            <p:cNvGrpSpPr/>
            <p:nvPr/>
          </p:nvGrpSpPr>
          <p:grpSpPr>
            <a:xfrm>
              <a:off x="2518285" y="349909"/>
              <a:ext cx="64800" cy="64800"/>
              <a:chOff x="4180032" y="3419476"/>
              <a:chExt cx="64800" cy="64800"/>
            </a:xfrm>
          </p:grpSpPr>
          <p:cxnSp>
            <p:nvCxnSpPr>
              <p:cNvPr id="11853" name="Straight Connector 11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4" name="Straight Connector 11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8" name="Group 11777"/>
            <p:cNvGrpSpPr/>
            <p:nvPr/>
          </p:nvGrpSpPr>
          <p:grpSpPr>
            <a:xfrm>
              <a:off x="3601581" y="349909"/>
              <a:ext cx="64800" cy="64800"/>
              <a:chOff x="4180032" y="3419476"/>
              <a:chExt cx="64800" cy="64800"/>
            </a:xfrm>
          </p:grpSpPr>
          <p:cxnSp>
            <p:nvCxnSpPr>
              <p:cNvPr id="11851" name="Straight Connector 11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2" name="Straight Connector 11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9" name="Group 11778"/>
            <p:cNvGrpSpPr/>
            <p:nvPr/>
          </p:nvGrpSpPr>
          <p:grpSpPr>
            <a:xfrm>
              <a:off x="4684877" y="349909"/>
              <a:ext cx="64800" cy="64800"/>
              <a:chOff x="4180032" y="3419476"/>
              <a:chExt cx="64800" cy="64800"/>
            </a:xfrm>
          </p:grpSpPr>
          <p:cxnSp>
            <p:nvCxnSpPr>
              <p:cNvPr id="11849" name="Straight Connector 11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0" name="Straight Connector 11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0" name="Group 11779"/>
            <p:cNvGrpSpPr/>
            <p:nvPr/>
          </p:nvGrpSpPr>
          <p:grpSpPr>
            <a:xfrm>
              <a:off x="5361937" y="349909"/>
              <a:ext cx="64800" cy="64800"/>
              <a:chOff x="4180032" y="3419476"/>
              <a:chExt cx="64800" cy="64800"/>
            </a:xfrm>
          </p:grpSpPr>
          <p:cxnSp>
            <p:nvCxnSpPr>
              <p:cNvPr id="11847" name="Straight Connector 11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8" name="Straight Connector 11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1" name="Group 11780"/>
            <p:cNvGrpSpPr/>
            <p:nvPr/>
          </p:nvGrpSpPr>
          <p:grpSpPr>
            <a:xfrm>
              <a:off x="5768173" y="349909"/>
              <a:ext cx="64800" cy="64800"/>
              <a:chOff x="4180032" y="3419476"/>
              <a:chExt cx="64800" cy="64800"/>
            </a:xfrm>
          </p:grpSpPr>
          <p:cxnSp>
            <p:nvCxnSpPr>
              <p:cNvPr id="11845" name="Straight Connector 11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6" name="Straight Connector 11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2" name="Group 11781"/>
            <p:cNvGrpSpPr/>
            <p:nvPr/>
          </p:nvGrpSpPr>
          <p:grpSpPr>
            <a:xfrm>
              <a:off x="6445233" y="349909"/>
              <a:ext cx="64800" cy="64800"/>
              <a:chOff x="4180032" y="3419476"/>
              <a:chExt cx="64800" cy="64800"/>
            </a:xfrm>
          </p:grpSpPr>
          <p:cxnSp>
            <p:nvCxnSpPr>
              <p:cNvPr id="11843" name="Straight Connector 11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4" name="Straight Connector 11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3" name="Group 11782"/>
            <p:cNvGrpSpPr/>
            <p:nvPr/>
          </p:nvGrpSpPr>
          <p:grpSpPr>
            <a:xfrm>
              <a:off x="7122293" y="349909"/>
              <a:ext cx="64800" cy="64800"/>
              <a:chOff x="4180032" y="3419476"/>
              <a:chExt cx="64800" cy="64800"/>
            </a:xfrm>
          </p:grpSpPr>
          <p:cxnSp>
            <p:nvCxnSpPr>
              <p:cNvPr id="11841" name="Straight Connector 118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2" name="Straight Connector 118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4" name="Group 11783"/>
            <p:cNvGrpSpPr/>
            <p:nvPr/>
          </p:nvGrpSpPr>
          <p:grpSpPr>
            <a:xfrm>
              <a:off x="7799353" y="349909"/>
              <a:ext cx="64800" cy="64800"/>
              <a:chOff x="4180032" y="3419476"/>
              <a:chExt cx="64800" cy="64800"/>
            </a:xfrm>
          </p:grpSpPr>
          <p:cxnSp>
            <p:nvCxnSpPr>
              <p:cNvPr id="11839" name="Straight Connector 118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0" name="Straight Connector 118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5" name="Group 11784"/>
            <p:cNvGrpSpPr/>
            <p:nvPr/>
          </p:nvGrpSpPr>
          <p:grpSpPr>
            <a:xfrm>
              <a:off x="8476413" y="349909"/>
              <a:ext cx="64800" cy="64800"/>
              <a:chOff x="4180032" y="3419476"/>
              <a:chExt cx="64800" cy="64800"/>
            </a:xfrm>
          </p:grpSpPr>
          <p:cxnSp>
            <p:nvCxnSpPr>
              <p:cNvPr id="11837" name="Straight Connector 118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8" name="Straight Connector 118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6" name="Group 11785"/>
            <p:cNvGrpSpPr/>
            <p:nvPr/>
          </p:nvGrpSpPr>
          <p:grpSpPr>
            <a:xfrm>
              <a:off x="1705813" y="349909"/>
              <a:ext cx="64800" cy="64800"/>
              <a:chOff x="4180032" y="3419476"/>
              <a:chExt cx="64800" cy="64800"/>
            </a:xfrm>
          </p:grpSpPr>
          <p:cxnSp>
            <p:nvCxnSpPr>
              <p:cNvPr id="11835" name="Straight Connector 118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6" name="Straight Connector 118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7" name="Group 11786"/>
            <p:cNvGrpSpPr/>
            <p:nvPr/>
          </p:nvGrpSpPr>
          <p:grpSpPr>
            <a:xfrm>
              <a:off x="2653697" y="349909"/>
              <a:ext cx="64800" cy="64800"/>
              <a:chOff x="4180032" y="3419476"/>
              <a:chExt cx="64800" cy="64800"/>
            </a:xfrm>
          </p:grpSpPr>
          <p:cxnSp>
            <p:nvCxnSpPr>
              <p:cNvPr id="11833" name="Straight Connector 118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4" name="Straight Connector 118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8" name="Group 11787"/>
            <p:cNvGrpSpPr/>
            <p:nvPr/>
          </p:nvGrpSpPr>
          <p:grpSpPr>
            <a:xfrm>
              <a:off x="3736993" y="349909"/>
              <a:ext cx="64800" cy="64800"/>
              <a:chOff x="4180032" y="3419476"/>
              <a:chExt cx="64800" cy="64800"/>
            </a:xfrm>
          </p:grpSpPr>
          <p:cxnSp>
            <p:nvCxnSpPr>
              <p:cNvPr id="11831" name="Straight Connector 118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2" name="Straight Connector 118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9" name="Group 11788"/>
            <p:cNvGrpSpPr/>
            <p:nvPr/>
          </p:nvGrpSpPr>
          <p:grpSpPr>
            <a:xfrm>
              <a:off x="4278641" y="349909"/>
              <a:ext cx="64800" cy="64800"/>
              <a:chOff x="4180032" y="3419476"/>
              <a:chExt cx="64800" cy="64800"/>
            </a:xfrm>
          </p:grpSpPr>
          <p:cxnSp>
            <p:nvCxnSpPr>
              <p:cNvPr id="11829" name="Straight Connector 118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0" name="Straight Connector 118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0" name="Group 11789"/>
            <p:cNvGrpSpPr/>
            <p:nvPr/>
          </p:nvGrpSpPr>
          <p:grpSpPr>
            <a:xfrm>
              <a:off x="4820289" y="349909"/>
              <a:ext cx="64800" cy="64800"/>
              <a:chOff x="4180032" y="3419476"/>
              <a:chExt cx="64800" cy="64800"/>
            </a:xfrm>
          </p:grpSpPr>
          <p:cxnSp>
            <p:nvCxnSpPr>
              <p:cNvPr id="11827" name="Straight Connector 11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8" name="Straight Connector 11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1" name="Group 11790"/>
            <p:cNvGrpSpPr/>
            <p:nvPr/>
          </p:nvGrpSpPr>
          <p:grpSpPr>
            <a:xfrm>
              <a:off x="5497349" y="349909"/>
              <a:ext cx="64800" cy="64800"/>
              <a:chOff x="4180032" y="3419476"/>
              <a:chExt cx="64800" cy="64800"/>
            </a:xfrm>
          </p:grpSpPr>
          <p:cxnSp>
            <p:nvCxnSpPr>
              <p:cNvPr id="11825" name="Straight Connector 11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6" name="Straight Connector 11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2" name="Group 11791"/>
            <p:cNvGrpSpPr/>
            <p:nvPr/>
          </p:nvGrpSpPr>
          <p:grpSpPr>
            <a:xfrm>
              <a:off x="5903585" y="349909"/>
              <a:ext cx="64800" cy="64800"/>
              <a:chOff x="4180032" y="3419476"/>
              <a:chExt cx="64800" cy="64800"/>
            </a:xfrm>
          </p:grpSpPr>
          <p:cxnSp>
            <p:nvCxnSpPr>
              <p:cNvPr id="11823" name="Straight Connector 11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4" name="Straight Connector 11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3" name="Group 11792"/>
            <p:cNvGrpSpPr/>
            <p:nvPr/>
          </p:nvGrpSpPr>
          <p:grpSpPr>
            <a:xfrm>
              <a:off x="6580645" y="349909"/>
              <a:ext cx="64800" cy="64800"/>
              <a:chOff x="4180032" y="3419476"/>
              <a:chExt cx="64800" cy="64800"/>
            </a:xfrm>
          </p:grpSpPr>
          <p:cxnSp>
            <p:nvCxnSpPr>
              <p:cNvPr id="11821" name="Straight Connector 11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2" name="Straight Connector 11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4" name="Group 11793"/>
            <p:cNvGrpSpPr/>
            <p:nvPr/>
          </p:nvGrpSpPr>
          <p:grpSpPr>
            <a:xfrm>
              <a:off x="7257705" y="349909"/>
              <a:ext cx="64800" cy="64800"/>
              <a:chOff x="4180032" y="3419476"/>
              <a:chExt cx="64800" cy="64800"/>
            </a:xfrm>
          </p:grpSpPr>
          <p:cxnSp>
            <p:nvCxnSpPr>
              <p:cNvPr id="11819" name="Straight Connector 11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0" name="Straight Connector 11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5" name="Group 11794"/>
            <p:cNvGrpSpPr/>
            <p:nvPr/>
          </p:nvGrpSpPr>
          <p:grpSpPr>
            <a:xfrm>
              <a:off x="7934765" y="349909"/>
              <a:ext cx="64800" cy="64800"/>
              <a:chOff x="4180032" y="3419476"/>
              <a:chExt cx="64800" cy="64800"/>
            </a:xfrm>
          </p:grpSpPr>
          <p:cxnSp>
            <p:nvCxnSpPr>
              <p:cNvPr id="11817" name="Straight Connector 11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8" name="Straight Connector 11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6" name="Group 11795"/>
            <p:cNvGrpSpPr/>
            <p:nvPr/>
          </p:nvGrpSpPr>
          <p:grpSpPr>
            <a:xfrm>
              <a:off x="8611825" y="349909"/>
              <a:ext cx="64800" cy="64800"/>
              <a:chOff x="4180032" y="3419476"/>
              <a:chExt cx="64800" cy="64800"/>
            </a:xfrm>
          </p:grpSpPr>
          <p:cxnSp>
            <p:nvCxnSpPr>
              <p:cNvPr id="11815" name="Straight Connector 11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6" name="Straight Connector 11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7" name="Group 11796"/>
            <p:cNvGrpSpPr/>
            <p:nvPr/>
          </p:nvGrpSpPr>
          <p:grpSpPr>
            <a:xfrm>
              <a:off x="1028753" y="349909"/>
              <a:ext cx="64800" cy="64800"/>
              <a:chOff x="4180032" y="3419476"/>
              <a:chExt cx="64800" cy="64800"/>
            </a:xfrm>
          </p:grpSpPr>
          <p:cxnSp>
            <p:nvCxnSpPr>
              <p:cNvPr id="11813" name="Straight Connector 11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4" name="Straight Connector 11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8" name="Group 11797"/>
            <p:cNvGrpSpPr/>
            <p:nvPr/>
          </p:nvGrpSpPr>
          <p:grpSpPr>
            <a:xfrm>
              <a:off x="1841225" y="349909"/>
              <a:ext cx="64800" cy="64800"/>
              <a:chOff x="4180032" y="3419476"/>
              <a:chExt cx="64800" cy="64800"/>
            </a:xfrm>
          </p:grpSpPr>
          <p:cxnSp>
            <p:nvCxnSpPr>
              <p:cNvPr id="11811" name="Straight Connector 11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2" name="Straight Connector 11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9" name="Group 11798"/>
            <p:cNvGrpSpPr/>
            <p:nvPr/>
          </p:nvGrpSpPr>
          <p:grpSpPr>
            <a:xfrm>
              <a:off x="2789109" y="349909"/>
              <a:ext cx="64800" cy="64800"/>
              <a:chOff x="4180032" y="3419476"/>
              <a:chExt cx="64800" cy="64800"/>
            </a:xfrm>
          </p:grpSpPr>
          <p:cxnSp>
            <p:nvCxnSpPr>
              <p:cNvPr id="11809" name="Straight Connector 11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0" name="Straight Connector 11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00" name="Group 11799"/>
            <p:cNvGrpSpPr/>
            <p:nvPr/>
          </p:nvGrpSpPr>
          <p:grpSpPr>
            <a:xfrm>
              <a:off x="1976637" y="349909"/>
              <a:ext cx="64800" cy="64800"/>
              <a:chOff x="4180032" y="3419476"/>
              <a:chExt cx="64800" cy="64800"/>
            </a:xfrm>
          </p:grpSpPr>
          <p:cxnSp>
            <p:nvCxnSpPr>
              <p:cNvPr id="11807" name="Straight Connector 11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08" name="Straight Connector 11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01" name="Group 11800"/>
            <p:cNvGrpSpPr/>
            <p:nvPr/>
          </p:nvGrpSpPr>
          <p:grpSpPr>
            <a:xfrm>
              <a:off x="2924521" y="349909"/>
              <a:ext cx="64800" cy="64800"/>
              <a:chOff x="4180032" y="3419476"/>
              <a:chExt cx="64800" cy="64800"/>
            </a:xfrm>
          </p:grpSpPr>
          <p:cxnSp>
            <p:nvCxnSpPr>
              <p:cNvPr id="11805" name="Straight Connector 11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06" name="Straight Connector 11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02" name="Group 11801"/>
            <p:cNvGrpSpPr/>
            <p:nvPr/>
          </p:nvGrpSpPr>
          <p:grpSpPr>
            <a:xfrm>
              <a:off x="3059933" y="349909"/>
              <a:ext cx="64800" cy="64800"/>
              <a:chOff x="4180032" y="3419476"/>
              <a:chExt cx="64800" cy="64800"/>
            </a:xfrm>
          </p:grpSpPr>
          <p:cxnSp>
            <p:nvCxnSpPr>
              <p:cNvPr id="11803" name="Straight Connector 11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04" name="Straight Connector 11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1929" name="Group 11928"/>
          <p:cNvGrpSpPr/>
          <p:nvPr/>
        </p:nvGrpSpPr>
        <p:grpSpPr>
          <a:xfrm>
            <a:off x="468924" y="1009940"/>
            <a:ext cx="11280435" cy="64800"/>
            <a:chOff x="351693" y="349909"/>
            <a:chExt cx="8460326" cy="64800"/>
          </a:xfrm>
        </p:grpSpPr>
        <p:grpSp>
          <p:nvGrpSpPr>
            <p:cNvPr id="11930" name="Group 11929"/>
            <p:cNvGrpSpPr/>
            <p:nvPr/>
          </p:nvGrpSpPr>
          <p:grpSpPr>
            <a:xfrm>
              <a:off x="351693" y="349909"/>
              <a:ext cx="64800" cy="64800"/>
              <a:chOff x="4180032" y="3419476"/>
              <a:chExt cx="64800" cy="64800"/>
            </a:xfrm>
          </p:grpSpPr>
          <p:cxnSp>
            <p:nvCxnSpPr>
              <p:cNvPr id="12117" name="Straight Connector 121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8" name="Straight Connector 121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1" name="Group 11930"/>
            <p:cNvGrpSpPr/>
            <p:nvPr/>
          </p:nvGrpSpPr>
          <p:grpSpPr>
            <a:xfrm>
              <a:off x="487105" y="349909"/>
              <a:ext cx="64800" cy="64800"/>
              <a:chOff x="4180032" y="3419476"/>
              <a:chExt cx="64800" cy="64800"/>
            </a:xfrm>
          </p:grpSpPr>
          <p:cxnSp>
            <p:nvCxnSpPr>
              <p:cNvPr id="12115" name="Straight Connector 121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6" name="Straight Connector 121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2" name="Group 11931"/>
            <p:cNvGrpSpPr/>
            <p:nvPr/>
          </p:nvGrpSpPr>
          <p:grpSpPr>
            <a:xfrm>
              <a:off x="622517" y="349909"/>
              <a:ext cx="64800" cy="64800"/>
              <a:chOff x="4180032" y="3419476"/>
              <a:chExt cx="64800" cy="64800"/>
            </a:xfrm>
          </p:grpSpPr>
          <p:cxnSp>
            <p:nvCxnSpPr>
              <p:cNvPr id="12113" name="Straight Connector 121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4" name="Straight Connector 121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3" name="Group 11932"/>
            <p:cNvGrpSpPr/>
            <p:nvPr/>
          </p:nvGrpSpPr>
          <p:grpSpPr>
            <a:xfrm>
              <a:off x="1164165" y="349909"/>
              <a:ext cx="64800" cy="64800"/>
              <a:chOff x="4180032" y="3419476"/>
              <a:chExt cx="64800" cy="64800"/>
            </a:xfrm>
          </p:grpSpPr>
          <p:cxnSp>
            <p:nvCxnSpPr>
              <p:cNvPr id="12111" name="Straight Connector 121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2" name="Straight Connector 121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4" name="Group 11933"/>
            <p:cNvGrpSpPr/>
            <p:nvPr/>
          </p:nvGrpSpPr>
          <p:grpSpPr>
            <a:xfrm>
              <a:off x="2112049" y="349909"/>
              <a:ext cx="64800" cy="64800"/>
              <a:chOff x="4180032" y="3419476"/>
              <a:chExt cx="64800" cy="64800"/>
            </a:xfrm>
          </p:grpSpPr>
          <p:cxnSp>
            <p:nvCxnSpPr>
              <p:cNvPr id="12109" name="Straight Connector 121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0" name="Straight Connector 121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5" name="Group 11934"/>
            <p:cNvGrpSpPr/>
            <p:nvPr/>
          </p:nvGrpSpPr>
          <p:grpSpPr>
            <a:xfrm>
              <a:off x="3195345" y="349909"/>
              <a:ext cx="64800" cy="64800"/>
              <a:chOff x="4180032" y="3419476"/>
              <a:chExt cx="64800" cy="64800"/>
            </a:xfrm>
          </p:grpSpPr>
          <p:cxnSp>
            <p:nvCxnSpPr>
              <p:cNvPr id="12107" name="Straight Connector 121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8" name="Straight Connector 121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6" name="Group 11935"/>
            <p:cNvGrpSpPr/>
            <p:nvPr/>
          </p:nvGrpSpPr>
          <p:grpSpPr>
            <a:xfrm>
              <a:off x="3872405" y="349909"/>
              <a:ext cx="64800" cy="64800"/>
              <a:chOff x="4180032" y="3419476"/>
              <a:chExt cx="64800" cy="64800"/>
            </a:xfrm>
          </p:grpSpPr>
          <p:cxnSp>
            <p:nvCxnSpPr>
              <p:cNvPr id="12105" name="Straight Connector 121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6" name="Straight Connector 121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7" name="Group 11936"/>
            <p:cNvGrpSpPr/>
            <p:nvPr/>
          </p:nvGrpSpPr>
          <p:grpSpPr>
            <a:xfrm>
              <a:off x="4955701" y="349909"/>
              <a:ext cx="64800" cy="64800"/>
              <a:chOff x="4180032" y="3419476"/>
              <a:chExt cx="64800" cy="64800"/>
            </a:xfrm>
          </p:grpSpPr>
          <p:cxnSp>
            <p:nvCxnSpPr>
              <p:cNvPr id="12103" name="Straight Connector 121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4" name="Straight Connector 121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8" name="Group 11937"/>
            <p:cNvGrpSpPr/>
            <p:nvPr/>
          </p:nvGrpSpPr>
          <p:grpSpPr>
            <a:xfrm>
              <a:off x="5632761" y="349909"/>
              <a:ext cx="64800" cy="64800"/>
              <a:chOff x="4180032" y="3419476"/>
              <a:chExt cx="64800" cy="64800"/>
            </a:xfrm>
          </p:grpSpPr>
          <p:cxnSp>
            <p:nvCxnSpPr>
              <p:cNvPr id="12101" name="Straight Connector 121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2" name="Straight Connector 121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9" name="Group 11938"/>
            <p:cNvGrpSpPr/>
            <p:nvPr/>
          </p:nvGrpSpPr>
          <p:grpSpPr>
            <a:xfrm>
              <a:off x="6038997" y="349909"/>
              <a:ext cx="64800" cy="64800"/>
              <a:chOff x="4180032" y="3419476"/>
              <a:chExt cx="64800" cy="64800"/>
            </a:xfrm>
          </p:grpSpPr>
          <p:cxnSp>
            <p:nvCxnSpPr>
              <p:cNvPr id="12099" name="Straight Connector 120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0" name="Straight Connector 120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0" name="Group 11939"/>
            <p:cNvGrpSpPr/>
            <p:nvPr/>
          </p:nvGrpSpPr>
          <p:grpSpPr>
            <a:xfrm>
              <a:off x="6716057" y="349909"/>
              <a:ext cx="64800" cy="64800"/>
              <a:chOff x="4180032" y="3419476"/>
              <a:chExt cx="64800" cy="64800"/>
            </a:xfrm>
          </p:grpSpPr>
          <p:cxnSp>
            <p:nvCxnSpPr>
              <p:cNvPr id="12097" name="Straight Connector 120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8" name="Straight Connector 120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1" name="Group 11940"/>
            <p:cNvGrpSpPr/>
            <p:nvPr/>
          </p:nvGrpSpPr>
          <p:grpSpPr>
            <a:xfrm>
              <a:off x="7393117" y="349909"/>
              <a:ext cx="64800" cy="64800"/>
              <a:chOff x="4180032" y="3419476"/>
              <a:chExt cx="64800" cy="64800"/>
            </a:xfrm>
          </p:grpSpPr>
          <p:cxnSp>
            <p:nvCxnSpPr>
              <p:cNvPr id="12095" name="Straight Connector 120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6" name="Straight Connector 120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2" name="Group 11941"/>
            <p:cNvGrpSpPr/>
            <p:nvPr/>
          </p:nvGrpSpPr>
          <p:grpSpPr>
            <a:xfrm>
              <a:off x="8070177" y="349909"/>
              <a:ext cx="64800" cy="64800"/>
              <a:chOff x="4180032" y="3419476"/>
              <a:chExt cx="64800" cy="64800"/>
            </a:xfrm>
          </p:grpSpPr>
          <p:cxnSp>
            <p:nvCxnSpPr>
              <p:cNvPr id="12093" name="Straight Connector 120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4" name="Straight Connector 120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3" name="Group 11942"/>
            <p:cNvGrpSpPr/>
            <p:nvPr/>
          </p:nvGrpSpPr>
          <p:grpSpPr>
            <a:xfrm>
              <a:off x="8747219" y="349909"/>
              <a:ext cx="64800" cy="64800"/>
              <a:chOff x="4180032" y="3419476"/>
              <a:chExt cx="64800" cy="64800"/>
            </a:xfrm>
          </p:grpSpPr>
          <p:cxnSp>
            <p:nvCxnSpPr>
              <p:cNvPr id="12091" name="Straight Connector 120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2" name="Straight Connector 120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4" name="Group 11943"/>
            <p:cNvGrpSpPr/>
            <p:nvPr/>
          </p:nvGrpSpPr>
          <p:grpSpPr>
            <a:xfrm>
              <a:off x="1299577" y="349909"/>
              <a:ext cx="64800" cy="64800"/>
              <a:chOff x="4180032" y="3419476"/>
              <a:chExt cx="64800" cy="64800"/>
            </a:xfrm>
          </p:grpSpPr>
          <p:cxnSp>
            <p:nvCxnSpPr>
              <p:cNvPr id="12089" name="Straight Connector 120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0" name="Straight Connector 120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5" name="Group 11944"/>
            <p:cNvGrpSpPr/>
            <p:nvPr/>
          </p:nvGrpSpPr>
          <p:grpSpPr>
            <a:xfrm>
              <a:off x="2247461" y="349909"/>
              <a:ext cx="64800" cy="64800"/>
              <a:chOff x="4180032" y="3419476"/>
              <a:chExt cx="64800" cy="64800"/>
            </a:xfrm>
          </p:grpSpPr>
          <p:cxnSp>
            <p:nvCxnSpPr>
              <p:cNvPr id="12087" name="Straight Connector 120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8" name="Straight Connector 120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6" name="Group 11945"/>
            <p:cNvGrpSpPr/>
            <p:nvPr/>
          </p:nvGrpSpPr>
          <p:grpSpPr>
            <a:xfrm>
              <a:off x="3330757" y="349909"/>
              <a:ext cx="64800" cy="64800"/>
              <a:chOff x="4180032" y="3419476"/>
              <a:chExt cx="64800" cy="64800"/>
            </a:xfrm>
          </p:grpSpPr>
          <p:cxnSp>
            <p:nvCxnSpPr>
              <p:cNvPr id="12085" name="Straight Connector 120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6" name="Straight Connector 120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7" name="Group 11946"/>
            <p:cNvGrpSpPr/>
            <p:nvPr/>
          </p:nvGrpSpPr>
          <p:grpSpPr>
            <a:xfrm>
              <a:off x="4007817" y="349909"/>
              <a:ext cx="64800" cy="64800"/>
              <a:chOff x="4180032" y="3419476"/>
              <a:chExt cx="64800" cy="64800"/>
            </a:xfrm>
          </p:grpSpPr>
          <p:cxnSp>
            <p:nvCxnSpPr>
              <p:cNvPr id="12083" name="Straight Connector 120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4" name="Straight Connector 120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8" name="Group 11947"/>
            <p:cNvGrpSpPr/>
            <p:nvPr/>
          </p:nvGrpSpPr>
          <p:grpSpPr>
            <a:xfrm>
              <a:off x="4414053" y="349909"/>
              <a:ext cx="64800" cy="64800"/>
              <a:chOff x="4180032" y="3419476"/>
              <a:chExt cx="64800" cy="64800"/>
            </a:xfrm>
          </p:grpSpPr>
          <p:cxnSp>
            <p:nvCxnSpPr>
              <p:cNvPr id="12081" name="Straight Connector 120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2" name="Straight Connector 120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9" name="Group 11948"/>
            <p:cNvGrpSpPr/>
            <p:nvPr/>
          </p:nvGrpSpPr>
          <p:grpSpPr>
            <a:xfrm>
              <a:off x="5091113" y="349909"/>
              <a:ext cx="64800" cy="64800"/>
              <a:chOff x="4180032" y="3419476"/>
              <a:chExt cx="64800" cy="64800"/>
            </a:xfrm>
          </p:grpSpPr>
          <p:cxnSp>
            <p:nvCxnSpPr>
              <p:cNvPr id="12079" name="Straight Connector 120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0" name="Straight Connector 120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0" name="Group 11949"/>
            <p:cNvGrpSpPr/>
            <p:nvPr/>
          </p:nvGrpSpPr>
          <p:grpSpPr>
            <a:xfrm>
              <a:off x="6174409" y="349909"/>
              <a:ext cx="64800" cy="64800"/>
              <a:chOff x="4180032" y="3419476"/>
              <a:chExt cx="64800" cy="64800"/>
            </a:xfrm>
          </p:grpSpPr>
          <p:cxnSp>
            <p:nvCxnSpPr>
              <p:cNvPr id="12077" name="Straight Connector 120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8" name="Straight Connector 120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1" name="Group 11950"/>
            <p:cNvGrpSpPr/>
            <p:nvPr/>
          </p:nvGrpSpPr>
          <p:grpSpPr>
            <a:xfrm>
              <a:off x="6851469" y="349909"/>
              <a:ext cx="64800" cy="64800"/>
              <a:chOff x="4180032" y="3419476"/>
              <a:chExt cx="64800" cy="64800"/>
            </a:xfrm>
          </p:grpSpPr>
          <p:cxnSp>
            <p:nvCxnSpPr>
              <p:cNvPr id="12075" name="Straight Connector 120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6" name="Straight Connector 120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2" name="Group 11951"/>
            <p:cNvGrpSpPr/>
            <p:nvPr/>
          </p:nvGrpSpPr>
          <p:grpSpPr>
            <a:xfrm>
              <a:off x="7528529" y="349909"/>
              <a:ext cx="64800" cy="64800"/>
              <a:chOff x="4180032" y="3419476"/>
              <a:chExt cx="64800" cy="64800"/>
            </a:xfrm>
          </p:grpSpPr>
          <p:cxnSp>
            <p:nvCxnSpPr>
              <p:cNvPr id="12073" name="Straight Connector 120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4" name="Straight Connector 120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3" name="Group 11952"/>
            <p:cNvGrpSpPr/>
            <p:nvPr/>
          </p:nvGrpSpPr>
          <p:grpSpPr>
            <a:xfrm>
              <a:off x="8205589" y="349909"/>
              <a:ext cx="64800" cy="64800"/>
              <a:chOff x="4180032" y="3419476"/>
              <a:chExt cx="64800" cy="64800"/>
            </a:xfrm>
          </p:grpSpPr>
          <p:cxnSp>
            <p:nvCxnSpPr>
              <p:cNvPr id="12071" name="Straight Connector 120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2" name="Straight Connector 120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4" name="Group 11953"/>
            <p:cNvGrpSpPr/>
            <p:nvPr/>
          </p:nvGrpSpPr>
          <p:grpSpPr>
            <a:xfrm>
              <a:off x="757929" y="349909"/>
              <a:ext cx="64800" cy="64800"/>
              <a:chOff x="4180032" y="3419476"/>
              <a:chExt cx="64800" cy="64800"/>
            </a:xfrm>
          </p:grpSpPr>
          <p:cxnSp>
            <p:nvCxnSpPr>
              <p:cNvPr id="12069" name="Straight Connector 120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0" name="Straight Connector 120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5" name="Group 11954"/>
            <p:cNvGrpSpPr/>
            <p:nvPr/>
          </p:nvGrpSpPr>
          <p:grpSpPr>
            <a:xfrm>
              <a:off x="1434989" y="349909"/>
              <a:ext cx="64800" cy="64800"/>
              <a:chOff x="4180032" y="3419476"/>
              <a:chExt cx="64800" cy="64800"/>
            </a:xfrm>
          </p:grpSpPr>
          <p:cxnSp>
            <p:nvCxnSpPr>
              <p:cNvPr id="12067" name="Straight Connector 120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8" name="Straight Connector 120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6" name="Group 11955"/>
            <p:cNvGrpSpPr/>
            <p:nvPr/>
          </p:nvGrpSpPr>
          <p:grpSpPr>
            <a:xfrm>
              <a:off x="2382873" y="349909"/>
              <a:ext cx="64800" cy="64800"/>
              <a:chOff x="4180032" y="3419476"/>
              <a:chExt cx="64800" cy="64800"/>
            </a:xfrm>
          </p:grpSpPr>
          <p:cxnSp>
            <p:nvCxnSpPr>
              <p:cNvPr id="12065" name="Straight Connector 120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6" name="Straight Connector 120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7" name="Group 11956"/>
            <p:cNvGrpSpPr/>
            <p:nvPr/>
          </p:nvGrpSpPr>
          <p:grpSpPr>
            <a:xfrm>
              <a:off x="3466169" y="349909"/>
              <a:ext cx="64800" cy="64800"/>
              <a:chOff x="4180032" y="3419476"/>
              <a:chExt cx="64800" cy="64800"/>
            </a:xfrm>
          </p:grpSpPr>
          <p:cxnSp>
            <p:nvCxnSpPr>
              <p:cNvPr id="12063" name="Straight Connector 120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4" name="Straight Connector 120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8" name="Group 11957"/>
            <p:cNvGrpSpPr/>
            <p:nvPr/>
          </p:nvGrpSpPr>
          <p:grpSpPr>
            <a:xfrm>
              <a:off x="4143229" y="349909"/>
              <a:ext cx="64800" cy="64800"/>
              <a:chOff x="4180032" y="3419476"/>
              <a:chExt cx="64800" cy="64800"/>
            </a:xfrm>
          </p:grpSpPr>
          <p:cxnSp>
            <p:nvCxnSpPr>
              <p:cNvPr id="12061" name="Straight Connector 120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2" name="Straight Connector 120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9" name="Group 11958"/>
            <p:cNvGrpSpPr/>
            <p:nvPr/>
          </p:nvGrpSpPr>
          <p:grpSpPr>
            <a:xfrm>
              <a:off x="4549465" y="349909"/>
              <a:ext cx="64800" cy="64800"/>
              <a:chOff x="4180032" y="3419476"/>
              <a:chExt cx="64800" cy="64800"/>
            </a:xfrm>
          </p:grpSpPr>
          <p:cxnSp>
            <p:nvCxnSpPr>
              <p:cNvPr id="12059" name="Straight Connector 120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0" name="Straight Connector 120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0" name="Group 11959"/>
            <p:cNvGrpSpPr/>
            <p:nvPr/>
          </p:nvGrpSpPr>
          <p:grpSpPr>
            <a:xfrm>
              <a:off x="5226525" y="349909"/>
              <a:ext cx="64800" cy="64800"/>
              <a:chOff x="4180032" y="3419476"/>
              <a:chExt cx="64800" cy="64800"/>
            </a:xfrm>
          </p:grpSpPr>
          <p:cxnSp>
            <p:nvCxnSpPr>
              <p:cNvPr id="12057" name="Straight Connector 120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8" name="Straight Connector 120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1" name="Group 11960"/>
            <p:cNvGrpSpPr/>
            <p:nvPr/>
          </p:nvGrpSpPr>
          <p:grpSpPr>
            <a:xfrm>
              <a:off x="6309821" y="349909"/>
              <a:ext cx="64800" cy="64800"/>
              <a:chOff x="4180032" y="3419476"/>
              <a:chExt cx="64800" cy="64800"/>
            </a:xfrm>
          </p:grpSpPr>
          <p:cxnSp>
            <p:nvCxnSpPr>
              <p:cNvPr id="12055" name="Straight Connector 120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6" name="Straight Connector 120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2" name="Group 11961"/>
            <p:cNvGrpSpPr/>
            <p:nvPr/>
          </p:nvGrpSpPr>
          <p:grpSpPr>
            <a:xfrm>
              <a:off x="6986881" y="349909"/>
              <a:ext cx="64800" cy="64800"/>
              <a:chOff x="4180032" y="3419476"/>
              <a:chExt cx="64800" cy="64800"/>
            </a:xfrm>
          </p:grpSpPr>
          <p:cxnSp>
            <p:nvCxnSpPr>
              <p:cNvPr id="12053" name="Straight Connector 120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4" name="Straight Connector 120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3" name="Group 11962"/>
            <p:cNvGrpSpPr/>
            <p:nvPr/>
          </p:nvGrpSpPr>
          <p:grpSpPr>
            <a:xfrm>
              <a:off x="7663941" y="349909"/>
              <a:ext cx="64800" cy="64800"/>
              <a:chOff x="4180032" y="3419476"/>
              <a:chExt cx="64800" cy="64800"/>
            </a:xfrm>
          </p:grpSpPr>
          <p:cxnSp>
            <p:nvCxnSpPr>
              <p:cNvPr id="12051" name="Straight Connector 120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2" name="Straight Connector 120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4" name="Group 11963"/>
            <p:cNvGrpSpPr/>
            <p:nvPr/>
          </p:nvGrpSpPr>
          <p:grpSpPr>
            <a:xfrm>
              <a:off x="8341001" y="349909"/>
              <a:ext cx="64800" cy="64800"/>
              <a:chOff x="4180032" y="3419476"/>
              <a:chExt cx="64800" cy="64800"/>
            </a:xfrm>
          </p:grpSpPr>
          <p:cxnSp>
            <p:nvCxnSpPr>
              <p:cNvPr id="12049" name="Straight Connector 120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0" name="Straight Connector 120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5" name="Group 11964"/>
            <p:cNvGrpSpPr/>
            <p:nvPr/>
          </p:nvGrpSpPr>
          <p:grpSpPr>
            <a:xfrm>
              <a:off x="893341" y="349909"/>
              <a:ext cx="64800" cy="64800"/>
              <a:chOff x="4180032" y="3419476"/>
              <a:chExt cx="64800" cy="64800"/>
            </a:xfrm>
          </p:grpSpPr>
          <p:cxnSp>
            <p:nvCxnSpPr>
              <p:cNvPr id="12047" name="Straight Connector 120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8" name="Straight Connector 120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6" name="Group 11965"/>
            <p:cNvGrpSpPr/>
            <p:nvPr/>
          </p:nvGrpSpPr>
          <p:grpSpPr>
            <a:xfrm>
              <a:off x="1570401" y="349909"/>
              <a:ext cx="64800" cy="64800"/>
              <a:chOff x="4180032" y="3419476"/>
              <a:chExt cx="64800" cy="64800"/>
            </a:xfrm>
          </p:grpSpPr>
          <p:cxnSp>
            <p:nvCxnSpPr>
              <p:cNvPr id="12045" name="Straight Connector 120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6" name="Straight Connector 120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7" name="Group 11966"/>
            <p:cNvGrpSpPr/>
            <p:nvPr/>
          </p:nvGrpSpPr>
          <p:grpSpPr>
            <a:xfrm>
              <a:off x="2518285" y="349909"/>
              <a:ext cx="64800" cy="64800"/>
              <a:chOff x="4180032" y="3419476"/>
              <a:chExt cx="64800" cy="64800"/>
            </a:xfrm>
          </p:grpSpPr>
          <p:cxnSp>
            <p:nvCxnSpPr>
              <p:cNvPr id="12043" name="Straight Connector 120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4" name="Straight Connector 120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8" name="Group 11967"/>
            <p:cNvGrpSpPr/>
            <p:nvPr/>
          </p:nvGrpSpPr>
          <p:grpSpPr>
            <a:xfrm>
              <a:off x="3601581" y="349909"/>
              <a:ext cx="64800" cy="64800"/>
              <a:chOff x="4180032" y="3419476"/>
              <a:chExt cx="64800" cy="64800"/>
            </a:xfrm>
          </p:grpSpPr>
          <p:cxnSp>
            <p:nvCxnSpPr>
              <p:cNvPr id="12041" name="Straight Connector 120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2" name="Straight Connector 120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9" name="Group 11968"/>
            <p:cNvGrpSpPr/>
            <p:nvPr/>
          </p:nvGrpSpPr>
          <p:grpSpPr>
            <a:xfrm>
              <a:off x="4684877" y="349909"/>
              <a:ext cx="64800" cy="64800"/>
              <a:chOff x="4180032" y="3419476"/>
              <a:chExt cx="64800" cy="64800"/>
            </a:xfrm>
          </p:grpSpPr>
          <p:cxnSp>
            <p:nvCxnSpPr>
              <p:cNvPr id="12039" name="Straight Connector 120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0" name="Straight Connector 120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0" name="Group 11969"/>
            <p:cNvGrpSpPr/>
            <p:nvPr/>
          </p:nvGrpSpPr>
          <p:grpSpPr>
            <a:xfrm>
              <a:off x="5361937" y="349909"/>
              <a:ext cx="64800" cy="64800"/>
              <a:chOff x="4180032" y="3419476"/>
              <a:chExt cx="64800" cy="64800"/>
            </a:xfrm>
          </p:grpSpPr>
          <p:cxnSp>
            <p:nvCxnSpPr>
              <p:cNvPr id="12037" name="Straight Connector 120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8" name="Straight Connector 120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1" name="Group 11970"/>
            <p:cNvGrpSpPr/>
            <p:nvPr/>
          </p:nvGrpSpPr>
          <p:grpSpPr>
            <a:xfrm>
              <a:off x="5768173" y="349909"/>
              <a:ext cx="64800" cy="64800"/>
              <a:chOff x="4180032" y="3419476"/>
              <a:chExt cx="64800" cy="64800"/>
            </a:xfrm>
          </p:grpSpPr>
          <p:cxnSp>
            <p:nvCxnSpPr>
              <p:cNvPr id="12035" name="Straight Connector 120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6" name="Straight Connector 120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2" name="Group 11971"/>
            <p:cNvGrpSpPr/>
            <p:nvPr/>
          </p:nvGrpSpPr>
          <p:grpSpPr>
            <a:xfrm>
              <a:off x="6445233" y="349909"/>
              <a:ext cx="64800" cy="64800"/>
              <a:chOff x="4180032" y="3419476"/>
              <a:chExt cx="64800" cy="64800"/>
            </a:xfrm>
          </p:grpSpPr>
          <p:cxnSp>
            <p:nvCxnSpPr>
              <p:cNvPr id="12033" name="Straight Connector 120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4" name="Straight Connector 120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3" name="Group 11972"/>
            <p:cNvGrpSpPr/>
            <p:nvPr/>
          </p:nvGrpSpPr>
          <p:grpSpPr>
            <a:xfrm>
              <a:off x="7122293" y="349909"/>
              <a:ext cx="64800" cy="64800"/>
              <a:chOff x="4180032" y="3419476"/>
              <a:chExt cx="64800" cy="64800"/>
            </a:xfrm>
          </p:grpSpPr>
          <p:cxnSp>
            <p:nvCxnSpPr>
              <p:cNvPr id="12031" name="Straight Connector 120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2" name="Straight Connector 120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4" name="Group 11973"/>
            <p:cNvGrpSpPr/>
            <p:nvPr/>
          </p:nvGrpSpPr>
          <p:grpSpPr>
            <a:xfrm>
              <a:off x="7799353" y="349909"/>
              <a:ext cx="64800" cy="64800"/>
              <a:chOff x="4180032" y="3419476"/>
              <a:chExt cx="64800" cy="64800"/>
            </a:xfrm>
          </p:grpSpPr>
          <p:cxnSp>
            <p:nvCxnSpPr>
              <p:cNvPr id="12029" name="Straight Connector 120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0" name="Straight Connector 120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5" name="Group 11974"/>
            <p:cNvGrpSpPr/>
            <p:nvPr/>
          </p:nvGrpSpPr>
          <p:grpSpPr>
            <a:xfrm>
              <a:off x="8476413" y="349909"/>
              <a:ext cx="64800" cy="64800"/>
              <a:chOff x="4180032" y="3419476"/>
              <a:chExt cx="64800" cy="64800"/>
            </a:xfrm>
          </p:grpSpPr>
          <p:cxnSp>
            <p:nvCxnSpPr>
              <p:cNvPr id="12027" name="Straight Connector 120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8" name="Straight Connector 120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6" name="Group 11975"/>
            <p:cNvGrpSpPr/>
            <p:nvPr/>
          </p:nvGrpSpPr>
          <p:grpSpPr>
            <a:xfrm>
              <a:off x="1705813" y="349909"/>
              <a:ext cx="64800" cy="64800"/>
              <a:chOff x="4180032" y="3419476"/>
              <a:chExt cx="64800" cy="64800"/>
            </a:xfrm>
          </p:grpSpPr>
          <p:cxnSp>
            <p:nvCxnSpPr>
              <p:cNvPr id="12025" name="Straight Connector 120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6" name="Straight Connector 120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7" name="Group 11976"/>
            <p:cNvGrpSpPr/>
            <p:nvPr/>
          </p:nvGrpSpPr>
          <p:grpSpPr>
            <a:xfrm>
              <a:off x="2653697" y="349909"/>
              <a:ext cx="64800" cy="64800"/>
              <a:chOff x="4180032" y="3419476"/>
              <a:chExt cx="64800" cy="64800"/>
            </a:xfrm>
          </p:grpSpPr>
          <p:cxnSp>
            <p:nvCxnSpPr>
              <p:cNvPr id="12023" name="Straight Connector 120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4" name="Straight Connector 120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8" name="Group 11977"/>
            <p:cNvGrpSpPr/>
            <p:nvPr/>
          </p:nvGrpSpPr>
          <p:grpSpPr>
            <a:xfrm>
              <a:off x="3736993" y="349909"/>
              <a:ext cx="64800" cy="64800"/>
              <a:chOff x="4180032" y="3419476"/>
              <a:chExt cx="64800" cy="64800"/>
            </a:xfrm>
          </p:grpSpPr>
          <p:cxnSp>
            <p:nvCxnSpPr>
              <p:cNvPr id="12021" name="Straight Connector 120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2" name="Straight Connector 120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9" name="Group 11978"/>
            <p:cNvGrpSpPr/>
            <p:nvPr/>
          </p:nvGrpSpPr>
          <p:grpSpPr>
            <a:xfrm>
              <a:off x="4278641" y="349909"/>
              <a:ext cx="64800" cy="64800"/>
              <a:chOff x="4180032" y="3419476"/>
              <a:chExt cx="64800" cy="64800"/>
            </a:xfrm>
          </p:grpSpPr>
          <p:cxnSp>
            <p:nvCxnSpPr>
              <p:cNvPr id="12019" name="Straight Connector 120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0" name="Straight Connector 120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0" name="Group 11979"/>
            <p:cNvGrpSpPr/>
            <p:nvPr/>
          </p:nvGrpSpPr>
          <p:grpSpPr>
            <a:xfrm>
              <a:off x="4820289" y="349909"/>
              <a:ext cx="64800" cy="64800"/>
              <a:chOff x="4180032" y="3419476"/>
              <a:chExt cx="64800" cy="64800"/>
            </a:xfrm>
          </p:grpSpPr>
          <p:cxnSp>
            <p:nvCxnSpPr>
              <p:cNvPr id="12017" name="Straight Connector 120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8" name="Straight Connector 120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1" name="Group 11980"/>
            <p:cNvGrpSpPr/>
            <p:nvPr/>
          </p:nvGrpSpPr>
          <p:grpSpPr>
            <a:xfrm>
              <a:off x="5497349" y="349909"/>
              <a:ext cx="64800" cy="64800"/>
              <a:chOff x="4180032" y="3419476"/>
              <a:chExt cx="64800" cy="64800"/>
            </a:xfrm>
          </p:grpSpPr>
          <p:cxnSp>
            <p:nvCxnSpPr>
              <p:cNvPr id="12015" name="Straight Connector 120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6" name="Straight Connector 120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2" name="Group 11981"/>
            <p:cNvGrpSpPr/>
            <p:nvPr/>
          </p:nvGrpSpPr>
          <p:grpSpPr>
            <a:xfrm>
              <a:off x="5903585" y="349909"/>
              <a:ext cx="64800" cy="64800"/>
              <a:chOff x="4180032" y="3419476"/>
              <a:chExt cx="64800" cy="64800"/>
            </a:xfrm>
          </p:grpSpPr>
          <p:cxnSp>
            <p:nvCxnSpPr>
              <p:cNvPr id="12013" name="Straight Connector 120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4" name="Straight Connector 120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3" name="Group 11982"/>
            <p:cNvGrpSpPr/>
            <p:nvPr/>
          </p:nvGrpSpPr>
          <p:grpSpPr>
            <a:xfrm>
              <a:off x="6580645" y="349909"/>
              <a:ext cx="64800" cy="64800"/>
              <a:chOff x="4180032" y="3419476"/>
              <a:chExt cx="64800" cy="64800"/>
            </a:xfrm>
          </p:grpSpPr>
          <p:cxnSp>
            <p:nvCxnSpPr>
              <p:cNvPr id="12011" name="Straight Connector 120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2" name="Straight Connector 120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4" name="Group 11983"/>
            <p:cNvGrpSpPr/>
            <p:nvPr/>
          </p:nvGrpSpPr>
          <p:grpSpPr>
            <a:xfrm>
              <a:off x="7257705" y="349909"/>
              <a:ext cx="64800" cy="64800"/>
              <a:chOff x="4180032" y="3419476"/>
              <a:chExt cx="64800" cy="64800"/>
            </a:xfrm>
          </p:grpSpPr>
          <p:cxnSp>
            <p:nvCxnSpPr>
              <p:cNvPr id="12009" name="Straight Connector 120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0" name="Straight Connector 120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5" name="Group 11984"/>
            <p:cNvGrpSpPr/>
            <p:nvPr/>
          </p:nvGrpSpPr>
          <p:grpSpPr>
            <a:xfrm>
              <a:off x="7934765" y="349909"/>
              <a:ext cx="64800" cy="64800"/>
              <a:chOff x="4180032" y="3419476"/>
              <a:chExt cx="64800" cy="64800"/>
            </a:xfrm>
          </p:grpSpPr>
          <p:cxnSp>
            <p:nvCxnSpPr>
              <p:cNvPr id="12007" name="Straight Connector 120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8" name="Straight Connector 120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6" name="Group 11985"/>
            <p:cNvGrpSpPr/>
            <p:nvPr/>
          </p:nvGrpSpPr>
          <p:grpSpPr>
            <a:xfrm>
              <a:off x="8611825" y="349909"/>
              <a:ext cx="64800" cy="64800"/>
              <a:chOff x="4180032" y="3419476"/>
              <a:chExt cx="64800" cy="64800"/>
            </a:xfrm>
          </p:grpSpPr>
          <p:cxnSp>
            <p:nvCxnSpPr>
              <p:cNvPr id="12005" name="Straight Connector 120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6" name="Straight Connector 120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7" name="Group 11986"/>
            <p:cNvGrpSpPr/>
            <p:nvPr/>
          </p:nvGrpSpPr>
          <p:grpSpPr>
            <a:xfrm>
              <a:off x="1028753" y="349909"/>
              <a:ext cx="64800" cy="64800"/>
              <a:chOff x="4180032" y="3419476"/>
              <a:chExt cx="64800" cy="64800"/>
            </a:xfrm>
          </p:grpSpPr>
          <p:cxnSp>
            <p:nvCxnSpPr>
              <p:cNvPr id="12003" name="Straight Connector 120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4" name="Straight Connector 120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8" name="Group 11987"/>
            <p:cNvGrpSpPr/>
            <p:nvPr/>
          </p:nvGrpSpPr>
          <p:grpSpPr>
            <a:xfrm>
              <a:off x="1841225" y="349909"/>
              <a:ext cx="64800" cy="64800"/>
              <a:chOff x="4180032" y="3419476"/>
              <a:chExt cx="64800" cy="64800"/>
            </a:xfrm>
          </p:grpSpPr>
          <p:cxnSp>
            <p:nvCxnSpPr>
              <p:cNvPr id="12001" name="Straight Connector 120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2" name="Straight Connector 120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9" name="Group 11988"/>
            <p:cNvGrpSpPr/>
            <p:nvPr/>
          </p:nvGrpSpPr>
          <p:grpSpPr>
            <a:xfrm>
              <a:off x="2789109" y="349909"/>
              <a:ext cx="64800" cy="64800"/>
              <a:chOff x="4180032" y="3419476"/>
              <a:chExt cx="64800" cy="64800"/>
            </a:xfrm>
          </p:grpSpPr>
          <p:cxnSp>
            <p:nvCxnSpPr>
              <p:cNvPr id="11999" name="Straight Connector 119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0" name="Straight Connector 119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90" name="Group 11989"/>
            <p:cNvGrpSpPr/>
            <p:nvPr/>
          </p:nvGrpSpPr>
          <p:grpSpPr>
            <a:xfrm>
              <a:off x="1976637" y="349909"/>
              <a:ext cx="64800" cy="64800"/>
              <a:chOff x="4180032" y="3419476"/>
              <a:chExt cx="64800" cy="64800"/>
            </a:xfrm>
          </p:grpSpPr>
          <p:cxnSp>
            <p:nvCxnSpPr>
              <p:cNvPr id="11997" name="Straight Connector 119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98" name="Straight Connector 119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91" name="Group 11990"/>
            <p:cNvGrpSpPr/>
            <p:nvPr/>
          </p:nvGrpSpPr>
          <p:grpSpPr>
            <a:xfrm>
              <a:off x="2924521" y="349909"/>
              <a:ext cx="64800" cy="64800"/>
              <a:chOff x="4180032" y="3419476"/>
              <a:chExt cx="64800" cy="64800"/>
            </a:xfrm>
          </p:grpSpPr>
          <p:cxnSp>
            <p:nvCxnSpPr>
              <p:cNvPr id="11995" name="Straight Connector 119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96" name="Straight Connector 119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92" name="Group 11991"/>
            <p:cNvGrpSpPr/>
            <p:nvPr/>
          </p:nvGrpSpPr>
          <p:grpSpPr>
            <a:xfrm>
              <a:off x="3059933" y="349909"/>
              <a:ext cx="64800" cy="64800"/>
              <a:chOff x="4180032" y="3419476"/>
              <a:chExt cx="64800" cy="64800"/>
            </a:xfrm>
          </p:grpSpPr>
          <p:cxnSp>
            <p:nvCxnSpPr>
              <p:cNvPr id="11993" name="Straight Connector 119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94" name="Straight Connector 119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119" name="Group 12118"/>
          <p:cNvGrpSpPr/>
          <p:nvPr/>
        </p:nvGrpSpPr>
        <p:grpSpPr>
          <a:xfrm>
            <a:off x="468924" y="1153781"/>
            <a:ext cx="11280435" cy="64800"/>
            <a:chOff x="351693" y="349909"/>
            <a:chExt cx="8460326" cy="64800"/>
          </a:xfrm>
        </p:grpSpPr>
        <p:grpSp>
          <p:nvGrpSpPr>
            <p:cNvPr id="12120" name="Group 12119"/>
            <p:cNvGrpSpPr/>
            <p:nvPr/>
          </p:nvGrpSpPr>
          <p:grpSpPr>
            <a:xfrm>
              <a:off x="351693" y="349909"/>
              <a:ext cx="64800" cy="64800"/>
              <a:chOff x="4180032" y="3419476"/>
              <a:chExt cx="64800" cy="64800"/>
            </a:xfrm>
          </p:grpSpPr>
          <p:cxnSp>
            <p:nvCxnSpPr>
              <p:cNvPr id="12307" name="Straight Connector 123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8" name="Straight Connector 123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1" name="Group 12120"/>
            <p:cNvGrpSpPr/>
            <p:nvPr/>
          </p:nvGrpSpPr>
          <p:grpSpPr>
            <a:xfrm>
              <a:off x="487105" y="349909"/>
              <a:ext cx="64800" cy="64800"/>
              <a:chOff x="4180032" y="3419476"/>
              <a:chExt cx="64800" cy="64800"/>
            </a:xfrm>
          </p:grpSpPr>
          <p:cxnSp>
            <p:nvCxnSpPr>
              <p:cNvPr id="12305" name="Straight Connector 123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6" name="Straight Connector 123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2" name="Group 12121"/>
            <p:cNvGrpSpPr/>
            <p:nvPr/>
          </p:nvGrpSpPr>
          <p:grpSpPr>
            <a:xfrm>
              <a:off x="622517" y="349909"/>
              <a:ext cx="64800" cy="64800"/>
              <a:chOff x="4180032" y="3419476"/>
              <a:chExt cx="64800" cy="64800"/>
            </a:xfrm>
          </p:grpSpPr>
          <p:cxnSp>
            <p:nvCxnSpPr>
              <p:cNvPr id="12303" name="Straight Connector 123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4" name="Straight Connector 123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3" name="Group 12122"/>
            <p:cNvGrpSpPr/>
            <p:nvPr/>
          </p:nvGrpSpPr>
          <p:grpSpPr>
            <a:xfrm>
              <a:off x="1164165" y="349909"/>
              <a:ext cx="64800" cy="64800"/>
              <a:chOff x="4180032" y="3419476"/>
              <a:chExt cx="64800" cy="64800"/>
            </a:xfrm>
          </p:grpSpPr>
          <p:cxnSp>
            <p:nvCxnSpPr>
              <p:cNvPr id="12301" name="Straight Connector 123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2" name="Straight Connector 123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4" name="Group 12123"/>
            <p:cNvGrpSpPr/>
            <p:nvPr/>
          </p:nvGrpSpPr>
          <p:grpSpPr>
            <a:xfrm>
              <a:off x="2112049" y="349909"/>
              <a:ext cx="64800" cy="64800"/>
              <a:chOff x="4180032" y="3419476"/>
              <a:chExt cx="64800" cy="64800"/>
            </a:xfrm>
          </p:grpSpPr>
          <p:cxnSp>
            <p:nvCxnSpPr>
              <p:cNvPr id="12299" name="Straight Connector 122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0" name="Straight Connector 122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5" name="Group 12124"/>
            <p:cNvGrpSpPr/>
            <p:nvPr/>
          </p:nvGrpSpPr>
          <p:grpSpPr>
            <a:xfrm>
              <a:off x="3195345" y="349909"/>
              <a:ext cx="64800" cy="64800"/>
              <a:chOff x="4180032" y="3419476"/>
              <a:chExt cx="64800" cy="64800"/>
            </a:xfrm>
          </p:grpSpPr>
          <p:cxnSp>
            <p:nvCxnSpPr>
              <p:cNvPr id="12297" name="Straight Connector 12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8" name="Straight Connector 12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6" name="Group 12125"/>
            <p:cNvGrpSpPr/>
            <p:nvPr/>
          </p:nvGrpSpPr>
          <p:grpSpPr>
            <a:xfrm>
              <a:off x="3872405" y="349909"/>
              <a:ext cx="64800" cy="64800"/>
              <a:chOff x="4180032" y="3419476"/>
              <a:chExt cx="64800" cy="64800"/>
            </a:xfrm>
          </p:grpSpPr>
          <p:cxnSp>
            <p:nvCxnSpPr>
              <p:cNvPr id="12295" name="Straight Connector 12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6" name="Straight Connector 12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7" name="Group 12126"/>
            <p:cNvGrpSpPr/>
            <p:nvPr/>
          </p:nvGrpSpPr>
          <p:grpSpPr>
            <a:xfrm>
              <a:off x="4955701" y="349909"/>
              <a:ext cx="64800" cy="64800"/>
              <a:chOff x="4180032" y="3419476"/>
              <a:chExt cx="64800" cy="64800"/>
            </a:xfrm>
          </p:grpSpPr>
          <p:cxnSp>
            <p:nvCxnSpPr>
              <p:cNvPr id="12293" name="Straight Connector 12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4" name="Straight Connector 12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8" name="Group 12127"/>
            <p:cNvGrpSpPr/>
            <p:nvPr/>
          </p:nvGrpSpPr>
          <p:grpSpPr>
            <a:xfrm>
              <a:off x="5632761" y="349909"/>
              <a:ext cx="64800" cy="64800"/>
              <a:chOff x="4180032" y="3419476"/>
              <a:chExt cx="64800" cy="64800"/>
            </a:xfrm>
          </p:grpSpPr>
          <p:cxnSp>
            <p:nvCxnSpPr>
              <p:cNvPr id="12291" name="Straight Connector 12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2" name="Straight Connector 12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9" name="Group 12128"/>
            <p:cNvGrpSpPr/>
            <p:nvPr/>
          </p:nvGrpSpPr>
          <p:grpSpPr>
            <a:xfrm>
              <a:off x="6038997" y="349909"/>
              <a:ext cx="64800" cy="64800"/>
              <a:chOff x="4180032" y="3419476"/>
              <a:chExt cx="64800" cy="64800"/>
            </a:xfrm>
          </p:grpSpPr>
          <p:cxnSp>
            <p:nvCxnSpPr>
              <p:cNvPr id="12289" name="Straight Connector 12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0" name="Straight Connector 12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0" name="Group 12129"/>
            <p:cNvGrpSpPr/>
            <p:nvPr/>
          </p:nvGrpSpPr>
          <p:grpSpPr>
            <a:xfrm>
              <a:off x="6716057" y="349909"/>
              <a:ext cx="64800" cy="64800"/>
              <a:chOff x="4180032" y="3419476"/>
              <a:chExt cx="64800" cy="64800"/>
            </a:xfrm>
          </p:grpSpPr>
          <p:cxnSp>
            <p:nvCxnSpPr>
              <p:cNvPr id="12287" name="Straight Connector 12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8" name="Straight Connector 12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1" name="Group 12130"/>
            <p:cNvGrpSpPr/>
            <p:nvPr/>
          </p:nvGrpSpPr>
          <p:grpSpPr>
            <a:xfrm>
              <a:off x="7393117" y="349909"/>
              <a:ext cx="64800" cy="64800"/>
              <a:chOff x="4180032" y="3419476"/>
              <a:chExt cx="64800" cy="64800"/>
            </a:xfrm>
          </p:grpSpPr>
          <p:cxnSp>
            <p:nvCxnSpPr>
              <p:cNvPr id="12285" name="Straight Connector 12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6" name="Straight Connector 12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2" name="Group 12131"/>
            <p:cNvGrpSpPr/>
            <p:nvPr/>
          </p:nvGrpSpPr>
          <p:grpSpPr>
            <a:xfrm>
              <a:off x="8070177" y="349909"/>
              <a:ext cx="64800" cy="64800"/>
              <a:chOff x="4180032" y="3419476"/>
              <a:chExt cx="64800" cy="64800"/>
            </a:xfrm>
          </p:grpSpPr>
          <p:cxnSp>
            <p:nvCxnSpPr>
              <p:cNvPr id="12283" name="Straight Connector 12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4" name="Straight Connector 12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3" name="Group 12132"/>
            <p:cNvGrpSpPr/>
            <p:nvPr/>
          </p:nvGrpSpPr>
          <p:grpSpPr>
            <a:xfrm>
              <a:off x="8747219" y="349909"/>
              <a:ext cx="64800" cy="64800"/>
              <a:chOff x="4180032" y="3419476"/>
              <a:chExt cx="64800" cy="64800"/>
            </a:xfrm>
          </p:grpSpPr>
          <p:cxnSp>
            <p:nvCxnSpPr>
              <p:cNvPr id="12281" name="Straight Connector 12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2" name="Straight Connector 12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4" name="Group 12133"/>
            <p:cNvGrpSpPr/>
            <p:nvPr/>
          </p:nvGrpSpPr>
          <p:grpSpPr>
            <a:xfrm>
              <a:off x="1299577" y="349909"/>
              <a:ext cx="64800" cy="64800"/>
              <a:chOff x="4180032" y="3419476"/>
              <a:chExt cx="64800" cy="64800"/>
            </a:xfrm>
          </p:grpSpPr>
          <p:cxnSp>
            <p:nvCxnSpPr>
              <p:cNvPr id="12279" name="Straight Connector 12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0" name="Straight Connector 12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5" name="Group 12134"/>
            <p:cNvGrpSpPr/>
            <p:nvPr/>
          </p:nvGrpSpPr>
          <p:grpSpPr>
            <a:xfrm>
              <a:off x="2247461" y="349909"/>
              <a:ext cx="64800" cy="64800"/>
              <a:chOff x="4180032" y="3419476"/>
              <a:chExt cx="64800" cy="64800"/>
            </a:xfrm>
          </p:grpSpPr>
          <p:cxnSp>
            <p:nvCxnSpPr>
              <p:cNvPr id="12277" name="Straight Connector 12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8" name="Straight Connector 12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6" name="Group 12135"/>
            <p:cNvGrpSpPr/>
            <p:nvPr/>
          </p:nvGrpSpPr>
          <p:grpSpPr>
            <a:xfrm>
              <a:off x="3330757" y="349909"/>
              <a:ext cx="64800" cy="64800"/>
              <a:chOff x="4180032" y="3419476"/>
              <a:chExt cx="64800" cy="64800"/>
            </a:xfrm>
          </p:grpSpPr>
          <p:cxnSp>
            <p:nvCxnSpPr>
              <p:cNvPr id="12275" name="Straight Connector 12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6" name="Straight Connector 12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7" name="Group 12136"/>
            <p:cNvGrpSpPr/>
            <p:nvPr/>
          </p:nvGrpSpPr>
          <p:grpSpPr>
            <a:xfrm>
              <a:off x="4007817" y="349909"/>
              <a:ext cx="64800" cy="64800"/>
              <a:chOff x="4180032" y="3419476"/>
              <a:chExt cx="64800" cy="64800"/>
            </a:xfrm>
          </p:grpSpPr>
          <p:cxnSp>
            <p:nvCxnSpPr>
              <p:cNvPr id="12273" name="Straight Connector 12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4" name="Straight Connector 12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8" name="Group 12137"/>
            <p:cNvGrpSpPr/>
            <p:nvPr/>
          </p:nvGrpSpPr>
          <p:grpSpPr>
            <a:xfrm>
              <a:off x="4414053" y="349909"/>
              <a:ext cx="64800" cy="64800"/>
              <a:chOff x="4180032" y="3419476"/>
              <a:chExt cx="64800" cy="64800"/>
            </a:xfrm>
          </p:grpSpPr>
          <p:cxnSp>
            <p:nvCxnSpPr>
              <p:cNvPr id="12271" name="Straight Connector 122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2" name="Straight Connector 122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9" name="Group 12138"/>
            <p:cNvGrpSpPr/>
            <p:nvPr/>
          </p:nvGrpSpPr>
          <p:grpSpPr>
            <a:xfrm>
              <a:off x="5091113" y="349909"/>
              <a:ext cx="64800" cy="64800"/>
              <a:chOff x="4180032" y="3419476"/>
              <a:chExt cx="64800" cy="64800"/>
            </a:xfrm>
          </p:grpSpPr>
          <p:cxnSp>
            <p:nvCxnSpPr>
              <p:cNvPr id="12269" name="Straight Connector 122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0" name="Straight Connector 122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0" name="Group 12139"/>
            <p:cNvGrpSpPr/>
            <p:nvPr/>
          </p:nvGrpSpPr>
          <p:grpSpPr>
            <a:xfrm>
              <a:off x="6174409" y="349909"/>
              <a:ext cx="64800" cy="64800"/>
              <a:chOff x="4180032" y="3419476"/>
              <a:chExt cx="64800" cy="64800"/>
            </a:xfrm>
          </p:grpSpPr>
          <p:cxnSp>
            <p:nvCxnSpPr>
              <p:cNvPr id="12267" name="Straight Connector 122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8" name="Straight Connector 122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1" name="Group 12140"/>
            <p:cNvGrpSpPr/>
            <p:nvPr/>
          </p:nvGrpSpPr>
          <p:grpSpPr>
            <a:xfrm>
              <a:off x="6851469" y="349909"/>
              <a:ext cx="64800" cy="64800"/>
              <a:chOff x="4180032" y="3419476"/>
              <a:chExt cx="64800" cy="64800"/>
            </a:xfrm>
          </p:grpSpPr>
          <p:cxnSp>
            <p:nvCxnSpPr>
              <p:cNvPr id="12265" name="Straight Connector 122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6" name="Straight Connector 122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2" name="Group 12141"/>
            <p:cNvGrpSpPr/>
            <p:nvPr/>
          </p:nvGrpSpPr>
          <p:grpSpPr>
            <a:xfrm>
              <a:off x="7528529" y="349909"/>
              <a:ext cx="64800" cy="64800"/>
              <a:chOff x="4180032" y="3419476"/>
              <a:chExt cx="64800" cy="64800"/>
            </a:xfrm>
          </p:grpSpPr>
          <p:cxnSp>
            <p:nvCxnSpPr>
              <p:cNvPr id="12263" name="Straight Connector 122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4" name="Straight Connector 122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3" name="Group 12142"/>
            <p:cNvGrpSpPr/>
            <p:nvPr/>
          </p:nvGrpSpPr>
          <p:grpSpPr>
            <a:xfrm>
              <a:off x="8205589" y="349909"/>
              <a:ext cx="64800" cy="64800"/>
              <a:chOff x="4180032" y="3419476"/>
              <a:chExt cx="64800" cy="64800"/>
            </a:xfrm>
          </p:grpSpPr>
          <p:cxnSp>
            <p:nvCxnSpPr>
              <p:cNvPr id="12261" name="Straight Connector 122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2" name="Straight Connector 122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4" name="Group 12143"/>
            <p:cNvGrpSpPr/>
            <p:nvPr/>
          </p:nvGrpSpPr>
          <p:grpSpPr>
            <a:xfrm>
              <a:off x="757929" y="349909"/>
              <a:ext cx="64800" cy="64800"/>
              <a:chOff x="4180032" y="3419476"/>
              <a:chExt cx="64800" cy="64800"/>
            </a:xfrm>
          </p:grpSpPr>
          <p:cxnSp>
            <p:nvCxnSpPr>
              <p:cNvPr id="12259" name="Straight Connector 122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0" name="Straight Connector 122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5" name="Group 12144"/>
            <p:cNvGrpSpPr/>
            <p:nvPr/>
          </p:nvGrpSpPr>
          <p:grpSpPr>
            <a:xfrm>
              <a:off x="1434989" y="349909"/>
              <a:ext cx="64800" cy="64800"/>
              <a:chOff x="4180032" y="3419476"/>
              <a:chExt cx="64800" cy="64800"/>
            </a:xfrm>
          </p:grpSpPr>
          <p:cxnSp>
            <p:nvCxnSpPr>
              <p:cNvPr id="12257" name="Straight Connector 12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8" name="Straight Connector 12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6" name="Group 12145"/>
            <p:cNvGrpSpPr/>
            <p:nvPr/>
          </p:nvGrpSpPr>
          <p:grpSpPr>
            <a:xfrm>
              <a:off x="2382873" y="349909"/>
              <a:ext cx="64800" cy="64800"/>
              <a:chOff x="4180032" y="3419476"/>
              <a:chExt cx="64800" cy="64800"/>
            </a:xfrm>
          </p:grpSpPr>
          <p:cxnSp>
            <p:nvCxnSpPr>
              <p:cNvPr id="12255" name="Straight Connector 12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6" name="Straight Connector 12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7" name="Group 12146"/>
            <p:cNvGrpSpPr/>
            <p:nvPr/>
          </p:nvGrpSpPr>
          <p:grpSpPr>
            <a:xfrm>
              <a:off x="3466169" y="349909"/>
              <a:ext cx="64800" cy="64800"/>
              <a:chOff x="4180032" y="3419476"/>
              <a:chExt cx="64800" cy="64800"/>
            </a:xfrm>
          </p:grpSpPr>
          <p:cxnSp>
            <p:nvCxnSpPr>
              <p:cNvPr id="12253" name="Straight Connector 12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4" name="Straight Connector 12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8" name="Group 12147"/>
            <p:cNvGrpSpPr/>
            <p:nvPr/>
          </p:nvGrpSpPr>
          <p:grpSpPr>
            <a:xfrm>
              <a:off x="4143229" y="349909"/>
              <a:ext cx="64800" cy="64800"/>
              <a:chOff x="4180032" y="3419476"/>
              <a:chExt cx="64800" cy="64800"/>
            </a:xfrm>
          </p:grpSpPr>
          <p:cxnSp>
            <p:nvCxnSpPr>
              <p:cNvPr id="12251" name="Straight Connector 12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2" name="Straight Connector 12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9" name="Group 12148"/>
            <p:cNvGrpSpPr/>
            <p:nvPr/>
          </p:nvGrpSpPr>
          <p:grpSpPr>
            <a:xfrm>
              <a:off x="4549465" y="349909"/>
              <a:ext cx="64800" cy="64800"/>
              <a:chOff x="4180032" y="3419476"/>
              <a:chExt cx="64800" cy="64800"/>
            </a:xfrm>
          </p:grpSpPr>
          <p:cxnSp>
            <p:nvCxnSpPr>
              <p:cNvPr id="12249" name="Straight Connector 12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0" name="Straight Connector 12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0" name="Group 12149"/>
            <p:cNvGrpSpPr/>
            <p:nvPr/>
          </p:nvGrpSpPr>
          <p:grpSpPr>
            <a:xfrm>
              <a:off x="5226525" y="349909"/>
              <a:ext cx="64800" cy="64800"/>
              <a:chOff x="4180032" y="3419476"/>
              <a:chExt cx="64800" cy="64800"/>
            </a:xfrm>
          </p:grpSpPr>
          <p:cxnSp>
            <p:nvCxnSpPr>
              <p:cNvPr id="12247" name="Straight Connector 12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8" name="Straight Connector 12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1" name="Group 12150"/>
            <p:cNvGrpSpPr/>
            <p:nvPr/>
          </p:nvGrpSpPr>
          <p:grpSpPr>
            <a:xfrm>
              <a:off x="6309821" y="349909"/>
              <a:ext cx="64800" cy="64800"/>
              <a:chOff x="4180032" y="3419476"/>
              <a:chExt cx="64800" cy="64800"/>
            </a:xfrm>
          </p:grpSpPr>
          <p:cxnSp>
            <p:nvCxnSpPr>
              <p:cNvPr id="12245" name="Straight Connector 12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6" name="Straight Connector 12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2" name="Group 12151"/>
            <p:cNvGrpSpPr/>
            <p:nvPr/>
          </p:nvGrpSpPr>
          <p:grpSpPr>
            <a:xfrm>
              <a:off x="6986881" y="349909"/>
              <a:ext cx="64800" cy="64800"/>
              <a:chOff x="4180032" y="3419476"/>
              <a:chExt cx="64800" cy="64800"/>
            </a:xfrm>
          </p:grpSpPr>
          <p:cxnSp>
            <p:nvCxnSpPr>
              <p:cNvPr id="12243" name="Straight Connector 12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4" name="Straight Connector 12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3" name="Group 12152"/>
            <p:cNvGrpSpPr/>
            <p:nvPr/>
          </p:nvGrpSpPr>
          <p:grpSpPr>
            <a:xfrm>
              <a:off x="7663941" y="349909"/>
              <a:ext cx="64800" cy="64800"/>
              <a:chOff x="4180032" y="3419476"/>
              <a:chExt cx="64800" cy="64800"/>
            </a:xfrm>
          </p:grpSpPr>
          <p:cxnSp>
            <p:nvCxnSpPr>
              <p:cNvPr id="12241" name="Straight Connector 12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2" name="Straight Connector 12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4" name="Group 12153"/>
            <p:cNvGrpSpPr/>
            <p:nvPr/>
          </p:nvGrpSpPr>
          <p:grpSpPr>
            <a:xfrm>
              <a:off x="8341001" y="349909"/>
              <a:ext cx="64800" cy="64800"/>
              <a:chOff x="4180032" y="3419476"/>
              <a:chExt cx="64800" cy="64800"/>
            </a:xfrm>
          </p:grpSpPr>
          <p:cxnSp>
            <p:nvCxnSpPr>
              <p:cNvPr id="12239" name="Straight Connector 12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0" name="Straight Connector 12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5" name="Group 12154"/>
            <p:cNvGrpSpPr/>
            <p:nvPr/>
          </p:nvGrpSpPr>
          <p:grpSpPr>
            <a:xfrm>
              <a:off x="893341" y="349909"/>
              <a:ext cx="64800" cy="64800"/>
              <a:chOff x="4180032" y="3419476"/>
              <a:chExt cx="64800" cy="64800"/>
            </a:xfrm>
          </p:grpSpPr>
          <p:cxnSp>
            <p:nvCxnSpPr>
              <p:cNvPr id="12237" name="Straight Connector 12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8" name="Straight Connector 12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6" name="Group 12155"/>
            <p:cNvGrpSpPr/>
            <p:nvPr/>
          </p:nvGrpSpPr>
          <p:grpSpPr>
            <a:xfrm>
              <a:off x="1570401" y="349909"/>
              <a:ext cx="64800" cy="64800"/>
              <a:chOff x="4180032" y="3419476"/>
              <a:chExt cx="64800" cy="64800"/>
            </a:xfrm>
          </p:grpSpPr>
          <p:cxnSp>
            <p:nvCxnSpPr>
              <p:cNvPr id="12235" name="Straight Connector 12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6" name="Straight Connector 12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7" name="Group 12156"/>
            <p:cNvGrpSpPr/>
            <p:nvPr/>
          </p:nvGrpSpPr>
          <p:grpSpPr>
            <a:xfrm>
              <a:off x="2518285" y="349909"/>
              <a:ext cx="64800" cy="64800"/>
              <a:chOff x="4180032" y="3419476"/>
              <a:chExt cx="64800" cy="64800"/>
            </a:xfrm>
          </p:grpSpPr>
          <p:cxnSp>
            <p:nvCxnSpPr>
              <p:cNvPr id="12233" name="Straight Connector 12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4" name="Straight Connector 12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8" name="Group 12157"/>
            <p:cNvGrpSpPr/>
            <p:nvPr/>
          </p:nvGrpSpPr>
          <p:grpSpPr>
            <a:xfrm>
              <a:off x="3601581" y="349909"/>
              <a:ext cx="64800" cy="64800"/>
              <a:chOff x="4180032" y="3419476"/>
              <a:chExt cx="64800" cy="64800"/>
            </a:xfrm>
          </p:grpSpPr>
          <p:cxnSp>
            <p:nvCxnSpPr>
              <p:cNvPr id="12231" name="Straight Connector 122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2" name="Straight Connector 122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9" name="Group 12158"/>
            <p:cNvGrpSpPr/>
            <p:nvPr/>
          </p:nvGrpSpPr>
          <p:grpSpPr>
            <a:xfrm>
              <a:off x="4684877" y="349909"/>
              <a:ext cx="64800" cy="64800"/>
              <a:chOff x="4180032" y="3419476"/>
              <a:chExt cx="64800" cy="64800"/>
            </a:xfrm>
          </p:grpSpPr>
          <p:cxnSp>
            <p:nvCxnSpPr>
              <p:cNvPr id="12229" name="Straight Connector 122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0" name="Straight Connector 122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0" name="Group 12159"/>
            <p:cNvGrpSpPr/>
            <p:nvPr/>
          </p:nvGrpSpPr>
          <p:grpSpPr>
            <a:xfrm>
              <a:off x="5361937" y="349909"/>
              <a:ext cx="64800" cy="64800"/>
              <a:chOff x="4180032" y="3419476"/>
              <a:chExt cx="64800" cy="64800"/>
            </a:xfrm>
          </p:grpSpPr>
          <p:cxnSp>
            <p:nvCxnSpPr>
              <p:cNvPr id="12227" name="Straight Connector 122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8" name="Straight Connector 122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1" name="Group 12160"/>
            <p:cNvGrpSpPr/>
            <p:nvPr/>
          </p:nvGrpSpPr>
          <p:grpSpPr>
            <a:xfrm>
              <a:off x="5768173" y="349909"/>
              <a:ext cx="64800" cy="64800"/>
              <a:chOff x="4180032" y="3419476"/>
              <a:chExt cx="64800" cy="64800"/>
            </a:xfrm>
          </p:grpSpPr>
          <p:cxnSp>
            <p:nvCxnSpPr>
              <p:cNvPr id="12225" name="Straight Connector 122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6" name="Straight Connector 122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2" name="Group 12161"/>
            <p:cNvGrpSpPr/>
            <p:nvPr/>
          </p:nvGrpSpPr>
          <p:grpSpPr>
            <a:xfrm>
              <a:off x="6445233" y="349909"/>
              <a:ext cx="64800" cy="64800"/>
              <a:chOff x="4180032" y="3419476"/>
              <a:chExt cx="64800" cy="64800"/>
            </a:xfrm>
          </p:grpSpPr>
          <p:cxnSp>
            <p:nvCxnSpPr>
              <p:cNvPr id="12223" name="Straight Connector 122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4" name="Straight Connector 122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3" name="Group 12162"/>
            <p:cNvGrpSpPr/>
            <p:nvPr/>
          </p:nvGrpSpPr>
          <p:grpSpPr>
            <a:xfrm>
              <a:off x="7122293" y="349909"/>
              <a:ext cx="64800" cy="64800"/>
              <a:chOff x="4180032" y="3419476"/>
              <a:chExt cx="64800" cy="64800"/>
            </a:xfrm>
          </p:grpSpPr>
          <p:cxnSp>
            <p:nvCxnSpPr>
              <p:cNvPr id="12221" name="Straight Connector 122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2" name="Straight Connector 122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4" name="Group 12163"/>
            <p:cNvGrpSpPr/>
            <p:nvPr/>
          </p:nvGrpSpPr>
          <p:grpSpPr>
            <a:xfrm>
              <a:off x="7799353" y="349909"/>
              <a:ext cx="64800" cy="64800"/>
              <a:chOff x="4180032" y="3419476"/>
              <a:chExt cx="64800" cy="64800"/>
            </a:xfrm>
          </p:grpSpPr>
          <p:cxnSp>
            <p:nvCxnSpPr>
              <p:cNvPr id="12219" name="Straight Connector 122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0" name="Straight Connector 122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5" name="Group 12164"/>
            <p:cNvGrpSpPr/>
            <p:nvPr/>
          </p:nvGrpSpPr>
          <p:grpSpPr>
            <a:xfrm>
              <a:off x="8476413" y="349909"/>
              <a:ext cx="64800" cy="64800"/>
              <a:chOff x="4180032" y="3419476"/>
              <a:chExt cx="64800" cy="64800"/>
            </a:xfrm>
          </p:grpSpPr>
          <p:cxnSp>
            <p:nvCxnSpPr>
              <p:cNvPr id="12217" name="Straight Connector 122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8" name="Straight Connector 122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6" name="Group 12165"/>
            <p:cNvGrpSpPr/>
            <p:nvPr/>
          </p:nvGrpSpPr>
          <p:grpSpPr>
            <a:xfrm>
              <a:off x="1705813" y="349909"/>
              <a:ext cx="64800" cy="64800"/>
              <a:chOff x="4180032" y="3419476"/>
              <a:chExt cx="64800" cy="64800"/>
            </a:xfrm>
          </p:grpSpPr>
          <p:cxnSp>
            <p:nvCxnSpPr>
              <p:cNvPr id="12215" name="Straight Connector 122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6" name="Straight Connector 122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7" name="Group 12166"/>
            <p:cNvGrpSpPr/>
            <p:nvPr/>
          </p:nvGrpSpPr>
          <p:grpSpPr>
            <a:xfrm>
              <a:off x="2653697" y="349909"/>
              <a:ext cx="64800" cy="64800"/>
              <a:chOff x="4180032" y="3419476"/>
              <a:chExt cx="64800" cy="64800"/>
            </a:xfrm>
          </p:grpSpPr>
          <p:cxnSp>
            <p:nvCxnSpPr>
              <p:cNvPr id="12213" name="Straight Connector 122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4" name="Straight Connector 122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8" name="Group 12167"/>
            <p:cNvGrpSpPr/>
            <p:nvPr/>
          </p:nvGrpSpPr>
          <p:grpSpPr>
            <a:xfrm>
              <a:off x="3736993" y="349909"/>
              <a:ext cx="64800" cy="64800"/>
              <a:chOff x="4180032" y="3419476"/>
              <a:chExt cx="64800" cy="64800"/>
            </a:xfrm>
          </p:grpSpPr>
          <p:cxnSp>
            <p:nvCxnSpPr>
              <p:cNvPr id="12211" name="Straight Connector 122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2" name="Straight Connector 122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9" name="Group 12168"/>
            <p:cNvGrpSpPr/>
            <p:nvPr/>
          </p:nvGrpSpPr>
          <p:grpSpPr>
            <a:xfrm>
              <a:off x="4278641" y="349909"/>
              <a:ext cx="64800" cy="64800"/>
              <a:chOff x="4180032" y="3419476"/>
              <a:chExt cx="64800" cy="64800"/>
            </a:xfrm>
          </p:grpSpPr>
          <p:cxnSp>
            <p:nvCxnSpPr>
              <p:cNvPr id="12209" name="Straight Connector 122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0" name="Straight Connector 122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0" name="Group 12169"/>
            <p:cNvGrpSpPr/>
            <p:nvPr/>
          </p:nvGrpSpPr>
          <p:grpSpPr>
            <a:xfrm>
              <a:off x="4820289" y="349909"/>
              <a:ext cx="64800" cy="64800"/>
              <a:chOff x="4180032" y="3419476"/>
              <a:chExt cx="64800" cy="64800"/>
            </a:xfrm>
          </p:grpSpPr>
          <p:cxnSp>
            <p:nvCxnSpPr>
              <p:cNvPr id="12207" name="Straight Connector 122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8" name="Straight Connector 122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1" name="Group 12170"/>
            <p:cNvGrpSpPr/>
            <p:nvPr/>
          </p:nvGrpSpPr>
          <p:grpSpPr>
            <a:xfrm>
              <a:off x="5497349" y="349909"/>
              <a:ext cx="64800" cy="64800"/>
              <a:chOff x="4180032" y="3419476"/>
              <a:chExt cx="64800" cy="64800"/>
            </a:xfrm>
          </p:grpSpPr>
          <p:cxnSp>
            <p:nvCxnSpPr>
              <p:cNvPr id="12205" name="Straight Connector 122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6" name="Straight Connector 122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2" name="Group 12171"/>
            <p:cNvGrpSpPr/>
            <p:nvPr/>
          </p:nvGrpSpPr>
          <p:grpSpPr>
            <a:xfrm>
              <a:off x="5903585" y="349909"/>
              <a:ext cx="64800" cy="64800"/>
              <a:chOff x="4180032" y="3419476"/>
              <a:chExt cx="64800" cy="64800"/>
            </a:xfrm>
          </p:grpSpPr>
          <p:cxnSp>
            <p:nvCxnSpPr>
              <p:cNvPr id="12203" name="Straight Connector 122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4" name="Straight Connector 122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3" name="Group 12172"/>
            <p:cNvGrpSpPr/>
            <p:nvPr/>
          </p:nvGrpSpPr>
          <p:grpSpPr>
            <a:xfrm>
              <a:off x="6580645" y="349909"/>
              <a:ext cx="64800" cy="64800"/>
              <a:chOff x="4180032" y="3419476"/>
              <a:chExt cx="64800" cy="64800"/>
            </a:xfrm>
          </p:grpSpPr>
          <p:cxnSp>
            <p:nvCxnSpPr>
              <p:cNvPr id="12201" name="Straight Connector 122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2" name="Straight Connector 122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4" name="Group 12173"/>
            <p:cNvGrpSpPr/>
            <p:nvPr/>
          </p:nvGrpSpPr>
          <p:grpSpPr>
            <a:xfrm>
              <a:off x="7257705" y="349909"/>
              <a:ext cx="64800" cy="64800"/>
              <a:chOff x="4180032" y="3419476"/>
              <a:chExt cx="64800" cy="64800"/>
            </a:xfrm>
          </p:grpSpPr>
          <p:cxnSp>
            <p:nvCxnSpPr>
              <p:cNvPr id="12199" name="Straight Connector 121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0" name="Straight Connector 121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5" name="Group 12174"/>
            <p:cNvGrpSpPr/>
            <p:nvPr/>
          </p:nvGrpSpPr>
          <p:grpSpPr>
            <a:xfrm>
              <a:off x="7934765" y="349909"/>
              <a:ext cx="64800" cy="64800"/>
              <a:chOff x="4180032" y="3419476"/>
              <a:chExt cx="64800" cy="64800"/>
            </a:xfrm>
          </p:grpSpPr>
          <p:cxnSp>
            <p:nvCxnSpPr>
              <p:cNvPr id="12197" name="Straight Connector 121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8" name="Straight Connector 121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6" name="Group 12175"/>
            <p:cNvGrpSpPr/>
            <p:nvPr/>
          </p:nvGrpSpPr>
          <p:grpSpPr>
            <a:xfrm>
              <a:off x="8611825" y="349909"/>
              <a:ext cx="64800" cy="64800"/>
              <a:chOff x="4180032" y="3419476"/>
              <a:chExt cx="64800" cy="64800"/>
            </a:xfrm>
          </p:grpSpPr>
          <p:cxnSp>
            <p:nvCxnSpPr>
              <p:cNvPr id="12195" name="Straight Connector 121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6" name="Straight Connector 121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7" name="Group 12176"/>
            <p:cNvGrpSpPr/>
            <p:nvPr/>
          </p:nvGrpSpPr>
          <p:grpSpPr>
            <a:xfrm>
              <a:off x="1028753" y="349909"/>
              <a:ext cx="64800" cy="64800"/>
              <a:chOff x="4180032" y="3419476"/>
              <a:chExt cx="64800" cy="64800"/>
            </a:xfrm>
          </p:grpSpPr>
          <p:cxnSp>
            <p:nvCxnSpPr>
              <p:cNvPr id="12193" name="Straight Connector 121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4" name="Straight Connector 121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8" name="Group 12177"/>
            <p:cNvGrpSpPr/>
            <p:nvPr/>
          </p:nvGrpSpPr>
          <p:grpSpPr>
            <a:xfrm>
              <a:off x="1841225" y="349909"/>
              <a:ext cx="64800" cy="64800"/>
              <a:chOff x="4180032" y="3419476"/>
              <a:chExt cx="64800" cy="64800"/>
            </a:xfrm>
          </p:grpSpPr>
          <p:cxnSp>
            <p:nvCxnSpPr>
              <p:cNvPr id="12191" name="Straight Connector 121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2" name="Straight Connector 121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9" name="Group 12178"/>
            <p:cNvGrpSpPr/>
            <p:nvPr/>
          </p:nvGrpSpPr>
          <p:grpSpPr>
            <a:xfrm>
              <a:off x="2789109" y="349909"/>
              <a:ext cx="64800" cy="64800"/>
              <a:chOff x="4180032" y="3419476"/>
              <a:chExt cx="64800" cy="64800"/>
            </a:xfrm>
          </p:grpSpPr>
          <p:cxnSp>
            <p:nvCxnSpPr>
              <p:cNvPr id="12189" name="Straight Connector 121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0" name="Straight Connector 121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80" name="Group 12179"/>
            <p:cNvGrpSpPr/>
            <p:nvPr/>
          </p:nvGrpSpPr>
          <p:grpSpPr>
            <a:xfrm>
              <a:off x="1976637" y="349909"/>
              <a:ext cx="64800" cy="64800"/>
              <a:chOff x="4180032" y="3419476"/>
              <a:chExt cx="64800" cy="64800"/>
            </a:xfrm>
          </p:grpSpPr>
          <p:cxnSp>
            <p:nvCxnSpPr>
              <p:cNvPr id="12187" name="Straight Connector 121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88" name="Straight Connector 121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81" name="Group 12180"/>
            <p:cNvGrpSpPr/>
            <p:nvPr/>
          </p:nvGrpSpPr>
          <p:grpSpPr>
            <a:xfrm>
              <a:off x="2924521" y="349909"/>
              <a:ext cx="64800" cy="64800"/>
              <a:chOff x="4180032" y="3419476"/>
              <a:chExt cx="64800" cy="64800"/>
            </a:xfrm>
          </p:grpSpPr>
          <p:cxnSp>
            <p:nvCxnSpPr>
              <p:cNvPr id="12185" name="Straight Connector 121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86" name="Straight Connector 121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82" name="Group 12181"/>
            <p:cNvGrpSpPr/>
            <p:nvPr/>
          </p:nvGrpSpPr>
          <p:grpSpPr>
            <a:xfrm>
              <a:off x="3059933" y="349909"/>
              <a:ext cx="64800" cy="64800"/>
              <a:chOff x="4180032" y="3419476"/>
              <a:chExt cx="64800" cy="64800"/>
            </a:xfrm>
          </p:grpSpPr>
          <p:cxnSp>
            <p:nvCxnSpPr>
              <p:cNvPr id="12183" name="Straight Connector 121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84" name="Straight Connector 121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309" name="Group 12308"/>
          <p:cNvGrpSpPr/>
          <p:nvPr/>
        </p:nvGrpSpPr>
        <p:grpSpPr>
          <a:xfrm>
            <a:off x="468924" y="1297622"/>
            <a:ext cx="11280435" cy="64800"/>
            <a:chOff x="351693" y="349909"/>
            <a:chExt cx="8460326" cy="64800"/>
          </a:xfrm>
        </p:grpSpPr>
        <p:grpSp>
          <p:nvGrpSpPr>
            <p:cNvPr id="12310" name="Group 12309"/>
            <p:cNvGrpSpPr/>
            <p:nvPr/>
          </p:nvGrpSpPr>
          <p:grpSpPr>
            <a:xfrm>
              <a:off x="351693" y="349909"/>
              <a:ext cx="64800" cy="64800"/>
              <a:chOff x="4180032" y="3419476"/>
              <a:chExt cx="64800" cy="64800"/>
            </a:xfrm>
          </p:grpSpPr>
          <p:cxnSp>
            <p:nvCxnSpPr>
              <p:cNvPr id="12497" name="Straight Connector 124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8" name="Straight Connector 124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1" name="Group 12310"/>
            <p:cNvGrpSpPr/>
            <p:nvPr/>
          </p:nvGrpSpPr>
          <p:grpSpPr>
            <a:xfrm>
              <a:off x="487105" y="349909"/>
              <a:ext cx="64800" cy="64800"/>
              <a:chOff x="4180032" y="3419476"/>
              <a:chExt cx="64800" cy="64800"/>
            </a:xfrm>
          </p:grpSpPr>
          <p:cxnSp>
            <p:nvCxnSpPr>
              <p:cNvPr id="12495" name="Straight Connector 124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6" name="Straight Connector 124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2" name="Group 12311"/>
            <p:cNvGrpSpPr/>
            <p:nvPr/>
          </p:nvGrpSpPr>
          <p:grpSpPr>
            <a:xfrm>
              <a:off x="622517" y="349909"/>
              <a:ext cx="64800" cy="64800"/>
              <a:chOff x="4180032" y="3419476"/>
              <a:chExt cx="64800" cy="64800"/>
            </a:xfrm>
          </p:grpSpPr>
          <p:cxnSp>
            <p:nvCxnSpPr>
              <p:cNvPr id="12493" name="Straight Connector 124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4" name="Straight Connector 124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3" name="Group 12312"/>
            <p:cNvGrpSpPr/>
            <p:nvPr/>
          </p:nvGrpSpPr>
          <p:grpSpPr>
            <a:xfrm>
              <a:off x="1164165" y="349909"/>
              <a:ext cx="64800" cy="64800"/>
              <a:chOff x="4180032" y="3419476"/>
              <a:chExt cx="64800" cy="64800"/>
            </a:xfrm>
          </p:grpSpPr>
          <p:cxnSp>
            <p:nvCxnSpPr>
              <p:cNvPr id="12491" name="Straight Connector 124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2" name="Straight Connector 124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4" name="Group 12313"/>
            <p:cNvGrpSpPr/>
            <p:nvPr/>
          </p:nvGrpSpPr>
          <p:grpSpPr>
            <a:xfrm>
              <a:off x="2112049" y="349909"/>
              <a:ext cx="64800" cy="64800"/>
              <a:chOff x="4180032" y="3419476"/>
              <a:chExt cx="64800" cy="64800"/>
            </a:xfrm>
          </p:grpSpPr>
          <p:cxnSp>
            <p:nvCxnSpPr>
              <p:cNvPr id="12489" name="Straight Connector 124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0" name="Straight Connector 124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5" name="Group 12314"/>
            <p:cNvGrpSpPr/>
            <p:nvPr/>
          </p:nvGrpSpPr>
          <p:grpSpPr>
            <a:xfrm>
              <a:off x="3195345" y="349909"/>
              <a:ext cx="64800" cy="64800"/>
              <a:chOff x="4180032" y="3419476"/>
              <a:chExt cx="64800" cy="64800"/>
            </a:xfrm>
          </p:grpSpPr>
          <p:cxnSp>
            <p:nvCxnSpPr>
              <p:cNvPr id="12487" name="Straight Connector 12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8" name="Straight Connector 12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6" name="Group 12315"/>
            <p:cNvGrpSpPr/>
            <p:nvPr/>
          </p:nvGrpSpPr>
          <p:grpSpPr>
            <a:xfrm>
              <a:off x="3872405" y="349909"/>
              <a:ext cx="64800" cy="64800"/>
              <a:chOff x="4180032" y="3419476"/>
              <a:chExt cx="64800" cy="64800"/>
            </a:xfrm>
          </p:grpSpPr>
          <p:cxnSp>
            <p:nvCxnSpPr>
              <p:cNvPr id="12485" name="Straight Connector 12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6" name="Straight Connector 12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7" name="Group 12316"/>
            <p:cNvGrpSpPr/>
            <p:nvPr/>
          </p:nvGrpSpPr>
          <p:grpSpPr>
            <a:xfrm>
              <a:off x="4955701" y="349909"/>
              <a:ext cx="64800" cy="64800"/>
              <a:chOff x="4180032" y="3419476"/>
              <a:chExt cx="64800" cy="64800"/>
            </a:xfrm>
          </p:grpSpPr>
          <p:cxnSp>
            <p:nvCxnSpPr>
              <p:cNvPr id="12483" name="Straight Connector 12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4" name="Straight Connector 12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8" name="Group 12317"/>
            <p:cNvGrpSpPr/>
            <p:nvPr/>
          </p:nvGrpSpPr>
          <p:grpSpPr>
            <a:xfrm>
              <a:off x="5632761" y="349909"/>
              <a:ext cx="64800" cy="64800"/>
              <a:chOff x="4180032" y="3419476"/>
              <a:chExt cx="64800" cy="64800"/>
            </a:xfrm>
          </p:grpSpPr>
          <p:cxnSp>
            <p:nvCxnSpPr>
              <p:cNvPr id="12481" name="Straight Connector 12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2" name="Straight Connector 12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9" name="Group 12318"/>
            <p:cNvGrpSpPr/>
            <p:nvPr/>
          </p:nvGrpSpPr>
          <p:grpSpPr>
            <a:xfrm>
              <a:off x="6038997" y="349909"/>
              <a:ext cx="64800" cy="64800"/>
              <a:chOff x="4180032" y="3419476"/>
              <a:chExt cx="64800" cy="64800"/>
            </a:xfrm>
          </p:grpSpPr>
          <p:cxnSp>
            <p:nvCxnSpPr>
              <p:cNvPr id="12479" name="Straight Connector 12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0" name="Straight Connector 12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0" name="Group 12319"/>
            <p:cNvGrpSpPr/>
            <p:nvPr/>
          </p:nvGrpSpPr>
          <p:grpSpPr>
            <a:xfrm>
              <a:off x="6716057" y="349909"/>
              <a:ext cx="64800" cy="64800"/>
              <a:chOff x="4180032" y="3419476"/>
              <a:chExt cx="64800" cy="64800"/>
            </a:xfrm>
          </p:grpSpPr>
          <p:cxnSp>
            <p:nvCxnSpPr>
              <p:cNvPr id="12477" name="Straight Connector 12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8" name="Straight Connector 12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1" name="Group 12320"/>
            <p:cNvGrpSpPr/>
            <p:nvPr/>
          </p:nvGrpSpPr>
          <p:grpSpPr>
            <a:xfrm>
              <a:off x="7393117" y="349909"/>
              <a:ext cx="64800" cy="64800"/>
              <a:chOff x="4180032" y="3419476"/>
              <a:chExt cx="64800" cy="64800"/>
            </a:xfrm>
          </p:grpSpPr>
          <p:cxnSp>
            <p:nvCxnSpPr>
              <p:cNvPr id="12475" name="Straight Connector 12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6" name="Straight Connector 12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2" name="Group 12321"/>
            <p:cNvGrpSpPr/>
            <p:nvPr/>
          </p:nvGrpSpPr>
          <p:grpSpPr>
            <a:xfrm>
              <a:off x="8070177" y="349909"/>
              <a:ext cx="64800" cy="64800"/>
              <a:chOff x="4180032" y="3419476"/>
              <a:chExt cx="64800" cy="64800"/>
            </a:xfrm>
          </p:grpSpPr>
          <p:cxnSp>
            <p:nvCxnSpPr>
              <p:cNvPr id="12473" name="Straight Connector 12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4" name="Straight Connector 12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3" name="Group 12322"/>
            <p:cNvGrpSpPr/>
            <p:nvPr/>
          </p:nvGrpSpPr>
          <p:grpSpPr>
            <a:xfrm>
              <a:off x="8747219" y="349909"/>
              <a:ext cx="64800" cy="64800"/>
              <a:chOff x="4180032" y="3419476"/>
              <a:chExt cx="64800" cy="64800"/>
            </a:xfrm>
          </p:grpSpPr>
          <p:cxnSp>
            <p:nvCxnSpPr>
              <p:cNvPr id="12471" name="Straight Connector 12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2" name="Straight Connector 12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4" name="Group 12323"/>
            <p:cNvGrpSpPr/>
            <p:nvPr/>
          </p:nvGrpSpPr>
          <p:grpSpPr>
            <a:xfrm>
              <a:off x="1299577" y="349909"/>
              <a:ext cx="64800" cy="64800"/>
              <a:chOff x="4180032" y="3419476"/>
              <a:chExt cx="64800" cy="64800"/>
            </a:xfrm>
          </p:grpSpPr>
          <p:cxnSp>
            <p:nvCxnSpPr>
              <p:cNvPr id="12469" name="Straight Connector 12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0" name="Straight Connector 12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5" name="Group 12324"/>
            <p:cNvGrpSpPr/>
            <p:nvPr/>
          </p:nvGrpSpPr>
          <p:grpSpPr>
            <a:xfrm>
              <a:off x="2247461" y="349909"/>
              <a:ext cx="64800" cy="64800"/>
              <a:chOff x="4180032" y="3419476"/>
              <a:chExt cx="64800" cy="64800"/>
            </a:xfrm>
          </p:grpSpPr>
          <p:cxnSp>
            <p:nvCxnSpPr>
              <p:cNvPr id="12467" name="Straight Connector 12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8" name="Straight Connector 12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6" name="Group 12325"/>
            <p:cNvGrpSpPr/>
            <p:nvPr/>
          </p:nvGrpSpPr>
          <p:grpSpPr>
            <a:xfrm>
              <a:off x="3330757" y="349909"/>
              <a:ext cx="64800" cy="64800"/>
              <a:chOff x="4180032" y="3419476"/>
              <a:chExt cx="64800" cy="64800"/>
            </a:xfrm>
          </p:grpSpPr>
          <p:cxnSp>
            <p:nvCxnSpPr>
              <p:cNvPr id="12465" name="Straight Connector 12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6" name="Straight Connector 12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7" name="Group 12326"/>
            <p:cNvGrpSpPr/>
            <p:nvPr/>
          </p:nvGrpSpPr>
          <p:grpSpPr>
            <a:xfrm>
              <a:off x="4007817" y="349909"/>
              <a:ext cx="64800" cy="64800"/>
              <a:chOff x="4180032" y="3419476"/>
              <a:chExt cx="64800" cy="64800"/>
            </a:xfrm>
          </p:grpSpPr>
          <p:cxnSp>
            <p:nvCxnSpPr>
              <p:cNvPr id="12463" name="Straight Connector 12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4" name="Straight Connector 12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8" name="Group 12327"/>
            <p:cNvGrpSpPr/>
            <p:nvPr/>
          </p:nvGrpSpPr>
          <p:grpSpPr>
            <a:xfrm>
              <a:off x="4414053" y="349909"/>
              <a:ext cx="64800" cy="64800"/>
              <a:chOff x="4180032" y="3419476"/>
              <a:chExt cx="64800" cy="64800"/>
            </a:xfrm>
          </p:grpSpPr>
          <p:cxnSp>
            <p:nvCxnSpPr>
              <p:cNvPr id="12461" name="Straight Connector 124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2" name="Straight Connector 124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9" name="Group 12328"/>
            <p:cNvGrpSpPr/>
            <p:nvPr/>
          </p:nvGrpSpPr>
          <p:grpSpPr>
            <a:xfrm>
              <a:off x="5091113" y="349909"/>
              <a:ext cx="64800" cy="64800"/>
              <a:chOff x="4180032" y="3419476"/>
              <a:chExt cx="64800" cy="64800"/>
            </a:xfrm>
          </p:grpSpPr>
          <p:cxnSp>
            <p:nvCxnSpPr>
              <p:cNvPr id="12459" name="Straight Connector 124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0" name="Straight Connector 124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0" name="Group 12329"/>
            <p:cNvGrpSpPr/>
            <p:nvPr/>
          </p:nvGrpSpPr>
          <p:grpSpPr>
            <a:xfrm>
              <a:off x="6174409" y="349909"/>
              <a:ext cx="64800" cy="64800"/>
              <a:chOff x="4180032" y="3419476"/>
              <a:chExt cx="64800" cy="64800"/>
            </a:xfrm>
          </p:grpSpPr>
          <p:cxnSp>
            <p:nvCxnSpPr>
              <p:cNvPr id="12457" name="Straight Connector 124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8" name="Straight Connector 124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1" name="Group 12330"/>
            <p:cNvGrpSpPr/>
            <p:nvPr/>
          </p:nvGrpSpPr>
          <p:grpSpPr>
            <a:xfrm>
              <a:off x="6851469" y="349909"/>
              <a:ext cx="64800" cy="64800"/>
              <a:chOff x="4180032" y="3419476"/>
              <a:chExt cx="64800" cy="64800"/>
            </a:xfrm>
          </p:grpSpPr>
          <p:cxnSp>
            <p:nvCxnSpPr>
              <p:cNvPr id="12455" name="Straight Connector 124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6" name="Straight Connector 124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2" name="Group 12331"/>
            <p:cNvGrpSpPr/>
            <p:nvPr/>
          </p:nvGrpSpPr>
          <p:grpSpPr>
            <a:xfrm>
              <a:off x="7528529" y="349909"/>
              <a:ext cx="64800" cy="64800"/>
              <a:chOff x="4180032" y="3419476"/>
              <a:chExt cx="64800" cy="64800"/>
            </a:xfrm>
          </p:grpSpPr>
          <p:cxnSp>
            <p:nvCxnSpPr>
              <p:cNvPr id="12453" name="Straight Connector 124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4" name="Straight Connector 124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3" name="Group 12332"/>
            <p:cNvGrpSpPr/>
            <p:nvPr/>
          </p:nvGrpSpPr>
          <p:grpSpPr>
            <a:xfrm>
              <a:off x="8205589" y="349909"/>
              <a:ext cx="64800" cy="64800"/>
              <a:chOff x="4180032" y="3419476"/>
              <a:chExt cx="64800" cy="64800"/>
            </a:xfrm>
          </p:grpSpPr>
          <p:cxnSp>
            <p:nvCxnSpPr>
              <p:cNvPr id="12451" name="Straight Connector 124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2" name="Straight Connector 124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4" name="Group 12333"/>
            <p:cNvGrpSpPr/>
            <p:nvPr/>
          </p:nvGrpSpPr>
          <p:grpSpPr>
            <a:xfrm>
              <a:off x="757929" y="349909"/>
              <a:ext cx="64800" cy="64800"/>
              <a:chOff x="4180032" y="3419476"/>
              <a:chExt cx="64800" cy="64800"/>
            </a:xfrm>
          </p:grpSpPr>
          <p:cxnSp>
            <p:nvCxnSpPr>
              <p:cNvPr id="12449" name="Straight Connector 124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0" name="Straight Connector 124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5" name="Group 12334"/>
            <p:cNvGrpSpPr/>
            <p:nvPr/>
          </p:nvGrpSpPr>
          <p:grpSpPr>
            <a:xfrm>
              <a:off x="1434989" y="349909"/>
              <a:ext cx="64800" cy="64800"/>
              <a:chOff x="4180032" y="3419476"/>
              <a:chExt cx="64800" cy="64800"/>
            </a:xfrm>
          </p:grpSpPr>
          <p:cxnSp>
            <p:nvCxnSpPr>
              <p:cNvPr id="12447" name="Straight Connector 12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8" name="Straight Connector 12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6" name="Group 12335"/>
            <p:cNvGrpSpPr/>
            <p:nvPr/>
          </p:nvGrpSpPr>
          <p:grpSpPr>
            <a:xfrm>
              <a:off x="2382873" y="349909"/>
              <a:ext cx="64800" cy="64800"/>
              <a:chOff x="4180032" y="3419476"/>
              <a:chExt cx="64800" cy="64800"/>
            </a:xfrm>
          </p:grpSpPr>
          <p:cxnSp>
            <p:nvCxnSpPr>
              <p:cNvPr id="12445" name="Straight Connector 12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6" name="Straight Connector 12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7" name="Group 12336"/>
            <p:cNvGrpSpPr/>
            <p:nvPr/>
          </p:nvGrpSpPr>
          <p:grpSpPr>
            <a:xfrm>
              <a:off x="3466169" y="349909"/>
              <a:ext cx="64800" cy="64800"/>
              <a:chOff x="4180032" y="3419476"/>
              <a:chExt cx="64800" cy="64800"/>
            </a:xfrm>
          </p:grpSpPr>
          <p:cxnSp>
            <p:nvCxnSpPr>
              <p:cNvPr id="12443" name="Straight Connector 12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4" name="Straight Connector 12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8" name="Group 12337"/>
            <p:cNvGrpSpPr/>
            <p:nvPr/>
          </p:nvGrpSpPr>
          <p:grpSpPr>
            <a:xfrm>
              <a:off x="4143229" y="349909"/>
              <a:ext cx="64800" cy="64800"/>
              <a:chOff x="4180032" y="3419476"/>
              <a:chExt cx="64800" cy="64800"/>
            </a:xfrm>
          </p:grpSpPr>
          <p:cxnSp>
            <p:nvCxnSpPr>
              <p:cNvPr id="12441" name="Straight Connector 12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2" name="Straight Connector 12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9" name="Group 12338"/>
            <p:cNvGrpSpPr/>
            <p:nvPr/>
          </p:nvGrpSpPr>
          <p:grpSpPr>
            <a:xfrm>
              <a:off x="4549465" y="349909"/>
              <a:ext cx="64800" cy="64800"/>
              <a:chOff x="4180032" y="3419476"/>
              <a:chExt cx="64800" cy="64800"/>
            </a:xfrm>
          </p:grpSpPr>
          <p:cxnSp>
            <p:nvCxnSpPr>
              <p:cNvPr id="12439" name="Straight Connector 12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0" name="Straight Connector 12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0" name="Group 12339"/>
            <p:cNvGrpSpPr/>
            <p:nvPr/>
          </p:nvGrpSpPr>
          <p:grpSpPr>
            <a:xfrm>
              <a:off x="5226525" y="349909"/>
              <a:ext cx="64800" cy="64800"/>
              <a:chOff x="4180032" y="3419476"/>
              <a:chExt cx="64800" cy="64800"/>
            </a:xfrm>
          </p:grpSpPr>
          <p:cxnSp>
            <p:nvCxnSpPr>
              <p:cNvPr id="12437" name="Straight Connector 12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8" name="Straight Connector 12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1" name="Group 12340"/>
            <p:cNvGrpSpPr/>
            <p:nvPr/>
          </p:nvGrpSpPr>
          <p:grpSpPr>
            <a:xfrm>
              <a:off x="6309821" y="349909"/>
              <a:ext cx="64800" cy="64800"/>
              <a:chOff x="4180032" y="3419476"/>
              <a:chExt cx="64800" cy="64800"/>
            </a:xfrm>
          </p:grpSpPr>
          <p:cxnSp>
            <p:nvCxnSpPr>
              <p:cNvPr id="12435" name="Straight Connector 12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6" name="Straight Connector 12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2" name="Group 12341"/>
            <p:cNvGrpSpPr/>
            <p:nvPr/>
          </p:nvGrpSpPr>
          <p:grpSpPr>
            <a:xfrm>
              <a:off x="6986881" y="349909"/>
              <a:ext cx="64800" cy="64800"/>
              <a:chOff x="4180032" y="3419476"/>
              <a:chExt cx="64800" cy="64800"/>
            </a:xfrm>
          </p:grpSpPr>
          <p:cxnSp>
            <p:nvCxnSpPr>
              <p:cNvPr id="12433" name="Straight Connector 12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4" name="Straight Connector 12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3" name="Group 12342"/>
            <p:cNvGrpSpPr/>
            <p:nvPr/>
          </p:nvGrpSpPr>
          <p:grpSpPr>
            <a:xfrm>
              <a:off x="7663941" y="349909"/>
              <a:ext cx="64800" cy="64800"/>
              <a:chOff x="4180032" y="3419476"/>
              <a:chExt cx="64800" cy="64800"/>
            </a:xfrm>
          </p:grpSpPr>
          <p:cxnSp>
            <p:nvCxnSpPr>
              <p:cNvPr id="12431" name="Straight Connector 12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2" name="Straight Connector 12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4" name="Group 12343"/>
            <p:cNvGrpSpPr/>
            <p:nvPr/>
          </p:nvGrpSpPr>
          <p:grpSpPr>
            <a:xfrm>
              <a:off x="8341001" y="349909"/>
              <a:ext cx="64800" cy="64800"/>
              <a:chOff x="4180032" y="3419476"/>
              <a:chExt cx="64800" cy="64800"/>
            </a:xfrm>
          </p:grpSpPr>
          <p:cxnSp>
            <p:nvCxnSpPr>
              <p:cNvPr id="12429" name="Straight Connector 12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0" name="Straight Connector 12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5" name="Group 12344"/>
            <p:cNvGrpSpPr/>
            <p:nvPr/>
          </p:nvGrpSpPr>
          <p:grpSpPr>
            <a:xfrm>
              <a:off x="893341" y="349909"/>
              <a:ext cx="64800" cy="64800"/>
              <a:chOff x="4180032" y="3419476"/>
              <a:chExt cx="64800" cy="64800"/>
            </a:xfrm>
          </p:grpSpPr>
          <p:cxnSp>
            <p:nvCxnSpPr>
              <p:cNvPr id="12427" name="Straight Connector 12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8" name="Straight Connector 12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6" name="Group 12345"/>
            <p:cNvGrpSpPr/>
            <p:nvPr/>
          </p:nvGrpSpPr>
          <p:grpSpPr>
            <a:xfrm>
              <a:off x="1570401" y="349909"/>
              <a:ext cx="64800" cy="64800"/>
              <a:chOff x="4180032" y="3419476"/>
              <a:chExt cx="64800" cy="64800"/>
            </a:xfrm>
          </p:grpSpPr>
          <p:cxnSp>
            <p:nvCxnSpPr>
              <p:cNvPr id="12425" name="Straight Connector 12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6" name="Straight Connector 12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7" name="Group 12346"/>
            <p:cNvGrpSpPr/>
            <p:nvPr/>
          </p:nvGrpSpPr>
          <p:grpSpPr>
            <a:xfrm>
              <a:off x="2518285" y="349909"/>
              <a:ext cx="64800" cy="64800"/>
              <a:chOff x="4180032" y="3419476"/>
              <a:chExt cx="64800" cy="64800"/>
            </a:xfrm>
          </p:grpSpPr>
          <p:cxnSp>
            <p:nvCxnSpPr>
              <p:cNvPr id="12423" name="Straight Connector 12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4" name="Straight Connector 12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8" name="Group 12347"/>
            <p:cNvGrpSpPr/>
            <p:nvPr/>
          </p:nvGrpSpPr>
          <p:grpSpPr>
            <a:xfrm>
              <a:off x="3601581" y="349909"/>
              <a:ext cx="64800" cy="64800"/>
              <a:chOff x="4180032" y="3419476"/>
              <a:chExt cx="64800" cy="64800"/>
            </a:xfrm>
          </p:grpSpPr>
          <p:cxnSp>
            <p:nvCxnSpPr>
              <p:cNvPr id="12421" name="Straight Connector 124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2" name="Straight Connector 124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9" name="Group 12348"/>
            <p:cNvGrpSpPr/>
            <p:nvPr/>
          </p:nvGrpSpPr>
          <p:grpSpPr>
            <a:xfrm>
              <a:off x="4684877" y="349909"/>
              <a:ext cx="64800" cy="64800"/>
              <a:chOff x="4180032" y="3419476"/>
              <a:chExt cx="64800" cy="64800"/>
            </a:xfrm>
          </p:grpSpPr>
          <p:cxnSp>
            <p:nvCxnSpPr>
              <p:cNvPr id="12419" name="Straight Connector 124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0" name="Straight Connector 124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0" name="Group 12349"/>
            <p:cNvGrpSpPr/>
            <p:nvPr/>
          </p:nvGrpSpPr>
          <p:grpSpPr>
            <a:xfrm>
              <a:off x="5361937" y="349909"/>
              <a:ext cx="64800" cy="64800"/>
              <a:chOff x="4180032" y="3419476"/>
              <a:chExt cx="64800" cy="64800"/>
            </a:xfrm>
          </p:grpSpPr>
          <p:cxnSp>
            <p:nvCxnSpPr>
              <p:cNvPr id="12417" name="Straight Connector 124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8" name="Straight Connector 124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1" name="Group 12350"/>
            <p:cNvGrpSpPr/>
            <p:nvPr/>
          </p:nvGrpSpPr>
          <p:grpSpPr>
            <a:xfrm>
              <a:off x="5768173" y="349909"/>
              <a:ext cx="64800" cy="64800"/>
              <a:chOff x="4180032" y="3419476"/>
              <a:chExt cx="64800" cy="64800"/>
            </a:xfrm>
          </p:grpSpPr>
          <p:cxnSp>
            <p:nvCxnSpPr>
              <p:cNvPr id="12415" name="Straight Connector 124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6" name="Straight Connector 124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2" name="Group 12351"/>
            <p:cNvGrpSpPr/>
            <p:nvPr/>
          </p:nvGrpSpPr>
          <p:grpSpPr>
            <a:xfrm>
              <a:off x="6445233" y="349909"/>
              <a:ext cx="64800" cy="64800"/>
              <a:chOff x="4180032" y="3419476"/>
              <a:chExt cx="64800" cy="64800"/>
            </a:xfrm>
          </p:grpSpPr>
          <p:cxnSp>
            <p:nvCxnSpPr>
              <p:cNvPr id="12413" name="Straight Connector 124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4" name="Straight Connector 124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3" name="Group 12352"/>
            <p:cNvGrpSpPr/>
            <p:nvPr/>
          </p:nvGrpSpPr>
          <p:grpSpPr>
            <a:xfrm>
              <a:off x="7122293" y="349909"/>
              <a:ext cx="64800" cy="64800"/>
              <a:chOff x="4180032" y="3419476"/>
              <a:chExt cx="64800" cy="64800"/>
            </a:xfrm>
          </p:grpSpPr>
          <p:cxnSp>
            <p:nvCxnSpPr>
              <p:cNvPr id="12411" name="Straight Connector 124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2" name="Straight Connector 124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4" name="Group 12353"/>
            <p:cNvGrpSpPr/>
            <p:nvPr/>
          </p:nvGrpSpPr>
          <p:grpSpPr>
            <a:xfrm>
              <a:off x="7799353" y="349909"/>
              <a:ext cx="64800" cy="64800"/>
              <a:chOff x="4180032" y="3419476"/>
              <a:chExt cx="64800" cy="64800"/>
            </a:xfrm>
          </p:grpSpPr>
          <p:cxnSp>
            <p:nvCxnSpPr>
              <p:cNvPr id="12409" name="Straight Connector 124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0" name="Straight Connector 124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5" name="Group 12354"/>
            <p:cNvGrpSpPr/>
            <p:nvPr/>
          </p:nvGrpSpPr>
          <p:grpSpPr>
            <a:xfrm>
              <a:off x="8476413" y="349909"/>
              <a:ext cx="64800" cy="64800"/>
              <a:chOff x="4180032" y="3419476"/>
              <a:chExt cx="64800" cy="64800"/>
            </a:xfrm>
          </p:grpSpPr>
          <p:cxnSp>
            <p:nvCxnSpPr>
              <p:cNvPr id="12407" name="Straight Connector 124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8" name="Straight Connector 124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6" name="Group 12355"/>
            <p:cNvGrpSpPr/>
            <p:nvPr/>
          </p:nvGrpSpPr>
          <p:grpSpPr>
            <a:xfrm>
              <a:off x="1705813" y="349909"/>
              <a:ext cx="64800" cy="64800"/>
              <a:chOff x="4180032" y="3419476"/>
              <a:chExt cx="64800" cy="64800"/>
            </a:xfrm>
          </p:grpSpPr>
          <p:cxnSp>
            <p:nvCxnSpPr>
              <p:cNvPr id="12405" name="Straight Connector 124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6" name="Straight Connector 124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7" name="Group 12356"/>
            <p:cNvGrpSpPr/>
            <p:nvPr/>
          </p:nvGrpSpPr>
          <p:grpSpPr>
            <a:xfrm>
              <a:off x="2653697" y="349909"/>
              <a:ext cx="64800" cy="64800"/>
              <a:chOff x="4180032" y="3419476"/>
              <a:chExt cx="64800" cy="64800"/>
            </a:xfrm>
          </p:grpSpPr>
          <p:cxnSp>
            <p:nvCxnSpPr>
              <p:cNvPr id="12403" name="Straight Connector 124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4" name="Straight Connector 124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8" name="Group 12357"/>
            <p:cNvGrpSpPr/>
            <p:nvPr/>
          </p:nvGrpSpPr>
          <p:grpSpPr>
            <a:xfrm>
              <a:off x="3736993" y="349909"/>
              <a:ext cx="64800" cy="64800"/>
              <a:chOff x="4180032" y="3419476"/>
              <a:chExt cx="64800" cy="64800"/>
            </a:xfrm>
          </p:grpSpPr>
          <p:cxnSp>
            <p:nvCxnSpPr>
              <p:cNvPr id="12401" name="Straight Connector 124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2" name="Straight Connector 124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9" name="Group 12358"/>
            <p:cNvGrpSpPr/>
            <p:nvPr/>
          </p:nvGrpSpPr>
          <p:grpSpPr>
            <a:xfrm>
              <a:off x="4278641" y="349909"/>
              <a:ext cx="64800" cy="64800"/>
              <a:chOff x="4180032" y="3419476"/>
              <a:chExt cx="64800" cy="64800"/>
            </a:xfrm>
          </p:grpSpPr>
          <p:cxnSp>
            <p:nvCxnSpPr>
              <p:cNvPr id="12399" name="Straight Connector 123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0" name="Straight Connector 123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0" name="Group 12359"/>
            <p:cNvGrpSpPr/>
            <p:nvPr/>
          </p:nvGrpSpPr>
          <p:grpSpPr>
            <a:xfrm>
              <a:off x="4820289" y="349909"/>
              <a:ext cx="64800" cy="64800"/>
              <a:chOff x="4180032" y="3419476"/>
              <a:chExt cx="64800" cy="64800"/>
            </a:xfrm>
          </p:grpSpPr>
          <p:cxnSp>
            <p:nvCxnSpPr>
              <p:cNvPr id="12397" name="Straight Connector 123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8" name="Straight Connector 123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1" name="Group 12360"/>
            <p:cNvGrpSpPr/>
            <p:nvPr/>
          </p:nvGrpSpPr>
          <p:grpSpPr>
            <a:xfrm>
              <a:off x="5497349" y="349909"/>
              <a:ext cx="64800" cy="64800"/>
              <a:chOff x="4180032" y="3419476"/>
              <a:chExt cx="64800" cy="64800"/>
            </a:xfrm>
          </p:grpSpPr>
          <p:cxnSp>
            <p:nvCxnSpPr>
              <p:cNvPr id="12395" name="Straight Connector 123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6" name="Straight Connector 123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2" name="Group 12361"/>
            <p:cNvGrpSpPr/>
            <p:nvPr/>
          </p:nvGrpSpPr>
          <p:grpSpPr>
            <a:xfrm>
              <a:off x="5903585" y="349909"/>
              <a:ext cx="64800" cy="64800"/>
              <a:chOff x="4180032" y="3419476"/>
              <a:chExt cx="64800" cy="64800"/>
            </a:xfrm>
          </p:grpSpPr>
          <p:cxnSp>
            <p:nvCxnSpPr>
              <p:cNvPr id="12393" name="Straight Connector 123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4" name="Straight Connector 123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3" name="Group 12362"/>
            <p:cNvGrpSpPr/>
            <p:nvPr/>
          </p:nvGrpSpPr>
          <p:grpSpPr>
            <a:xfrm>
              <a:off x="6580645" y="349909"/>
              <a:ext cx="64800" cy="64800"/>
              <a:chOff x="4180032" y="3419476"/>
              <a:chExt cx="64800" cy="64800"/>
            </a:xfrm>
          </p:grpSpPr>
          <p:cxnSp>
            <p:nvCxnSpPr>
              <p:cNvPr id="12391" name="Straight Connector 123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2" name="Straight Connector 123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4" name="Group 12363"/>
            <p:cNvGrpSpPr/>
            <p:nvPr/>
          </p:nvGrpSpPr>
          <p:grpSpPr>
            <a:xfrm>
              <a:off x="7257705" y="349909"/>
              <a:ext cx="64800" cy="64800"/>
              <a:chOff x="4180032" y="3419476"/>
              <a:chExt cx="64800" cy="64800"/>
            </a:xfrm>
          </p:grpSpPr>
          <p:cxnSp>
            <p:nvCxnSpPr>
              <p:cNvPr id="12389" name="Straight Connector 123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0" name="Straight Connector 123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5" name="Group 12364"/>
            <p:cNvGrpSpPr/>
            <p:nvPr/>
          </p:nvGrpSpPr>
          <p:grpSpPr>
            <a:xfrm>
              <a:off x="7934765" y="349909"/>
              <a:ext cx="64800" cy="64800"/>
              <a:chOff x="4180032" y="3419476"/>
              <a:chExt cx="64800" cy="64800"/>
            </a:xfrm>
          </p:grpSpPr>
          <p:cxnSp>
            <p:nvCxnSpPr>
              <p:cNvPr id="12387" name="Straight Connector 123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8" name="Straight Connector 123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6" name="Group 12365"/>
            <p:cNvGrpSpPr/>
            <p:nvPr/>
          </p:nvGrpSpPr>
          <p:grpSpPr>
            <a:xfrm>
              <a:off x="8611825" y="349909"/>
              <a:ext cx="64800" cy="64800"/>
              <a:chOff x="4180032" y="3419476"/>
              <a:chExt cx="64800" cy="64800"/>
            </a:xfrm>
          </p:grpSpPr>
          <p:cxnSp>
            <p:nvCxnSpPr>
              <p:cNvPr id="12385" name="Straight Connector 123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6" name="Straight Connector 123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7" name="Group 12366"/>
            <p:cNvGrpSpPr/>
            <p:nvPr/>
          </p:nvGrpSpPr>
          <p:grpSpPr>
            <a:xfrm>
              <a:off x="1028753" y="349909"/>
              <a:ext cx="64800" cy="64800"/>
              <a:chOff x="4180032" y="3419476"/>
              <a:chExt cx="64800" cy="64800"/>
            </a:xfrm>
          </p:grpSpPr>
          <p:cxnSp>
            <p:nvCxnSpPr>
              <p:cNvPr id="12383" name="Straight Connector 123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4" name="Straight Connector 123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8" name="Group 12367"/>
            <p:cNvGrpSpPr/>
            <p:nvPr/>
          </p:nvGrpSpPr>
          <p:grpSpPr>
            <a:xfrm>
              <a:off x="1841225" y="349909"/>
              <a:ext cx="64800" cy="64800"/>
              <a:chOff x="4180032" y="3419476"/>
              <a:chExt cx="64800" cy="64800"/>
            </a:xfrm>
          </p:grpSpPr>
          <p:cxnSp>
            <p:nvCxnSpPr>
              <p:cNvPr id="12381" name="Straight Connector 123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2" name="Straight Connector 123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9" name="Group 12368"/>
            <p:cNvGrpSpPr/>
            <p:nvPr/>
          </p:nvGrpSpPr>
          <p:grpSpPr>
            <a:xfrm>
              <a:off x="2789109" y="349909"/>
              <a:ext cx="64800" cy="64800"/>
              <a:chOff x="4180032" y="3419476"/>
              <a:chExt cx="64800" cy="64800"/>
            </a:xfrm>
          </p:grpSpPr>
          <p:cxnSp>
            <p:nvCxnSpPr>
              <p:cNvPr id="12379" name="Straight Connector 123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0" name="Straight Connector 123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70" name="Group 12369"/>
            <p:cNvGrpSpPr/>
            <p:nvPr/>
          </p:nvGrpSpPr>
          <p:grpSpPr>
            <a:xfrm>
              <a:off x="1976637" y="349909"/>
              <a:ext cx="64800" cy="64800"/>
              <a:chOff x="4180032" y="3419476"/>
              <a:chExt cx="64800" cy="64800"/>
            </a:xfrm>
          </p:grpSpPr>
          <p:cxnSp>
            <p:nvCxnSpPr>
              <p:cNvPr id="12377" name="Straight Connector 123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78" name="Straight Connector 123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71" name="Group 12370"/>
            <p:cNvGrpSpPr/>
            <p:nvPr/>
          </p:nvGrpSpPr>
          <p:grpSpPr>
            <a:xfrm>
              <a:off x="2924521" y="349909"/>
              <a:ext cx="64800" cy="64800"/>
              <a:chOff x="4180032" y="3419476"/>
              <a:chExt cx="64800" cy="64800"/>
            </a:xfrm>
          </p:grpSpPr>
          <p:cxnSp>
            <p:nvCxnSpPr>
              <p:cNvPr id="12375" name="Straight Connector 123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76" name="Straight Connector 123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72" name="Group 12371"/>
            <p:cNvGrpSpPr/>
            <p:nvPr/>
          </p:nvGrpSpPr>
          <p:grpSpPr>
            <a:xfrm>
              <a:off x="3059933" y="349909"/>
              <a:ext cx="64800" cy="64800"/>
              <a:chOff x="4180032" y="3419476"/>
              <a:chExt cx="64800" cy="64800"/>
            </a:xfrm>
          </p:grpSpPr>
          <p:cxnSp>
            <p:nvCxnSpPr>
              <p:cNvPr id="12373" name="Straight Connector 123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74" name="Straight Connector 123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499" name="Group 12498"/>
          <p:cNvGrpSpPr/>
          <p:nvPr/>
        </p:nvGrpSpPr>
        <p:grpSpPr>
          <a:xfrm>
            <a:off x="468924" y="1441463"/>
            <a:ext cx="11280435" cy="64800"/>
            <a:chOff x="351693" y="349909"/>
            <a:chExt cx="8460326" cy="64800"/>
          </a:xfrm>
        </p:grpSpPr>
        <p:grpSp>
          <p:nvGrpSpPr>
            <p:cNvPr id="12500" name="Group 12499"/>
            <p:cNvGrpSpPr/>
            <p:nvPr/>
          </p:nvGrpSpPr>
          <p:grpSpPr>
            <a:xfrm>
              <a:off x="351693" y="349909"/>
              <a:ext cx="64800" cy="64800"/>
              <a:chOff x="4180032" y="3419476"/>
              <a:chExt cx="64800" cy="64800"/>
            </a:xfrm>
          </p:grpSpPr>
          <p:cxnSp>
            <p:nvCxnSpPr>
              <p:cNvPr id="12687" name="Straight Connector 126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8" name="Straight Connector 126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1" name="Group 12500"/>
            <p:cNvGrpSpPr/>
            <p:nvPr/>
          </p:nvGrpSpPr>
          <p:grpSpPr>
            <a:xfrm>
              <a:off x="487105" y="349909"/>
              <a:ext cx="64800" cy="64800"/>
              <a:chOff x="4180032" y="3419476"/>
              <a:chExt cx="64800" cy="64800"/>
            </a:xfrm>
          </p:grpSpPr>
          <p:cxnSp>
            <p:nvCxnSpPr>
              <p:cNvPr id="12685" name="Straight Connector 126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6" name="Straight Connector 126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2" name="Group 12501"/>
            <p:cNvGrpSpPr/>
            <p:nvPr/>
          </p:nvGrpSpPr>
          <p:grpSpPr>
            <a:xfrm>
              <a:off x="622517" y="349909"/>
              <a:ext cx="64800" cy="64800"/>
              <a:chOff x="4180032" y="3419476"/>
              <a:chExt cx="64800" cy="64800"/>
            </a:xfrm>
          </p:grpSpPr>
          <p:cxnSp>
            <p:nvCxnSpPr>
              <p:cNvPr id="12683" name="Straight Connector 126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4" name="Straight Connector 126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3" name="Group 12502"/>
            <p:cNvGrpSpPr/>
            <p:nvPr/>
          </p:nvGrpSpPr>
          <p:grpSpPr>
            <a:xfrm>
              <a:off x="1164165" y="349909"/>
              <a:ext cx="64800" cy="64800"/>
              <a:chOff x="4180032" y="3419476"/>
              <a:chExt cx="64800" cy="64800"/>
            </a:xfrm>
          </p:grpSpPr>
          <p:cxnSp>
            <p:nvCxnSpPr>
              <p:cNvPr id="12681" name="Straight Connector 126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2" name="Straight Connector 126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4" name="Group 12503"/>
            <p:cNvGrpSpPr/>
            <p:nvPr/>
          </p:nvGrpSpPr>
          <p:grpSpPr>
            <a:xfrm>
              <a:off x="2112049" y="349909"/>
              <a:ext cx="64800" cy="64800"/>
              <a:chOff x="4180032" y="3419476"/>
              <a:chExt cx="64800" cy="64800"/>
            </a:xfrm>
          </p:grpSpPr>
          <p:cxnSp>
            <p:nvCxnSpPr>
              <p:cNvPr id="12679" name="Straight Connector 126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0" name="Straight Connector 126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5" name="Group 12504"/>
            <p:cNvGrpSpPr/>
            <p:nvPr/>
          </p:nvGrpSpPr>
          <p:grpSpPr>
            <a:xfrm>
              <a:off x="3195345" y="349909"/>
              <a:ext cx="64800" cy="64800"/>
              <a:chOff x="4180032" y="3419476"/>
              <a:chExt cx="64800" cy="64800"/>
            </a:xfrm>
          </p:grpSpPr>
          <p:cxnSp>
            <p:nvCxnSpPr>
              <p:cNvPr id="12677" name="Straight Connector 12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8" name="Straight Connector 12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6" name="Group 12505"/>
            <p:cNvGrpSpPr/>
            <p:nvPr/>
          </p:nvGrpSpPr>
          <p:grpSpPr>
            <a:xfrm>
              <a:off x="3872405" y="349909"/>
              <a:ext cx="64800" cy="64800"/>
              <a:chOff x="4180032" y="3419476"/>
              <a:chExt cx="64800" cy="64800"/>
            </a:xfrm>
          </p:grpSpPr>
          <p:cxnSp>
            <p:nvCxnSpPr>
              <p:cNvPr id="12675" name="Straight Connector 12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6" name="Straight Connector 12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7" name="Group 12506"/>
            <p:cNvGrpSpPr/>
            <p:nvPr/>
          </p:nvGrpSpPr>
          <p:grpSpPr>
            <a:xfrm>
              <a:off x="4955701" y="349909"/>
              <a:ext cx="64800" cy="64800"/>
              <a:chOff x="4180032" y="3419476"/>
              <a:chExt cx="64800" cy="64800"/>
            </a:xfrm>
          </p:grpSpPr>
          <p:cxnSp>
            <p:nvCxnSpPr>
              <p:cNvPr id="12673" name="Straight Connector 12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4" name="Straight Connector 12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8" name="Group 12507"/>
            <p:cNvGrpSpPr/>
            <p:nvPr/>
          </p:nvGrpSpPr>
          <p:grpSpPr>
            <a:xfrm>
              <a:off x="5632761" y="349909"/>
              <a:ext cx="64800" cy="64800"/>
              <a:chOff x="4180032" y="3419476"/>
              <a:chExt cx="64800" cy="64800"/>
            </a:xfrm>
          </p:grpSpPr>
          <p:cxnSp>
            <p:nvCxnSpPr>
              <p:cNvPr id="12671" name="Straight Connector 12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2" name="Straight Connector 12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9" name="Group 12508"/>
            <p:cNvGrpSpPr/>
            <p:nvPr/>
          </p:nvGrpSpPr>
          <p:grpSpPr>
            <a:xfrm>
              <a:off x="6038997" y="349909"/>
              <a:ext cx="64800" cy="64800"/>
              <a:chOff x="4180032" y="3419476"/>
              <a:chExt cx="64800" cy="64800"/>
            </a:xfrm>
          </p:grpSpPr>
          <p:cxnSp>
            <p:nvCxnSpPr>
              <p:cNvPr id="12669" name="Straight Connector 12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0" name="Straight Connector 12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0" name="Group 12509"/>
            <p:cNvGrpSpPr/>
            <p:nvPr/>
          </p:nvGrpSpPr>
          <p:grpSpPr>
            <a:xfrm>
              <a:off x="6716057" y="349909"/>
              <a:ext cx="64800" cy="64800"/>
              <a:chOff x="4180032" y="3419476"/>
              <a:chExt cx="64800" cy="64800"/>
            </a:xfrm>
          </p:grpSpPr>
          <p:cxnSp>
            <p:nvCxnSpPr>
              <p:cNvPr id="12667" name="Straight Connector 12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8" name="Straight Connector 12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1" name="Group 12510"/>
            <p:cNvGrpSpPr/>
            <p:nvPr/>
          </p:nvGrpSpPr>
          <p:grpSpPr>
            <a:xfrm>
              <a:off x="7393117" y="349909"/>
              <a:ext cx="64800" cy="64800"/>
              <a:chOff x="4180032" y="3419476"/>
              <a:chExt cx="64800" cy="64800"/>
            </a:xfrm>
          </p:grpSpPr>
          <p:cxnSp>
            <p:nvCxnSpPr>
              <p:cNvPr id="12665" name="Straight Connector 12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6" name="Straight Connector 12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2" name="Group 12511"/>
            <p:cNvGrpSpPr/>
            <p:nvPr/>
          </p:nvGrpSpPr>
          <p:grpSpPr>
            <a:xfrm>
              <a:off x="8070177" y="349909"/>
              <a:ext cx="64800" cy="64800"/>
              <a:chOff x="4180032" y="3419476"/>
              <a:chExt cx="64800" cy="64800"/>
            </a:xfrm>
          </p:grpSpPr>
          <p:cxnSp>
            <p:nvCxnSpPr>
              <p:cNvPr id="12663" name="Straight Connector 12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4" name="Straight Connector 12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3" name="Group 12512"/>
            <p:cNvGrpSpPr/>
            <p:nvPr/>
          </p:nvGrpSpPr>
          <p:grpSpPr>
            <a:xfrm>
              <a:off x="8747219" y="349909"/>
              <a:ext cx="64800" cy="64800"/>
              <a:chOff x="4180032" y="3419476"/>
              <a:chExt cx="64800" cy="64800"/>
            </a:xfrm>
          </p:grpSpPr>
          <p:cxnSp>
            <p:nvCxnSpPr>
              <p:cNvPr id="12661" name="Straight Connector 12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2" name="Straight Connector 12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4" name="Group 12513"/>
            <p:cNvGrpSpPr/>
            <p:nvPr/>
          </p:nvGrpSpPr>
          <p:grpSpPr>
            <a:xfrm>
              <a:off x="1299577" y="349909"/>
              <a:ext cx="64800" cy="64800"/>
              <a:chOff x="4180032" y="3419476"/>
              <a:chExt cx="64800" cy="64800"/>
            </a:xfrm>
          </p:grpSpPr>
          <p:cxnSp>
            <p:nvCxnSpPr>
              <p:cNvPr id="12659" name="Straight Connector 12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0" name="Straight Connector 12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5" name="Group 12514"/>
            <p:cNvGrpSpPr/>
            <p:nvPr/>
          </p:nvGrpSpPr>
          <p:grpSpPr>
            <a:xfrm>
              <a:off x="2247461" y="349909"/>
              <a:ext cx="64800" cy="64800"/>
              <a:chOff x="4180032" y="3419476"/>
              <a:chExt cx="64800" cy="64800"/>
            </a:xfrm>
          </p:grpSpPr>
          <p:cxnSp>
            <p:nvCxnSpPr>
              <p:cNvPr id="12657" name="Straight Connector 12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8" name="Straight Connector 12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6" name="Group 12515"/>
            <p:cNvGrpSpPr/>
            <p:nvPr/>
          </p:nvGrpSpPr>
          <p:grpSpPr>
            <a:xfrm>
              <a:off x="3330757" y="349909"/>
              <a:ext cx="64800" cy="64800"/>
              <a:chOff x="4180032" y="3419476"/>
              <a:chExt cx="64800" cy="64800"/>
            </a:xfrm>
          </p:grpSpPr>
          <p:cxnSp>
            <p:nvCxnSpPr>
              <p:cNvPr id="12655" name="Straight Connector 12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6" name="Straight Connector 12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7" name="Group 12516"/>
            <p:cNvGrpSpPr/>
            <p:nvPr/>
          </p:nvGrpSpPr>
          <p:grpSpPr>
            <a:xfrm>
              <a:off x="4007817" y="349909"/>
              <a:ext cx="64800" cy="64800"/>
              <a:chOff x="4180032" y="3419476"/>
              <a:chExt cx="64800" cy="64800"/>
            </a:xfrm>
          </p:grpSpPr>
          <p:cxnSp>
            <p:nvCxnSpPr>
              <p:cNvPr id="12653" name="Straight Connector 12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4" name="Straight Connector 12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8" name="Group 12517"/>
            <p:cNvGrpSpPr/>
            <p:nvPr/>
          </p:nvGrpSpPr>
          <p:grpSpPr>
            <a:xfrm>
              <a:off x="4414053" y="349909"/>
              <a:ext cx="64800" cy="64800"/>
              <a:chOff x="4180032" y="3419476"/>
              <a:chExt cx="64800" cy="64800"/>
            </a:xfrm>
          </p:grpSpPr>
          <p:cxnSp>
            <p:nvCxnSpPr>
              <p:cNvPr id="12651" name="Straight Connector 126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2" name="Straight Connector 126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9" name="Group 12518"/>
            <p:cNvGrpSpPr/>
            <p:nvPr/>
          </p:nvGrpSpPr>
          <p:grpSpPr>
            <a:xfrm>
              <a:off x="5091113" y="349909"/>
              <a:ext cx="64800" cy="64800"/>
              <a:chOff x="4180032" y="3419476"/>
              <a:chExt cx="64800" cy="64800"/>
            </a:xfrm>
          </p:grpSpPr>
          <p:cxnSp>
            <p:nvCxnSpPr>
              <p:cNvPr id="12649" name="Straight Connector 126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0" name="Straight Connector 126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0" name="Group 12519"/>
            <p:cNvGrpSpPr/>
            <p:nvPr/>
          </p:nvGrpSpPr>
          <p:grpSpPr>
            <a:xfrm>
              <a:off x="6174409" y="349909"/>
              <a:ext cx="64800" cy="64800"/>
              <a:chOff x="4180032" y="3419476"/>
              <a:chExt cx="64800" cy="64800"/>
            </a:xfrm>
          </p:grpSpPr>
          <p:cxnSp>
            <p:nvCxnSpPr>
              <p:cNvPr id="12647" name="Straight Connector 126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8" name="Straight Connector 126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1" name="Group 12520"/>
            <p:cNvGrpSpPr/>
            <p:nvPr/>
          </p:nvGrpSpPr>
          <p:grpSpPr>
            <a:xfrm>
              <a:off x="6851469" y="349909"/>
              <a:ext cx="64800" cy="64800"/>
              <a:chOff x="4180032" y="3419476"/>
              <a:chExt cx="64800" cy="64800"/>
            </a:xfrm>
          </p:grpSpPr>
          <p:cxnSp>
            <p:nvCxnSpPr>
              <p:cNvPr id="12645" name="Straight Connector 126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6" name="Straight Connector 126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2" name="Group 12521"/>
            <p:cNvGrpSpPr/>
            <p:nvPr/>
          </p:nvGrpSpPr>
          <p:grpSpPr>
            <a:xfrm>
              <a:off x="7528529" y="349909"/>
              <a:ext cx="64800" cy="64800"/>
              <a:chOff x="4180032" y="3419476"/>
              <a:chExt cx="64800" cy="64800"/>
            </a:xfrm>
          </p:grpSpPr>
          <p:cxnSp>
            <p:nvCxnSpPr>
              <p:cNvPr id="12643" name="Straight Connector 126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4" name="Straight Connector 126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3" name="Group 12522"/>
            <p:cNvGrpSpPr/>
            <p:nvPr/>
          </p:nvGrpSpPr>
          <p:grpSpPr>
            <a:xfrm>
              <a:off x="8205589" y="349909"/>
              <a:ext cx="64800" cy="64800"/>
              <a:chOff x="4180032" y="3419476"/>
              <a:chExt cx="64800" cy="64800"/>
            </a:xfrm>
          </p:grpSpPr>
          <p:cxnSp>
            <p:nvCxnSpPr>
              <p:cNvPr id="12641" name="Straight Connector 126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2" name="Straight Connector 126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4" name="Group 12523"/>
            <p:cNvGrpSpPr/>
            <p:nvPr/>
          </p:nvGrpSpPr>
          <p:grpSpPr>
            <a:xfrm>
              <a:off x="757929" y="349909"/>
              <a:ext cx="64800" cy="64800"/>
              <a:chOff x="4180032" y="3419476"/>
              <a:chExt cx="64800" cy="64800"/>
            </a:xfrm>
          </p:grpSpPr>
          <p:cxnSp>
            <p:nvCxnSpPr>
              <p:cNvPr id="12639" name="Straight Connector 126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0" name="Straight Connector 126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5" name="Group 12524"/>
            <p:cNvGrpSpPr/>
            <p:nvPr/>
          </p:nvGrpSpPr>
          <p:grpSpPr>
            <a:xfrm>
              <a:off x="1434989" y="349909"/>
              <a:ext cx="64800" cy="64800"/>
              <a:chOff x="4180032" y="3419476"/>
              <a:chExt cx="64800" cy="64800"/>
            </a:xfrm>
          </p:grpSpPr>
          <p:cxnSp>
            <p:nvCxnSpPr>
              <p:cNvPr id="12637" name="Straight Connector 12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8" name="Straight Connector 12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6" name="Group 12525"/>
            <p:cNvGrpSpPr/>
            <p:nvPr/>
          </p:nvGrpSpPr>
          <p:grpSpPr>
            <a:xfrm>
              <a:off x="2382873" y="349909"/>
              <a:ext cx="64800" cy="64800"/>
              <a:chOff x="4180032" y="3419476"/>
              <a:chExt cx="64800" cy="64800"/>
            </a:xfrm>
          </p:grpSpPr>
          <p:cxnSp>
            <p:nvCxnSpPr>
              <p:cNvPr id="12635" name="Straight Connector 12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6" name="Straight Connector 12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7" name="Group 12526"/>
            <p:cNvGrpSpPr/>
            <p:nvPr/>
          </p:nvGrpSpPr>
          <p:grpSpPr>
            <a:xfrm>
              <a:off x="3466169" y="349909"/>
              <a:ext cx="64800" cy="64800"/>
              <a:chOff x="4180032" y="3419476"/>
              <a:chExt cx="64800" cy="64800"/>
            </a:xfrm>
          </p:grpSpPr>
          <p:cxnSp>
            <p:nvCxnSpPr>
              <p:cNvPr id="12633" name="Straight Connector 12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4" name="Straight Connector 12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8" name="Group 12527"/>
            <p:cNvGrpSpPr/>
            <p:nvPr/>
          </p:nvGrpSpPr>
          <p:grpSpPr>
            <a:xfrm>
              <a:off x="4143229" y="349909"/>
              <a:ext cx="64800" cy="64800"/>
              <a:chOff x="4180032" y="3419476"/>
              <a:chExt cx="64800" cy="64800"/>
            </a:xfrm>
          </p:grpSpPr>
          <p:cxnSp>
            <p:nvCxnSpPr>
              <p:cNvPr id="12631" name="Straight Connector 12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2" name="Straight Connector 12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9" name="Group 12528"/>
            <p:cNvGrpSpPr/>
            <p:nvPr/>
          </p:nvGrpSpPr>
          <p:grpSpPr>
            <a:xfrm>
              <a:off x="4549465" y="349909"/>
              <a:ext cx="64800" cy="64800"/>
              <a:chOff x="4180032" y="3419476"/>
              <a:chExt cx="64800" cy="64800"/>
            </a:xfrm>
          </p:grpSpPr>
          <p:cxnSp>
            <p:nvCxnSpPr>
              <p:cNvPr id="12629" name="Straight Connector 12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0" name="Straight Connector 12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0" name="Group 12529"/>
            <p:cNvGrpSpPr/>
            <p:nvPr/>
          </p:nvGrpSpPr>
          <p:grpSpPr>
            <a:xfrm>
              <a:off x="5226525" y="349909"/>
              <a:ext cx="64800" cy="64800"/>
              <a:chOff x="4180032" y="3419476"/>
              <a:chExt cx="64800" cy="64800"/>
            </a:xfrm>
          </p:grpSpPr>
          <p:cxnSp>
            <p:nvCxnSpPr>
              <p:cNvPr id="12627" name="Straight Connector 12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8" name="Straight Connector 12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1" name="Group 12530"/>
            <p:cNvGrpSpPr/>
            <p:nvPr/>
          </p:nvGrpSpPr>
          <p:grpSpPr>
            <a:xfrm>
              <a:off x="6309821" y="349909"/>
              <a:ext cx="64800" cy="64800"/>
              <a:chOff x="4180032" y="3419476"/>
              <a:chExt cx="64800" cy="64800"/>
            </a:xfrm>
          </p:grpSpPr>
          <p:cxnSp>
            <p:nvCxnSpPr>
              <p:cNvPr id="12625" name="Straight Connector 12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6" name="Straight Connector 12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2" name="Group 12531"/>
            <p:cNvGrpSpPr/>
            <p:nvPr/>
          </p:nvGrpSpPr>
          <p:grpSpPr>
            <a:xfrm>
              <a:off x="6986881" y="349909"/>
              <a:ext cx="64800" cy="64800"/>
              <a:chOff x="4180032" y="3419476"/>
              <a:chExt cx="64800" cy="64800"/>
            </a:xfrm>
          </p:grpSpPr>
          <p:cxnSp>
            <p:nvCxnSpPr>
              <p:cNvPr id="12623" name="Straight Connector 12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4" name="Straight Connector 12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3" name="Group 12532"/>
            <p:cNvGrpSpPr/>
            <p:nvPr/>
          </p:nvGrpSpPr>
          <p:grpSpPr>
            <a:xfrm>
              <a:off x="7663941" y="349909"/>
              <a:ext cx="64800" cy="64800"/>
              <a:chOff x="4180032" y="3419476"/>
              <a:chExt cx="64800" cy="64800"/>
            </a:xfrm>
          </p:grpSpPr>
          <p:cxnSp>
            <p:nvCxnSpPr>
              <p:cNvPr id="12621" name="Straight Connector 12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2" name="Straight Connector 12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4" name="Group 12533"/>
            <p:cNvGrpSpPr/>
            <p:nvPr/>
          </p:nvGrpSpPr>
          <p:grpSpPr>
            <a:xfrm>
              <a:off x="8341001" y="349909"/>
              <a:ext cx="64800" cy="64800"/>
              <a:chOff x="4180032" y="3419476"/>
              <a:chExt cx="64800" cy="64800"/>
            </a:xfrm>
          </p:grpSpPr>
          <p:cxnSp>
            <p:nvCxnSpPr>
              <p:cNvPr id="12619" name="Straight Connector 12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0" name="Straight Connector 12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5" name="Group 12534"/>
            <p:cNvGrpSpPr/>
            <p:nvPr/>
          </p:nvGrpSpPr>
          <p:grpSpPr>
            <a:xfrm>
              <a:off x="893341" y="349909"/>
              <a:ext cx="64800" cy="64800"/>
              <a:chOff x="4180032" y="3419476"/>
              <a:chExt cx="64800" cy="64800"/>
            </a:xfrm>
          </p:grpSpPr>
          <p:cxnSp>
            <p:nvCxnSpPr>
              <p:cNvPr id="12617" name="Straight Connector 12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8" name="Straight Connector 12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6" name="Group 12535"/>
            <p:cNvGrpSpPr/>
            <p:nvPr/>
          </p:nvGrpSpPr>
          <p:grpSpPr>
            <a:xfrm>
              <a:off x="1570401" y="349909"/>
              <a:ext cx="64800" cy="64800"/>
              <a:chOff x="4180032" y="3419476"/>
              <a:chExt cx="64800" cy="64800"/>
            </a:xfrm>
          </p:grpSpPr>
          <p:cxnSp>
            <p:nvCxnSpPr>
              <p:cNvPr id="12615" name="Straight Connector 12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6" name="Straight Connector 12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7" name="Group 12536"/>
            <p:cNvGrpSpPr/>
            <p:nvPr/>
          </p:nvGrpSpPr>
          <p:grpSpPr>
            <a:xfrm>
              <a:off x="2518285" y="349909"/>
              <a:ext cx="64800" cy="64800"/>
              <a:chOff x="4180032" y="3419476"/>
              <a:chExt cx="64800" cy="64800"/>
            </a:xfrm>
          </p:grpSpPr>
          <p:cxnSp>
            <p:nvCxnSpPr>
              <p:cNvPr id="12613" name="Straight Connector 12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4" name="Straight Connector 12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8" name="Group 12537"/>
            <p:cNvGrpSpPr/>
            <p:nvPr/>
          </p:nvGrpSpPr>
          <p:grpSpPr>
            <a:xfrm>
              <a:off x="3601581" y="349909"/>
              <a:ext cx="64800" cy="64800"/>
              <a:chOff x="4180032" y="3419476"/>
              <a:chExt cx="64800" cy="64800"/>
            </a:xfrm>
          </p:grpSpPr>
          <p:cxnSp>
            <p:nvCxnSpPr>
              <p:cNvPr id="12611" name="Straight Connector 126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2" name="Straight Connector 126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9" name="Group 12538"/>
            <p:cNvGrpSpPr/>
            <p:nvPr/>
          </p:nvGrpSpPr>
          <p:grpSpPr>
            <a:xfrm>
              <a:off x="4684877" y="349909"/>
              <a:ext cx="64800" cy="64800"/>
              <a:chOff x="4180032" y="3419476"/>
              <a:chExt cx="64800" cy="64800"/>
            </a:xfrm>
          </p:grpSpPr>
          <p:cxnSp>
            <p:nvCxnSpPr>
              <p:cNvPr id="12609" name="Straight Connector 126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0" name="Straight Connector 126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0" name="Group 12539"/>
            <p:cNvGrpSpPr/>
            <p:nvPr/>
          </p:nvGrpSpPr>
          <p:grpSpPr>
            <a:xfrm>
              <a:off x="5361937" y="349909"/>
              <a:ext cx="64800" cy="64800"/>
              <a:chOff x="4180032" y="3419476"/>
              <a:chExt cx="64800" cy="64800"/>
            </a:xfrm>
          </p:grpSpPr>
          <p:cxnSp>
            <p:nvCxnSpPr>
              <p:cNvPr id="12607" name="Straight Connector 126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8" name="Straight Connector 126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1" name="Group 12540"/>
            <p:cNvGrpSpPr/>
            <p:nvPr/>
          </p:nvGrpSpPr>
          <p:grpSpPr>
            <a:xfrm>
              <a:off x="5768173" y="349909"/>
              <a:ext cx="64800" cy="64800"/>
              <a:chOff x="4180032" y="3419476"/>
              <a:chExt cx="64800" cy="64800"/>
            </a:xfrm>
          </p:grpSpPr>
          <p:cxnSp>
            <p:nvCxnSpPr>
              <p:cNvPr id="12605" name="Straight Connector 126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6" name="Straight Connector 126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2" name="Group 12541"/>
            <p:cNvGrpSpPr/>
            <p:nvPr/>
          </p:nvGrpSpPr>
          <p:grpSpPr>
            <a:xfrm>
              <a:off x="6445233" y="349909"/>
              <a:ext cx="64800" cy="64800"/>
              <a:chOff x="4180032" y="3419476"/>
              <a:chExt cx="64800" cy="64800"/>
            </a:xfrm>
          </p:grpSpPr>
          <p:cxnSp>
            <p:nvCxnSpPr>
              <p:cNvPr id="12603" name="Straight Connector 126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4" name="Straight Connector 126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3" name="Group 12542"/>
            <p:cNvGrpSpPr/>
            <p:nvPr/>
          </p:nvGrpSpPr>
          <p:grpSpPr>
            <a:xfrm>
              <a:off x="7122293" y="349909"/>
              <a:ext cx="64800" cy="64800"/>
              <a:chOff x="4180032" y="3419476"/>
              <a:chExt cx="64800" cy="64800"/>
            </a:xfrm>
          </p:grpSpPr>
          <p:cxnSp>
            <p:nvCxnSpPr>
              <p:cNvPr id="12601" name="Straight Connector 126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2" name="Straight Connector 126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4" name="Group 12543"/>
            <p:cNvGrpSpPr/>
            <p:nvPr/>
          </p:nvGrpSpPr>
          <p:grpSpPr>
            <a:xfrm>
              <a:off x="7799353" y="349909"/>
              <a:ext cx="64800" cy="64800"/>
              <a:chOff x="4180032" y="3419476"/>
              <a:chExt cx="64800" cy="64800"/>
            </a:xfrm>
          </p:grpSpPr>
          <p:cxnSp>
            <p:nvCxnSpPr>
              <p:cNvPr id="12599" name="Straight Connector 125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0" name="Straight Connector 125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5" name="Group 12544"/>
            <p:cNvGrpSpPr/>
            <p:nvPr/>
          </p:nvGrpSpPr>
          <p:grpSpPr>
            <a:xfrm>
              <a:off x="8476413" y="349909"/>
              <a:ext cx="64800" cy="64800"/>
              <a:chOff x="4180032" y="3419476"/>
              <a:chExt cx="64800" cy="64800"/>
            </a:xfrm>
          </p:grpSpPr>
          <p:cxnSp>
            <p:nvCxnSpPr>
              <p:cNvPr id="12597" name="Straight Connector 125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8" name="Straight Connector 125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6" name="Group 12545"/>
            <p:cNvGrpSpPr/>
            <p:nvPr/>
          </p:nvGrpSpPr>
          <p:grpSpPr>
            <a:xfrm>
              <a:off x="1705813" y="349909"/>
              <a:ext cx="64800" cy="64800"/>
              <a:chOff x="4180032" y="3419476"/>
              <a:chExt cx="64800" cy="64800"/>
            </a:xfrm>
          </p:grpSpPr>
          <p:cxnSp>
            <p:nvCxnSpPr>
              <p:cNvPr id="12595" name="Straight Connector 125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6" name="Straight Connector 125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7" name="Group 12546"/>
            <p:cNvGrpSpPr/>
            <p:nvPr/>
          </p:nvGrpSpPr>
          <p:grpSpPr>
            <a:xfrm>
              <a:off x="2653697" y="349909"/>
              <a:ext cx="64800" cy="64800"/>
              <a:chOff x="4180032" y="3419476"/>
              <a:chExt cx="64800" cy="64800"/>
            </a:xfrm>
          </p:grpSpPr>
          <p:cxnSp>
            <p:nvCxnSpPr>
              <p:cNvPr id="12593" name="Straight Connector 125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4" name="Straight Connector 125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8" name="Group 12547"/>
            <p:cNvGrpSpPr/>
            <p:nvPr/>
          </p:nvGrpSpPr>
          <p:grpSpPr>
            <a:xfrm>
              <a:off x="3736993" y="349909"/>
              <a:ext cx="64800" cy="64800"/>
              <a:chOff x="4180032" y="3419476"/>
              <a:chExt cx="64800" cy="64800"/>
            </a:xfrm>
          </p:grpSpPr>
          <p:cxnSp>
            <p:nvCxnSpPr>
              <p:cNvPr id="12591" name="Straight Connector 125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2" name="Straight Connector 125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9" name="Group 12548"/>
            <p:cNvGrpSpPr/>
            <p:nvPr/>
          </p:nvGrpSpPr>
          <p:grpSpPr>
            <a:xfrm>
              <a:off x="4278641" y="349909"/>
              <a:ext cx="64800" cy="64800"/>
              <a:chOff x="4180032" y="3419476"/>
              <a:chExt cx="64800" cy="64800"/>
            </a:xfrm>
          </p:grpSpPr>
          <p:cxnSp>
            <p:nvCxnSpPr>
              <p:cNvPr id="12589" name="Straight Connector 125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0" name="Straight Connector 125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0" name="Group 12549"/>
            <p:cNvGrpSpPr/>
            <p:nvPr/>
          </p:nvGrpSpPr>
          <p:grpSpPr>
            <a:xfrm>
              <a:off x="4820289" y="349909"/>
              <a:ext cx="64800" cy="64800"/>
              <a:chOff x="4180032" y="3419476"/>
              <a:chExt cx="64800" cy="64800"/>
            </a:xfrm>
          </p:grpSpPr>
          <p:cxnSp>
            <p:nvCxnSpPr>
              <p:cNvPr id="12587" name="Straight Connector 125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8" name="Straight Connector 125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1" name="Group 12550"/>
            <p:cNvGrpSpPr/>
            <p:nvPr/>
          </p:nvGrpSpPr>
          <p:grpSpPr>
            <a:xfrm>
              <a:off x="5497349" y="349909"/>
              <a:ext cx="64800" cy="64800"/>
              <a:chOff x="4180032" y="3419476"/>
              <a:chExt cx="64800" cy="64800"/>
            </a:xfrm>
          </p:grpSpPr>
          <p:cxnSp>
            <p:nvCxnSpPr>
              <p:cNvPr id="12585" name="Straight Connector 125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6" name="Straight Connector 125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2" name="Group 12551"/>
            <p:cNvGrpSpPr/>
            <p:nvPr/>
          </p:nvGrpSpPr>
          <p:grpSpPr>
            <a:xfrm>
              <a:off x="5903585" y="349909"/>
              <a:ext cx="64800" cy="64800"/>
              <a:chOff x="4180032" y="3419476"/>
              <a:chExt cx="64800" cy="64800"/>
            </a:xfrm>
          </p:grpSpPr>
          <p:cxnSp>
            <p:nvCxnSpPr>
              <p:cNvPr id="12583" name="Straight Connector 125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4" name="Straight Connector 125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3" name="Group 12552"/>
            <p:cNvGrpSpPr/>
            <p:nvPr/>
          </p:nvGrpSpPr>
          <p:grpSpPr>
            <a:xfrm>
              <a:off x="6580645" y="349909"/>
              <a:ext cx="64800" cy="64800"/>
              <a:chOff x="4180032" y="3419476"/>
              <a:chExt cx="64800" cy="64800"/>
            </a:xfrm>
          </p:grpSpPr>
          <p:cxnSp>
            <p:nvCxnSpPr>
              <p:cNvPr id="12581" name="Straight Connector 125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2" name="Straight Connector 125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4" name="Group 12553"/>
            <p:cNvGrpSpPr/>
            <p:nvPr/>
          </p:nvGrpSpPr>
          <p:grpSpPr>
            <a:xfrm>
              <a:off x="7257705" y="349909"/>
              <a:ext cx="64800" cy="64800"/>
              <a:chOff x="4180032" y="3419476"/>
              <a:chExt cx="64800" cy="64800"/>
            </a:xfrm>
          </p:grpSpPr>
          <p:cxnSp>
            <p:nvCxnSpPr>
              <p:cNvPr id="12579" name="Straight Connector 125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0" name="Straight Connector 125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5" name="Group 12554"/>
            <p:cNvGrpSpPr/>
            <p:nvPr/>
          </p:nvGrpSpPr>
          <p:grpSpPr>
            <a:xfrm>
              <a:off x="7934765" y="349909"/>
              <a:ext cx="64800" cy="64800"/>
              <a:chOff x="4180032" y="3419476"/>
              <a:chExt cx="64800" cy="64800"/>
            </a:xfrm>
          </p:grpSpPr>
          <p:cxnSp>
            <p:nvCxnSpPr>
              <p:cNvPr id="12577" name="Straight Connector 125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8" name="Straight Connector 125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6" name="Group 12555"/>
            <p:cNvGrpSpPr/>
            <p:nvPr/>
          </p:nvGrpSpPr>
          <p:grpSpPr>
            <a:xfrm>
              <a:off x="8611825" y="349909"/>
              <a:ext cx="64800" cy="64800"/>
              <a:chOff x="4180032" y="3419476"/>
              <a:chExt cx="64800" cy="64800"/>
            </a:xfrm>
          </p:grpSpPr>
          <p:cxnSp>
            <p:nvCxnSpPr>
              <p:cNvPr id="12575" name="Straight Connector 125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6" name="Straight Connector 125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7" name="Group 12556"/>
            <p:cNvGrpSpPr/>
            <p:nvPr/>
          </p:nvGrpSpPr>
          <p:grpSpPr>
            <a:xfrm>
              <a:off x="1028753" y="349909"/>
              <a:ext cx="64800" cy="64800"/>
              <a:chOff x="4180032" y="3419476"/>
              <a:chExt cx="64800" cy="64800"/>
            </a:xfrm>
          </p:grpSpPr>
          <p:cxnSp>
            <p:nvCxnSpPr>
              <p:cNvPr id="12573" name="Straight Connector 125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4" name="Straight Connector 125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8" name="Group 12557"/>
            <p:cNvGrpSpPr/>
            <p:nvPr/>
          </p:nvGrpSpPr>
          <p:grpSpPr>
            <a:xfrm>
              <a:off x="1841225" y="349909"/>
              <a:ext cx="64800" cy="64800"/>
              <a:chOff x="4180032" y="3419476"/>
              <a:chExt cx="64800" cy="64800"/>
            </a:xfrm>
          </p:grpSpPr>
          <p:cxnSp>
            <p:nvCxnSpPr>
              <p:cNvPr id="12571" name="Straight Connector 125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2" name="Straight Connector 125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9" name="Group 12558"/>
            <p:cNvGrpSpPr/>
            <p:nvPr/>
          </p:nvGrpSpPr>
          <p:grpSpPr>
            <a:xfrm>
              <a:off x="2789109" y="349909"/>
              <a:ext cx="64800" cy="64800"/>
              <a:chOff x="4180032" y="3419476"/>
              <a:chExt cx="64800" cy="64800"/>
            </a:xfrm>
          </p:grpSpPr>
          <p:cxnSp>
            <p:nvCxnSpPr>
              <p:cNvPr id="12569" name="Straight Connector 125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0" name="Straight Connector 125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60" name="Group 12559"/>
            <p:cNvGrpSpPr/>
            <p:nvPr/>
          </p:nvGrpSpPr>
          <p:grpSpPr>
            <a:xfrm>
              <a:off x="1976637" y="349909"/>
              <a:ext cx="64800" cy="64800"/>
              <a:chOff x="4180032" y="3419476"/>
              <a:chExt cx="64800" cy="64800"/>
            </a:xfrm>
          </p:grpSpPr>
          <p:cxnSp>
            <p:nvCxnSpPr>
              <p:cNvPr id="12567" name="Straight Connector 125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68" name="Straight Connector 125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61" name="Group 12560"/>
            <p:cNvGrpSpPr/>
            <p:nvPr/>
          </p:nvGrpSpPr>
          <p:grpSpPr>
            <a:xfrm>
              <a:off x="2924521" y="349909"/>
              <a:ext cx="64800" cy="64800"/>
              <a:chOff x="4180032" y="3419476"/>
              <a:chExt cx="64800" cy="64800"/>
            </a:xfrm>
          </p:grpSpPr>
          <p:cxnSp>
            <p:nvCxnSpPr>
              <p:cNvPr id="12565" name="Straight Connector 125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66" name="Straight Connector 125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62" name="Group 12561"/>
            <p:cNvGrpSpPr/>
            <p:nvPr/>
          </p:nvGrpSpPr>
          <p:grpSpPr>
            <a:xfrm>
              <a:off x="3059933" y="349909"/>
              <a:ext cx="64800" cy="64800"/>
              <a:chOff x="4180032" y="3419476"/>
              <a:chExt cx="64800" cy="64800"/>
            </a:xfrm>
          </p:grpSpPr>
          <p:cxnSp>
            <p:nvCxnSpPr>
              <p:cNvPr id="12563" name="Straight Connector 125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64" name="Straight Connector 125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689" name="Group 12688"/>
          <p:cNvGrpSpPr/>
          <p:nvPr/>
        </p:nvGrpSpPr>
        <p:grpSpPr>
          <a:xfrm>
            <a:off x="468924" y="1585304"/>
            <a:ext cx="11280435" cy="64800"/>
            <a:chOff x="351693" y="349909"/>
            <a:chExt cx="8460326" cy="64800"/>
          </a:xfrm>
        </p:grpSpPr>
        <p:grpSp>
          <p:nvGrpSpPr>
            <p:cNvPr id="12690" name="Group 12689"/>
            <p:cNvGrpSpPr/>
            <p:nvPr/>
          </p:nvGrpSpPr>
          <p:grpSpPr>
            <a:xfrm>
              <a:off x="351693" y="349909"/>
              <a:ext cx="64800" cy="64800"/>
              <a:chOff x="4180032" y="3419476"/>
              <a:chExt cx="64800" cy="64800"/>
            </a:xfrm>
          </p:grpSpPr>
          <p:cxnSp>
            <p:nvCxnSpPr>
              <p:cNvPr id="12877" name="Straight Connector 128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8" name="Straight Connector 128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1" name="Group 12690"/>
            <p:cNvGrpSpPr/>
            <p:nvPr/>
          </p:nvGrpSpPr>
          <p:grpSpPr>
            <a:xfrm>
              <a:off x="487105" y="349909"/>
              <a:ext cx="64800" cy="64800"/>
              <a:chOff x="4180032" y="3419476"/>
              <a:chExt cx="64800" cy="64800"/>
            </a:xfrm>
          </p:grpSpPr>
          <p:cxnSp>
            <p:nvCxnSpPr>
              <p:cNvPr id="12875" name="Straight Connector 128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6" name="Straight Connector 128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2" name="Group 12691"/>
            <p:cNvGrpSpPr/>
            <p:nvPr/>
          </p:nvGrpSpPr>
          <p:grpSpPr>
            <a:xfrm>
              <a:off x="622517" y="349909"/>
              <a:ext cx="64800" cy="64800"/>
              <a:chOff x="4180032" y="3419476"/>
              <a:chExt cx="64800" cy="64800"/>
            </a:xfrm>
          </p:grpSpPr>
          <p:cxnSp>
            <p:nvCxnSpPr>
              <p:cNvPr id="12873" name="Straight Connector 128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4" name="Straight Connector 128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3" name="Group 12692"/>
            <p:cNvGrpSpPr/>
            <p:nvPr/>
          </p:nvGrpSpPr>
          <p:grpSpPr>
            <a:xfrm>
              <a:off x="1164165" y="349909"/>
              <a:ext cx="64800" cy="64800"/>
              <a:chOff x="4180032" y="3419476"/>
              <a:chExt cx="64800" cy="64800"/>
            </a:xfrm>
          </p:grpSpPr>
          <p:cxnSp>
            <p:nvCxnSpPr>
              <p:cNvPr id="12871" name="Straight Connector 128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2" name="Straight Connector 128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4" name="Group 12693"/>
            <p:cNvGrpSpPr/>
            <p:nvPr/>
          </p:nvGrpSpPr>
          <p:grpSpPr>
            <a:xfrm>
              <a:off x="2112049" y="349909"/>
              <a:ext cx="64800" cy="64800"/>
              <a:chOff x="4180032" y="3419476"/>
              <a:chExt cx="64800" cy="64800"/>
            </a:xfrm>
          </p:grpSpPr>
          <p:cxnSp>
            <p:nvCxnSpPr>
              <p:cNvPr id="12869" name="Straight Connector 128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0" name="Straight Connector 128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5" name="Group 12694"/>
            <p:cNvGrpSpPr/>
            <p:nvPr/>
          </p:nvGrpSpPr>
          <p:grpSpPr>
            <a:xfrm>
              <a:off x="3195345" y="349909"/>
              <a:ext cx="64800" cy="64800"/>
              <a:chOff x="4180032" y="3419476"/>
              <a:chExt cx="64800" cy="64800"/>
            </a:xfrm>
          </p:grpSpPr>
          <p:cxnSp>
            <p:nvCxnSpPr>
              <p:cNvPr id="12867" name="Straight Connector 12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8" name="Straight Connector 12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6" name="Group 12695"/>
            <p:cNvGrpSpPr/>
            <p:nvPr/>
          </p:nvGrpSpPr>
          <p:grpSpPr>
            <a:xfrm>
              <a:off x="3872405" y="349909"/>
              <a:ext cx="64800" cy="64800"/>
              <a:chOff x="4180032" y="3419476"/>
              <a:chExt cx="64800" cy="64800"/>
            </a:xfrm>
          </p:grpSpPr>
          <p:cxnSp>
            <p:nvCxnSpPr>
              <p:cNvPr id="12865" name="Straight Connector 12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6" name="Straight Connector 12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7" name="Group 12696"/>
            <p:cNvGrpSpPr/>
            <p:nvPr/>
          </p:nvGrpSpPr>
          <p:grpSpPr>
            <a:xfrm>
              <a:off x="4955701" y="349909"/>
              <a:ext cx="64800" cy="64800"/>
              <a:chOff x="4180032" y="3419476"/>
              <a:chExt cx="64800" cy="64800"/>
            </a:xfrm>
          </p:grpSpPr>
          <p:cxnSp>
            <p:nvCxnSpPr>
              <p:cNvPr id="12863" name="Straight Connector 12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4" name="Straight Connector 12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8" name="Group 12697"/>
            <p:cNvGrpSpPr/>
            <p:nvPr/>
          </p:nvGrpSpPr>
          <p:grpSpPr>
            <a:xfrm>
              <a:off x="5632761" y="349909"/>
              <a:ext cx="64800" cy="64800"/>
              <a:chOff x="4180032" y="3419476"/>
              <a:chExt cx="64800" cy="64800"/>
            </a:xfrm>
          </p:grpSpPr>
          <p:cxnSp>
            <p:nvCxnSpPr>
              <p:cNvPr id="12861" name="Straight Connector 12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2" name="Straight Connector 12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9" name="Group 12698"/>
            <p:cNvGrpSpPr/>
            <p:nvPr/>
          </p:nvGrpSpPr>
          <p:grpSpPr>
            <a:xfrm>
              <a:off x="6038997" y="349909"/>
              <a:ext cx="64800" cy="64800"/>
              <a:chOff x="4180032" y="3419476"/>
              <a:chExt cx="64800" cy="64800"/>
            </a:xfrm>
          </p:grpSpPr>
          <p:cxnSp>
            <p:nvCxnSpPr>
              <p:cNvPr id="12859" name="Straight Connector 12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0" name="Straight Connector 12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0" name="Group 12699"/>
            <p:cNvGrpSpPr/>
            <p:nvPr/>
          </p:nvGrpSpPr>
          <p:grpSpPr>
            <a:xfrm>
              <a:off x="6716057" y="349909"/>
              <a:ext cx="64800" cy="64800"/>
              <a:chOff x="4180032" y="3419476"/>
              <a:chExt cx="64800" cy="64800"/>
            </a:xfrm>
          </p:grpSpPr>
          <p:cxnSp>
            <p:nvCxnSpPr>
              <p:cNvPr id="12857" name="Straight Connector 12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8" name="Straight Connector 12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1" name="Group 12700"/>
            <p:cNvGrpSpPr/>
            <p:nvPr/>
          </p:nvGrpSpPr>
          <p:grpSpPr>
            <a:xfrm>
              <a:off x="7393117" y="349909"/>
              <a:ext cx="64800" cy="64800"/>
              <a:chOff x="4180032" y="3419476"/>
              <a:chExt cx="64800" cy="64800"/>
            </a:xfrm>
          </p:grpSpPr>
          <p:cxnSp>
            <p:nvCxnSpPr>
              <p:cNvPr id="12855" name="Straight Connector 12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6" name="Straight Connector 12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2" name="Group 12701"/>
            <p:cNvGrpSpPr/>
            <p:nvPr/>
          </p:nvGrpSpPr>
          <p:grpSpPr>
            <a:xfrm>
              <a:off x="8070177" y="349909"/>
              <a:ext cx="64800" cy="64800"/>
              <a:chOff x="4180032" y="3419476"/>
              <a:chExt cx="64800" cy="64800"/>
            </a:xfrm>
          </p:grpSpPr>
          <p:cxnSp>
            <p:nvCxnSpPr>
              <p:cNvPr id="12853" name="Straight Connector 12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4" name="Straight Connector 12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3" name="Group 12702"/>
            <p:cNvGrpSpPr/>
            <p:nvPr/>
          </p:nvGrpSpPr>
          <p:grpSpPr>
            <a:xfrm>
              <a:off x="8747219" y="349909"/>
              <a:ext cx="64800" cy="64800"/>
              <a:chOff x="4180032" y="3419476"/>
              <a:chExt cx="64800" cy="64800"/>
            </a:xfrm>
          </p:grpSpPr>
          <p:cxnSp>
            <p:nvCxnSpPr>
              <p:cNvPr id="12851" name="Straight Connector 12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2" name="Straight Connector 12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4" name="Group 12703"/>
            <p:cNvGrpSpPr/>
            <p:nvPr/>
          </p:nvGrpSpPr>
          <p:grpSpPr>
            <a:xfrm>
              <a:off x="1299577" y="349909"/>
              <a:ext cx="64800" cy="64800"/>
              <a:chOff x="4180032" y="3419476"/>
              <a:chExt cx="64800" cy="64800"/>
            </a:xfrm>
          </p:grpSpPr>
          <p:cxnSp>
            <p:nvCxnSpPr>
              <p:cNvPr id="12849" name="Straight Connector 12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0" name="Straight Connector 12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5" name="Group 12704"/>
            <p:cNvGrpSpPr/>
            <p:nvPr/>
          </p:nvGrpSpPr>
          <p:grpSpPr>
            <a:xfrm>
              <a:off x="2247461" y="349909"/>
              <a:ext cx="64800" cy="64800"/>
              <a:chOff x="4180032" y="3419476"/>
              <a:chExt cx="64800" cy="64800"/>
            </a:xfrm>
          </p:grpSpPr>
          <p:cxnSp>
            <p:nvCxnSpPr>
              <p:cNvPr id="12847" name="Straight Connector 12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8" name="Straight Connector 12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6" name="Group 12705"/>
            <p:cNvGrpSpPr/>
            <p:nvPr/>
          </p:nvGrpSpPr>
          <p:grpSpPr>
            <a:xfrm>
              <a:off x="3330757" y="349909"/>
              <a:ext cx="64800" cy="64800"/>
              <a:chOff x="4180032" y="3419476"/>
              <a:chExt cx="64800" cy="64800"/>
            </a:xfrm>
          </p:grpSpPr>
          <p:cxnSp>
            <p:nvCxnSpPr>
              <p:cNvPr id="12845" name="Straight Connector 12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6" name="Straight Connector 12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7" name="Group 12706"/>
            <p:cNvGrpSpPr/>
            <p:nvPr/>
          </p:nvGrpSpPr>
          <p:grpSpPr>
            <a:xfrm>
              <a:off x="4007817" y="349909"/>
              <a:ext cx="64800" cy="64800"/>
              <a:chOff x="4180032" y="3419476"/>
              <a:chExt cx="64800" cy="64800"/>
            </a:xfrm>
          </p:grpSpPr>
          <p:cxnSp>
            <p:nvCxnSpPr>
              <p:cNvPr id="12843" name="Straight Connector 12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4" name="Straight Connector 12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8" name="Group 12707"/>
            <p:cNvGrpSpPr/>
            <p:nvPr/>
          </p:nvGrpSpPr>
          <p:grpSpPr>
            <a:xfrm>
              <a:off x="4414053" y="349909"/>
              <a:ext cx="64800" cy="64800"/>
              <a:chOff x="4180032" y="3419476"/>
              <a:chExt cx="64800" cy="64800"/>
            </a:xfrm>
          </p:grpSpPr>
          <p:cxnSp>
            <p:nvCxnSpPr>
              <p:cNvPr id="12841" name="Straight Connector 128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2" name="Straight Connector 128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9" name="Group 12708"/>
            <p:cNvGrpSpPr/>
            <p:nvPr/>
          </p:nvGrpSpPr>
          <p:grpSpPr>
            <a:xfrm>
              <a:off x="5091113" y="349909"/>
              <a:ext cx="64800" cy="64800"/>
              <a:chOff x="4180032" y="3419476"/>
              <a:chExt cx="64800" cy="64800"/>
            </a:xfrm>
          </p:grpSpPr>
          <p:cxnSp>
            <p:nvCxnSpPr>
              <p:cNvPr id="12839" name="Straight Connector 128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0" name="Straight Connector 128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0" name="Group 12709"/>
            <p:cNvGrpSpPr/>
            <p:nvPr/>
          </p:nvGrpSpPr>
          <p:grpSpPr>
            <a:xfrm>
              <a:off x="6174409" y="349909"/>
              <a:ext cx="64800" cy="64800"/>
              <a:chOff x="4180032" y="3419476"/>
              <a:chExt cx="64800" cy="64800"/>
            </a:xfrm>
          </p:grpSpPr>
          <p:cxnSp>
            <p:nvCxnSpPr>
              <p:cNvPr id="12837" name="Straight Connector 128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8" name="Straight Connector 128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1" name="Group 12710"/>
            <p:cNvGrpSpPr/>
            <p:nvPr/>
          </p:nvGrpSpPr>
          <p:grpSpPr>
            <a:xfrm>
              <a:off x="6851469" y="349909"/>
              <a:ext cx="64800" cy="64800"/>
              <a:chOff x="4180032" y="3419476"/>
              <a:chExt cx="64800" cy="64800"/>
            </a:xfrm>
          </p:grpSpPr>
          <p:cxnSp>
            <p:nvCxnSpPr>
              <p:cNvPr id="12835" name="Straight Connector 128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6" name="Straight Connector 128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2" name="Group 12711"/>
            <p:cNvGrpSpPr/>
            <p:nvPr/>
          </p:nvGrpSpPr>
          <p:grpSpPr>
            <a:xfrm>
              <a:off x="7528529" y="349909"/>
              <a:ext cx="64800" cy="64800"/>
              <a:chOff x="4180032" y="3419476"/>
              <a:chExt cx="64800" cy="64800"/>
            </a:xfrm>
          </p:grpSpPr>
          <p:cxnSp>
            <p:nvCxnSpPr>
              <p:cNvPr id="12833" name="Straight Connector 128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4" name="Straight Connector 128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3" name="Group 12712"/>
            <p:cNvGrpSpPr/>
            <p:nvPr/>
          </p:nvGrpSpPr>
          <p:grpSpPr>
            <a:xfrm>
              <a:off x="8205589" y="349909"/>
              <a:ext cx="64800" cy="64800"/>
              <a:chOff x="4180032" y="3419476"/>
              <a:chExt cx="64800" cy="64800"/>
            </a:xfrm>
          </p:grpSpPr>
          <p:cxnSp>
            <p:nvCxnSpPr>
              <p:cNvPr id="12831" name="Straight Connector 128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2" name="Straight Connector 128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4" name="Group 12713"/>
            <p:cNvGrpSpPr/>
            <p:nvPr/>
          </p:nvGrpSpPr>
          <p:grpSpPr>
            <a:xfrm>
              <a:off x="757929" y="349909"/>
              <a:ext cx="64800" cy="64800"/>
              <a:chOff x="4180032" y="3419476"/>
              <a:chExt cx="64800" cy="64800"/>
            </a:xfrm>
          </p:grpSpPr>
          <p:cxnSp>
            <p:nvCxnSpPr>
              <p:cNvPr id="12829" name="Straight Connector 128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0" name="Straight Connector 128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5" name="Group 12714"/>
            <p:cNvGrpSpPr/>
            <p:nvPr/>
          </p:nvGrpSpPr>
          <p:grpSpPr>
            <a:xfrm>
              <a:off x="1434989" y="349909"/>
              <a:ext cx="64800" cy="64800"/>
              <a:chOff x="4180032" y="3419476"/>
              <a:chExt cx="64800" cy="64800"/>
            </a:xfrm>
          </p:grpSpPr>
          <p:cxnSp>
            <p:nvCxnSpPr>
              <p:cNvPr id="12827" name="Straight Connector 12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8" name="Straight Connector 12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6" name="Group 12715"/>
            <p:cNvGrpSpPr/>
            <p:nvPr/>
          </p:nvGrpSpPr>
          <p:grpSpPr>
            <a:xfrm>
              <a:off x="2382873" y="349909"/>
              <a:ext cx="64800" cy="64800"/>
              <a:chOff x="4180032" y="3419476"/>
              <a:chExt cx="64800" cy="64800"/>
            </a:xfrm>
          </p:grpSpPr>
          <p:cxnSp>
            <p:nvCxnSpPr>
              <p:cNvPr id="12825" name="Straight Connector 12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6" name="Straight Connector 12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7" name="Group 12716"/>
            <p:cNvGrpSpPr/>
            <p:nvPr/>
          </p:nvGrpSpPr>
          <p:grpSpPr>
            <a:xfrm>
              <a:off x="3466169" y="349909"/>
              <a:ext cx="64800" cy="64800"/>
              <a:chOff x="4180032" y="3419476"/>
              <a:chExt cx="64800" cy="64800"/>
            </a:xfrm>
          </p:grpSpPr>
          <p:cxnSp>
            <p:nvCxnSpPr>
              <p:cNvPr id="12823" name="Straight Connector 12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4" name="Straight Connector 12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8" name="Group 12717"/>
            <p:cNvGrpSpPr/>
            <p:nvPr/>
          </p:nvGrpSpPr>
          <p:grpSpPr>
            <a:xfrm>
              <a:off x="4143229" y="349909"/>
              <a:ext cx="64800" cy="64800"/>
              <a:chOff x="4180032" y="3419476"/>
              <a:chExt cx="64800" cy="64800"/>
            </a:xfrm>
          </p:grpSpPr>
          <p:cxnSp>
            <p:nvCxnSpPr>
              <p:cNvPr id="12821" name="Straight Connector 12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2" name="Straight Connector 12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9" name="Group 12718"/>
            <p:cNvGrpSpPr/>
            <p:nvPr/>
          </p:nvGrpSpPr>
          <p:grpSpPr>
            <a:xfrm>
              <a:off x="4549465" y="349909"/>
              <a:ext cx="64800" cy="64800"/>
              <a:chOff x="4180032" y="3419476"/>
              <a:chExt cx="64800" cy="64800"/>
            </a:xfrm>
          </p:grpSpPr>
          <p:cxnSp>
            <p:nvCxnSpPr>
              <p:cNvPr id="12819" name="Straight Connector 12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0" name="Straight Connector 12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0" name="Group 12719"/>
            <p:cNvGrpSpPr/>
            <p:nvPr/>
          </p:nvGrpSpPr>
          <p:grpSpPr>
            <a:xfrm>
              <a:off x="5226525" y="349909"/>
              <a:ext cx="64800" cy="64800"/>
              <a:chOff x="4180032" y="3419476"/>
              <a:chExt cx="64800" cy="64800"/>
            </a:xfrm>
          </p:grpSpPr>
          <p:cxnSp>
            <p:nvCxnSpPr>
              <p:cNvPr id="12817" name="Straight Connector 12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8" name="Straight Connector 12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1" name="Group 12720"/>
            <p:cNvGrpSpPr/>
            <p:nvPr/>
          </p:nvGrpSpPr>
          <p:grpSpPr>
            <a:xfrm>
              <a:off x="6309821" y="349909"/>
              <a:ext cx="64800" cy="64800"/>
              <a:chOff x="4180032" y="3419476"/>
              <a:chExt cx="64800" cy="64800"/>
            </a:xfrm>
          </p:grpSpPr>
          <p:cxnSp>
            <p:nvCxnSpPr>
              <p:cNvPr id="12815" name="Straight Connector 12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6" name="Straight Connector 12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2" name="Group 12721"/>
            <p:cNvGrpSpPr/>
            <p:nvPr/>
          </p:nvGrpSpPr>
          <p:grpSpPr>
            <a:xfrm>
              <a:off x="6986881" y="349909"/>
              <a:ext cx="64800" cy="64800"/>
              <a:chOff x="4180032" y="3419476"/>
              <a:chExt cx="64800" cy="64800"/>
            </a:xfrm>
          </p:grpSpPr>
          <p:cxnSp>
            <p:nvCxnSpPr>
              <p:cNvPr id="12813" name="Straight Connector 12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4" name="Straight Connector 12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3" name="Group 12722"/>
            <p:cNvGrpSpPr/>
            <p:nvPr/>
          </p:nvGrpSpPr>
          <p:grpSpPr>
            <a:xfrm>
              <a:off x="7663941" y="349909"/>
              <a:ext cx="64800" cy="64800"/>
              <a:chOff x="4180032" y="3419476"/>
              <a:chExt cx="64800" cy="64800"/>
            </a:xfrm>
          </p:grpSpPr>
          <p:cxnSp>
            <p:nvCxnSpPr>
              <p:cNvPr id="12811" name="Straight Connector 12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2" name="Straight Connector 12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4" name="Group 12723"/>
            <p:cNvGrpSpPr/>
            <p:nvPr/>
          </p:nvGrpSpPr>
          <p:grpSpPr>
            <a:xfrm>
              <a:off x="8341001" y="349909"/>
              <a:ext cx="64800" cy="64800"/>
              <a:chOff x="4180032" y="3419476"/>
              <a:chExt cx="64800" cy="64800"/>
            </a:xfrm>
          </p:grpSpPr>
          <p:cxnSp>
            <p:nvCxnSpPr>
              <p:cNvPr id="12809" name="Straight Connector 12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0" name="Straight Connector 12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5" name="Group 12724"/>
            <p:cNvGrpSpPr/>
            <p:nvPr/>
          </p:nvGrpSpPr>
          <p:grpSpPr>
            <a:xfrm>
              <a:off x="893341" y="349909"/>
              <a:ext cx="64800" cy="64800"/>
              <a:chOff x="4180032" y="3419476"/>
              <a:chExt cx="64800" cy="64800"/>
            </a:xfrm>
          </p:grpSpPr>
          <p:cxnSp>
            <p:nvCxnSpPr>
              <p:cNvPr id="12807" name="Straight Connector 12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8" name="Straight Connector 12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6" name="Group 12725"/>
            <p:cNvGrpSpPr/>
            <p:nvPr/>
          </p:nvGrpSpPr>
          <p:grpSpPr>
            <a:xfrm>
              <a:off x="1570401" y="349909"/>
              <a:ext cx="64800" cy="64800"/>
              <a:chOff x="4180032" y="3419476"/>
              <a:chExt cx="64800" cy="64800"/>
            </a:xfrm>
          </p:grpSpPr>
          <p:cxnSp>
            <p:nvCxnSpPr>
              <p:cNvPr id="12805" name="Straight Connector 12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6" name="Straight Connector 12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7" name="Group 12726"/>
            <p:cNvGrpSpPr/>
            <p:nvPr/>
          </p:nvGrpSpPr>
          <p:grpSpPr>
            <a:xfrm>
              <a:off x="2518285" y="349909"/>
              <a:ext cx="64800" cy="64800"/>
              <a:chOff x="4180032" y="3419476"/>
              <a:chExt cx="64800" cy="64800"/>
            </a:xfrm>
          </p:grpSpPr>
          <p:cxnSp>
            <p:nvCxnSpPr>
              <p:cNvPr id="12803" name="Straight Connector 12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4" name="Straight Connector 12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8" name="Group 12727"/>
            <p:cNvGrpSpPr/>
            <p:nvPr/>
          </p:nvGrpSpPr>
          <p:grpSpPr>
            <a:xfrm>
              <a:off x="3601581" y="349909"/>
              <a:ext cx="64800" cy="64800"/>
              <a:chOff x="4180032" y="3419476"/>
              <a:chExt cx="64800" cy="64800"/>
            </a:xfrm>
          </p:grpSpPr>
          <p:cxnSp>
            <p:nvCxnSpPr>
              <p:cNvPr id="12801" name="Straight Connector 128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2" name="Straight Connector 128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9" name="Group 12728"/>
            <p:cNvGrpSpPr/>
            <p:nvPr/>
          </p:nvGrpSpPr>
          <p:grpSpPr>
            <a:xfrm>
              <a:off x="4684877" y="349909"/>
              <a:ext cx="64800" cy="64800"/>
              <a:chOff x="4180032" y="3419476"/>
              <a:chExt cx="64800" cy="64800"/>
            </a:xfrm>
          </p:grpSpPr>
          <p:cxnSp>
            <p:nvCxnSpPr>
              <p:cNvPr id="12799" name="Straight Connector 127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0" name="Straight Connector 127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0" name="Group 12729"/>
            <p:cNvGrpSpPr/>
            <p:nvPr/>
          </p:nvGrpSpPr>
          <p:grpSpPr>
            <a:xfrm>
              <a:off x="5361937" y="349909"/>
              <a:ext cx="64800" cy="64800"/>
              <a:chOff x="4180032" y="3419476"/>
              <a:chExt cx="64800" cy="64800"/>
            </a:xfrm>
          </p:grpSpPr>
          <p:cxnSp>
            <p:nvCxnSpPr>
              <p:cNvPr id="12797" name="Straight Connector 127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8" name="Straight Connector 127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1" name="Group 12730"/>
            <p:cNvGrpSpPr/>
            <p:nvPr/>
          </p:nvGrpSpPr>
          <p:grpSpPr>
            <a:xfrm>
              <a:off x="5768173" y="349909"/>
              <a:ext cx="64800" cy="64800"/>
              <a:chOff x="4180032" y="3419476"/>
              <a:chExt cx="64800" cy="64800"/>
            </a:xfrm>
          </p:grpSpPr>
          <p:cxnSp>
            <p:nvCxnSpPr>
              <p:cNvPr id="12795" name="Straight Connector 127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6" name="Straight Connector 127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2" name="Group 12731"/>
            <p:cNvGrpSpPr/>
            <p:nvPr/>
          </p:nvGrpSpPr>
          <p:grpSpPr>
            <a:xfrm>
              <a:off x="6445233" y="349909"/>
              <a:ext cx="64800" cy="64800"/>
              <a:chOff x="4180032" y="3419476"/>
              <a:chExt cx="64800" cy="64800"/>
            </a:xfrm>
          </p:grpSpPr>
          <p:cxnSp>
            <p:nvCxnSpPr>
              <p:cNvPr id="12793" name="Straight Connector 127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4" name="Straight Connector 127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3" name="Group 12732"/>
            <p:cNvGrpSpPr/>
            <p:nvPr/>
          </p:nvGrpSpPr>
          <p:grpSpPr>
            <a:xfrm>
              <a:off x="7122293" y="349909"/>
              <a:ext cx="64800" cy="64800"/>
              <a:chOff x="4180032" y="3419476"/>
              <a:chExt cx="64800" cy="64800"/>
            </a:xfrm>
          </p:grpSpPr>
          <p:cxnSp>
            <p:nvCxnSpPr>
              <p:cNvPr id="12791" name="Straight Connector 127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2" name="Straight Connector 127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4" name="Group 12733"/>
            <p:cNvGrpSpPr/>
            <p:nvPr/>
          </p:nvGrpSpPr>
          <p:grpSpPr>
            <a:xfrm>
              <a:off x="7799353" y="349909"/>
              <a:ext cx="64800" cy="64800"/>
              <a:chOff x="4180032" y="3419476"/>
              <a:chExt cx="64800" cy="64800"/>
            </a:xfrm>
          </p:grpSpPr>
          <p:cxnSp>
            <p:nvCxnSpPr>
              <p:cNvPr id="12789" name="Straight Connector 127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0" name="Straight Connector 127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5" name="Group 12734"/>
            <p:cNvGrpSpPr/>
            <p:nvPr/>
          </p:nvGrpSpPr>
          <p:grpSpPr>
            <a:xfrm>
              <a:off x="8476413" y="349909"/>
              <a:ext cx="64800" cy="64800"/>
              <a:chOff x="4180032" y="3419476"/>
              <a:chExt cx="64800" cy="64800"/>
            </a:xfrm>
          </p:grpSpPr>
          <p:cxnSp>
            <p:nvCxnSpPr>
              <p:cNvPr id="12787" name="Straight Connector 127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8" name="Straight Connector 127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6" name="Group 12735"/>
            <p:cNvGrpSpPr/>
            <p:nvPr/>
          </p:nvGrpSpPr>
          <p:grpSpPr>
            <a:xfrm>
              <a:off x="1705813" y="349909"/>
              <a:ext cx="64800" cy="64800"/>
              <a:chOff x="4180032" y="3419476"/>
              <a:chExt cx="64800" cy="64800"/>
            </a:xfrm>
          </p:grpSpPr>
          <p:cxnSp>
            <p:nvCxnSpPr>
              <p:cNvPr id="12785" name="Straight Connector 127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6" name="Straight Connector 127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7" name="Group 12736"/>
            <p:cNvGrpSpPr/>
            <p:nvPr/>
          </p:nvGrpSpPr>
          <p:grpSpPr>
            <a:xfrm>
              <a:off x="2653697" y="349909"/>
              <a:ext cx="64800" cy="64800"/>
              <a:chOff x="4180032" y="3419476"/>
              <a:chExt cx="64800" cy="64800"/>
            </a:xfrm>
          </p:grpSpPr>
          <p:cxnSp>
            <p:nvCxnSpPr>
              <p:cNvPr id="12783" name="Straight Connector 127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4" name="Straight Connector 127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8" name="Group 12737"/>
            <p:cNvGrpSpPr/>
            <p:nvPr/>
          </p:nvGrpSpPr>
          <p:grpSpPr>
            <a:xfrm>
              <a:off x="3736993" y="349909"/>
              <a:ext cx="64800" cy="64800"/>
              <a:chOff x="4180032" y="3419476"/>
              <a:chExt cx="64800" cy="64800"/>
            </a:xfrm>
          </p:grpSpPr>
          <p:cxnSp>
            <p:nvCxnSpPr>
              <p:cNvPr id="12781" name="Straight Connector 127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2" name="Straight Connector 127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9" name="Group 12738"/>
            <p:cNvGrpSpPr/>
            <p:nvPr/>
          </p:nvGrpSpPr>
          <p:grpSpPr>
            <a:xfrm>
              <a:off x="4278641" y="349909"/>
              <a:ext cx="64800" cy="64800"/>
              <a:chOff x="4180032" y="3419476"/>
              <a:chExt cx="64800" cy="64800"/>
            </a:xfrm>
          </p:grpSpPr>
          <p:cxnSp>
            <p:nvCxnSpPr>
              <p:cNvPr id="12779" name="Straight Connector 127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0" name="Straight Connector 127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0" name="Group 12739"/>
            <p:cNvGrpSpPr/>
            <p:nvPr/>
          </p:nvGrpSpPr>
          <p:grpSpPr>
            <a:xfrm>
              <a:off x="4820289" y="349909"/>
              <a:ext cx="64800" cy="64800"/>
              <a:chOff x="4180032" y="3419476"/>
              <a:chExt cx="64800" cy="64800"/>
            </a:xfrm>
          </p:grpSpPr>
          <p:cxnSp>
            <p:nvCxnSpPr>
              <p:cNvPr id="12777" name="Straight Connector 127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8" name="Straight Connector 127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1" name="Group 12740"/>
            <p:cNvGrpSpPr/>
            <p:nvPr/>
          </p:nvGrpSpPr>
          <p:grpSpPr>
            <a:xfrm>
              <a:off x="5497349" y="349909"/>
              <a:ext cx="64800" cy="64800"/>
              <a:chOff x="4180032" y="3419476"/>
              <a:chExt cx="64800" cy="64800"/>
            </a:xfrm>
          </p:grpSpPr>
          <p:cxnSp>
            <p:nvCxnSpPr>
              <p:cNvPr id="12775" name="Straight Connector 127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6" name="Straight Connector 127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2" name="Group 12741"/>
            <p:cNvGrpSpPr/>
            <p:nvPr/>
          </p:nvGrpSpPr>
          <p:grpSpPr>
            <a:xfrm>
              <a:off x="5903585" y="349909"/>
              <a:ext cx="64800" cy="64800"/>
              <a:chOff x="4180032" y="3419476"/>
              <a:chExt cx="64800" cy="64800"/>
            </a:xfrm>
          </p:grpSpPr>
          <p:cxnSp>
            <p:nvCxnSpPr>
              <p:cNvPr id="12773" name="Straight Connector 127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4" name="Straight Connector 127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3" name="Group 12742"/>
            <p:cNvGrpSpPr/>
            <p:nvPr/>
          </p:nvGrpSpPr>
          <p:grpSpPr>
            <a:xfrm>
              <a:off x="6580645" y="349909"/>
              <a:ext cx="64800" cy="64800"/>
              <a:chOff x="4180032" y="3419476"/>
              <a:chExt cx="64800" cy="64800"/>
            </a:xfrm>
          </p:grpSpPr>
          <p:cxnSp>
            <p:nvCxnSpPr>
              <p:cNvPr id="12771" name="Straight Connector 127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2" name="Straight Connector 127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4" name="Group 12743"/>
            <p:cNvGrpSpPr/>
            <p:nvPr/>
          </p:nvGrpSpPr>
          <p:grpSpPr>
            <a:xfrm>
              <a:off x="7257705" y="349909"/>
              <a:ext cx="64800" cy="64800"/>
              <a:chOff x="4180032" y="3419476"/>
              <a:chExt cx="64800" cy="64800"/>
            </a:xfrm>
          </p:grpSpPr>
          <p:cxnSp>
            <p:nvCxnSpPr>
              <p:cNvPr id="12769" name="Straight Connector 127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0" name="Straight Connector 127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5" name="Group 12744"/>
            <p:cNvGrpSpPr/>
            <p:nvPr/>
          </p:nvGrpSpPr>
          <p:grpSpPr>
            <a:xfrm>
              <a:off x="7934765" y="349909"/>
              <a:ext cx="64800" cy="64800"/>
              <a:chOff x="4180032" y="3419476"/>
              <a:chExt cx="64800" cy="64800"/>
            </a:xfrm>
          </p:grpSpPr>
          <p:cxnSp>
            <p:nvCxnSpPr>
              <p:cNvPr id="12767" name="Straight Connector 127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8" name="Straight Connector 127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6" name="Group 12745"/>
            <p:cNvGrpSpPr/>
            <p:nvPr/>
          </p:nvGrpSpPr>
          <p:grpSpPr>
            <a:xfrm>
              <a:off x="8611825" y="349909"/>
              <a:ext cx="64800" cy="64800"/>
              <a:chOff x="4180032" y="3419476"/>
              <a:chExt cx="64800" cy="64800"/>
            </a:xfrm>
          </p:grpSpPr>
          <p:cxnSp>
            <p:nvCxnSpPr>
              <p:cNvPr id="12765" name="Straight Connector 127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6" name="Straight Connector 127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7" name="Group 12746"/>
            <p:cNvGrpSpPr/>
            <p:nvPr/>
          </p:nvGrpSpPr>
          <p:grpSpPr>
            <a:xfrm>
              <a:off x="1028753" y="349909"/>
              <a:ext cx="64800" cy="64800"/>
              <a:chOff x="4180032" y="3419476"/>
              <a:chExt cx="64800" cy="64800"/>
            </a:xfrm>
          </p:grpSpPr>
          <p:cxnSp>
            <p:nvCxnSpPr>
              <p:cNvPr id="12763" name="Straight Connector 127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4" name="Straight Connector 127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8" name="Group 12747"/>
            <p:cNvGrpSpPr/>
            <p:nvPr/>
          </p:nvGrpSpPr>
          <p:grpSpPr>
            <a:xfrm>
              <a:off x="1841225" y="349909"/>
              <a:ext cx="64800" cy="64800"/>
              <a:chOff x="4180032" y="3419476"/>
              <a:chExt cx="64800" cy="64800"/>
            </a:xfrm>
          </p:grpSpPr>
          <p:cxnSp>
            <p:nvCxnSpPr>
              <p:cNvPr id="12761" name="Straight Connector 127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2" name="Straight Connector 127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9" name="Group 12748"/>
            <p:cNvGrpSpPr/>
            <p:nvPr/>
          </p:nvGrpSpPr>
          <p:grpSpPr>
            <a:xfrm>
              <a:off x="2789109" y="349909"/>
              <a:ext cx="64800" cy="64800"/>
              <a:chOff x="4180032" y="3419476"/>
              <a:chExt cx="64800" cy="64800"/>
            </a:xfrm>
          </p:grpSpPr>
          <p:cxnSp>
            <p:nvCxnSpPr>
              <p:cNvPr id="12759" name="Straight Connector 127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0" name="Straight Connector 127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50" name="Group 12749"/>
            <p:cNvGrpSpPr/>
            <p:nvPr/>
          </p:nvGrpSpPr>
          <p:grpSpPr>
            <a:xfrm>
              <a:off x="1976637" y="349909"/>
              <a:ext cx="64800" cy="64800"/>
              <a:chOff x="4180032" y="3419476"/>
              <a:chExt cx="64800" cy="64800"/>
            </a:xfrm>
          </p:grpSpPr>
          <p:cxnSp>
            <p:nvCxnSpPr>
              <p:cNvPr id="12757" name="Straight Connector 127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58" name="Straight Connector 127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51" name="Group 12750"/>
            <p:cNvGrpSpPr/>
            <p:nvPr/>
          </p:nvGrpSpPr>
          <p:grpSpPr>
            <a:xfrm>
              <a:off x="2924521" y="349909"/>
              <a:ext cx="64800" cy="64800"/>
              <a:chOff x="4180032" y="3419476"/>
              <a:chExt cx="64800" cy="64800"/>
            </a:xfrm>
          </p:grpSpPr>
          <p:cxnSp>
            <p:nvCxnSpPr>
              <p:cNvPr id="12755" name="Straight Connector 127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56" name="Straight Connector 127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52" name="Group 12751"/>
            <p:cNvGrpSpPr/>
            <p:nvPr/>
          </p:nvGrpSpPr>
          <p:grpSpPr>
            <a:xfrm>
              <a:off x="3059933" y="349909"/>
              <a:ext cx="64800" cy="64800"/>
              <a:chOff x="4180032" y="3419476"/>
              <a:chExt cx="64800" cy="64800"/>
            </a:xfrm>
          </p:grpSpPr>
          <p:cxnSp>
            <p:nvCxnSpPr>
              <p:cNvPr id="12753" name="Straight Connector 127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54" name="Straight Connector 127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879" name="Group 12878"/>
          <p:cNvGrpSpPr/>
          <p:nvPr/>
        </p:nvGrpSpPr>
        <p:grpSpPr>
          <a:xfrm>
            <a:off x="468924" y="1729145"/>
            <a:ext cx="11280435" cy="64800"/>
            <a:chOff x="351693" y="349909"/>
            <a:chExt cx="8460326" cy="64800"/>
          </a:xfrm>
        </p:grpSpPr>
        <p:grpSp>
          <p:nvGrpSpPr>
            <p:cNvPr id="12880" name="Group 12879"/>
            <p:cNvGrpSpPr/>
            <p:nvPr/>
          </p:nvGrpSpPr>
          <p:grpSpPr>
            <a:xfrm>
              <a:off x="351693" y="349909"/>
              <a:ext cx="64800" cy="64800"/>
              <a:chOff x="4180032" y="3419476"/>
              <a:chExt cx="64800" cy="64800"/>
            </a:xfrm>
          </p:grpSpPr>
          <p:cxnSp>
            <p:nvCxnSpPr>
              <p:cNvPr id="13067" name="Straight Connector 130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8" name="Straight Connector 130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1" name="Group 12880"/>
            <p:cNvGrpSpPr/>
            <p:nvPr/>
          </p:nvGrpSpPr>
          <p:grpSpPr>
            <a:xfrm>
              <a:off x="487105" y="349909"/>
              <a:ext cx="64800" cy="64800"/>
              <a:chOff x="4180032" y="3419476"/>
              <a:chExt cx="64800" cy="64800"/>
            </a:xfrm>
          </p:grpSpPr>
          <p:cxnSp>
            <p:nvCxnSpPr>
              <p:cNvPr id="13065" name="Straight Connector 130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6" name="Straight Connector 130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2" name="Group 12881"/>
            <p:cNvGrpSpPr/>
            <p:nvPr/>
          </p:nvGrpSpPr>
          <p:grpSpPr>
            <a:xfrm>
              <a:off x="622517" y="349909"/>
              <a:ext cx="64800" cy="64800"/>
              <a:chOff x="4180032" y="3419476"/>
              <a:chExt cx="64800" cy="64800"/>
            </a:xfrm>
          </p:grpSpPr>
          <p:cxnSp>
            <p:nvCxnSpPr>
              <p:cNvPr id="13063" name="Straight Connector 130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4" name="Straight Connector 130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3" name="Group 12882"/>
            <p:cNvGrpSpPr/>
            <p:nvPr/>
          </p:nvGrpSpPr>
          <p:grpSpPr>
            <a:xfrm>
              <a:off x="1164165" y="349909"/>
              <a:ext cx="64800" cy="64800"/>
              <a:chOff x="4180032" y="3419476"/>
              <a:chExt cx="64800" cy="64800"/>
            </a:xfrm>
          </p:grpSpPr>
          <p:cxnSp>
            <p:nvCxnSpPr>
              <p:cNvPr id="13061" name="Straight Connector 130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2" name="Straight Connector 130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4" name="Group 12883"/>
            <p:cNvGrpSpPr/>
            <p:nvPr/>
          </p:nvGrpSpPr>
          <p:grpSpPr>
            <a:xfrm>
              <a:off x="2112049" y="349909"/>
              <a:ext cx="64800" cy="64800"/>
              <a:chOff x="4180032" y="3419476"/>
              <a:chExt cx="64800" cy="64800"/>
            </a:xfrm>
          </p:grpSpPr>
          <p:cxnSp>
            <p:nvCxnSpPr>
              <p:cNvPr id="13059" name="Straight Connector 130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0" name="Straight Connector 130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5" name="Group 12884"/>
            <p:cNvGrpSpPr/>
            <p:nvPr/>
          </p:nvGrpSpPr>
          <p:grpSpPr>
            <a:xfrm>
              <a:off x="3195345" y="349909"/>
              <a:ext cx="64800" cy="64800"/>
              <a:chOff x="4180032" y="3419476"/>
              <a:chExt cx="64800" cy="64800"/>
            </a:xfrm>
          </p:grpSpPr>
          <p:cxnSp>
            <p:nvCxnSpPr>
              <p:cNvPr id="13057" name="Straight Connector 130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8" name="Straight Connector 130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6" name="Group 12885"/>
            <p:cNvGrpSpPr/>
            <p:nvPr/>
          </p:nvGrpSpPr>
          <p:grpSpPr>
            <a:xfrm>
              <a:off x="3872405" y="349909"/>
              <a:ext cx="64800" cy="64800"/>
              <a:chOff x="4180032" y="3419476"/>
              <a:chExt cx="64800" cy="64800"/>
            </a:xfrm>
          </p:grpSpPr>
          <p:cxnSp>
            <p:nvCxnSpPr>
              <p:cNvPr id="13055" name="Straight Connector 130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6" name="Straight Connector 130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7" name="Group 12886"/>
            <p:cNvGrpSpPr/>
            <p:nvPr/>
          </p:nvGrpSpPr>
          <p:grpSpPr>
            <a:xfrm>
              <a:off x="4955701" y="349909"/>
              <a:ext cx="64800" cy="64800"/>
              <a:chOff x="4180032" y="3419476"/>
              <a:chExt cx="64800" cy="64800"/>
            </a:xfrm>
          </p:grpSpPr>
          <p:cxnSp>
            <p:nvCxnSpPr>
              <p:cNvPr id="13053" name="Straight Connector 130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4" name="Straight Connector 130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8" name="Group 12887"/>
            <p:cNvGrpSpPr/>
            <p:nvPr/>
          </p:nvGrpSpPr>
          <p:grpSpPr>
            <a:xfrm>
              <a:off x="5632761" y="349909"/>
              <a:ext cx="64800" cy="64800"/>
              <a:chOff x="4180032" y="3419476"/>
              <a:chExt cx="64800" cy="64800"/>
            </a:xfrm>
          </p:grpSpPr>
          <p:cxnSp>
            <p:nvCxnSpPr>
              <p:cNvPr id="13051" name="Straight Connector 130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2" name="Straight Connector 130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9" name="Group 12888"/>
            <p:cNvGrpSpPr/>
            <p:nvPr/>
          </p:nvGrpSpPr>
          <p:grpSpPr>
            <a:xfrm>
              <a:off x="6038997" y="349909"/>
              <a:ext cx="64800" cy="64800"/>
              <a:chOff x="4180032" y="3419476"/>
              <a:chExt cx="64800" cy="64800"/>
            </a:xfrm>
          </p:grpSpPr>
          <p:cxnSp>
            <p:nvCxnSpPr>
              <p:cNvPr id="13049" name="Straight Connector 130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0" name="Straight Connector 130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0" name="Group 12889"/>
            <p:cNvGrpSpPr/>
            <p:nvPr/>
          </p:nvGrpSpPr>
          <p:grpSpPr>
            <a:xfrm>
              <a:off x="6716057" y="349909"/>
              <a:ext cx="64800" cy="64800"/>
              <a:chOff x="4180032" y="3419476"/>
              <a:chExt cx="64800" cy="64800"/>
            </a:xfrm>
          </p:grpSpPr>
          <p:cxnSp>
            <p:nvCxnSpPr>
              <p:cNvPr id="13047" name="Straight Connector 130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8" name="Straight Connector 130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1" name="Group 12890"/>
            <p:cNvGrpSpPr/>
            <p:nvPr/>
          </p:nvGrpSpPr>
          <p:grpSpPr>
            <a:xfrm>
              <a:off x="7393117" y="349909"/>
              <a:ext cx="64800" cy="64800"/>
              <a:chOff x="4180032" y="3419476"/>
              <a:chExt cx="64800" cy="64800"/>
            </a:xfrm>
          </p:grpSpPr>
          <p:cxnSp>
            <p:nvCxnSpPr>
              <p:cNvPr id="13045" name="Straight Connector 130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6" name="Straight Connector 130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2" name="Group 12891"/>
            <p:cNvGrpSpPr/>
            <p:nvPr/>
          </p:nvGrpSpPr>
          <p:grpSpPr>
            <a:xfrm>
              <a:off x="8070177" y="349909"/>
              <a:ext cx="64800" cy="64800"/>
              <a:chOff x="4180032" y="3419476"/>
              <a:chExt cx="64800" cy="64800"/>
            </a:xfrm>
          </p:grpSpPr>
          <p:cxnSp>
            <p:nvCxnSpPr>
              <p:cNvPr id="13043" name="Straight Connector 130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4" name="Straight Connector 130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3" name="Group 12892"/>
            <p:cNvGrpSpPr/>
            <p:nvPr/>
          </p:nvGrpSpPr>
          <p:grpSpPr>
            <a:xfrm>
              <a:off x="8747219" y="349909"/>
              <a:ext cx="64800" cy="64800"/>
              <a:chOff x="4180032" y="3419476"/>
              <a:chExt cx="64800" cy="64800"/>
            </a:xfrm>
          </p:grpSpPr>
          <p:cxnSp>
            <p:nvCxnSpPr>
              <p:cNvPr id="13041" name="Straight Connector 130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2" name="Straight Connector 130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4" name="Group 12893"/>
            <p:cNvGrpSpPr/>
            <p:nvPr/>
          </p:nvGrpSpPr>
          <p:grpSpPr>
            <a:xfrm>
              <a:off x="1299577" y="349909"/>
              <a:ext cx="64800" cy="64800"/>
              <a:chOff x="4180032" y="3419476"/>
              <a:chExt cx="64800" cy="64800"/>
            </a:xfrm>
          </p:grpSpPr>
          <p:cxnSp>
            <p:nvCxnSpPr>
              <p:cNvPr id="13039" name="Straight Connector 130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0" name="Straight Connector 130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5" name="Group 12894"/>
            <p:cNvGrpSpPr/>
            <p:nvPr/>
          </p:nvGrpSpPr>
          <p:grpSpPr>
            <a:xfrm>
              <a:off x="2247461" y="349909"/>
              <a:ext cx="64800" cy="64800"/>
              <a:chOff x="4180032" y="3419476"/>
              <a:chExt cx="64800" cy="64800"/>
            </a:xfrm>
          </p:grpSpPr>
          <p:cxnSp>
            <p:nvCxnSpPr>
              <p:cNvPr id="13037" name="Straight Connector 130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8" name="Straight Connector 130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6" name="Group 12895"/>
            <p:cNvGrpSpPr/>
            <p:nvPr/>
          </p:nvGrpSpPr>
          <p:grpSpPr>
            <a:xfrm>
              <a:off x="3330757" y="349909"/>
              <a:ext cx="64800" cy="64800"/>
              <a:chOff x="4180032" y="3419476"/>
              <a:chExt cx="64800" cy="64800"/>
            </a:xfrm>
          </p:grpSpPr>
          <p:cxnSp>
            <p:nvCxnSpPr>
              <p:cNvPr id="13035" name="Straight Connector 130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6" name="Straight Connector 130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7" name="Group 12896"/>
            <p:cNvGrpSpPr/>
            <p:nvPr/>
          </p:nvGrpSpPr>
          <p:grpSpPr>
            <a:xfrm>
              <a:off x="4007817" y="349909"/>
              <a:ext cx="64800" cy="64800"/>
              <a:chOff x="4180032" y="3419476"/>
              <a:chExt cx="64800" cy="64800"/>
            </a:xfrm>
          </p:grpSpPr>
          <p:cxnSp>
            <p:nvCxnSpPr>
              <p:cNvPr id="13033" name="Straight Connector 130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4" name="Straight Connector 130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8" name="Group 12897"/>
            <p:cNvGrpSpPr/>
            <p:nvPr/>
          </p:nvGrpSpPr>
          <p:grpSpPr>
            <a:xfrm>
              <a:off x="4414053" y="349909"/>
              <a:ext cx="64800" cy="64800"/>
              <a:chOff x="4180032" y="3419476"/>
              <a:chExt cx="64800" cy="64800"/>
            </a:xfrm>
          </p:grpSpPr>
          <p:cxnSp>
            <p:nvCxnSpPr>
              <p:cNvPr id="13031" name="Straight Connector 130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2" name="Straight Connector 130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9" name="Group 12898"/>
            <p:cNvGrpSpPr/>
            <p:nvPr/>
          </p:nvGrpSpPr>
          <p:grpSpPr>
            <a:xfrm>
              <a:off x="5091113" y="349909"/>
              <a:ext cx="64800" cy="64800"/>
              <a:chOff x="4180032" y="3419476"/>
              <a:chExt cx="64800" cy="64800"/>
            </a:xfrm>
          </p:grpSpPr>
          <p:cxnSp>
            <p:nvCxnSpPr>
              <p:cNvPr id="13029" name="Straight Connector 130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0" name="Straight Connector 130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0" name="Group 12899"/>
            <p:cNvGrpSpPr/>
            <p:nvPr/>
          </p:nvGrpSpPr>
          <p:grpSpPr>
            <a:xfrm>
              <a:off x="6174409" y="349909"/>
              <a:ext cx="64800" cy="64800"/>
              <a:chOff x="4180032" y="3419476"/>
              <a:chExt cx="64800" cy="64800"/>
            </a:xfrm>
          </p:grpSpPr>
          <p:cxnSp>
            <p:nvCxnSpPr>
              <p:cNvPr id="13027" name="Straight Connector 130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8" name="Straight Connector 130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1" name="Group 12900"/>
            <p:cNvGrpSpPr/>
            <p:nvPr/>
          </p:nvGrpSpPr>
          <p:grpSpPr>
            <a:xfrm>
              <a:off x="6851469" y="349909"/>
              <a:ext cx="64800" cy="64800"/>
              <a:chOff x="4180032" y="3419476"/>
              <a:chExt cx="64800" cy="64800"/>
            </a:xfrm>
          </p:grpSpPr>
          <p:cxnSp>
            <p:nvCxnSpPr>
              <p:cNvPr id="13025" name="Straight Connector 130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6" name="Straight Connector 130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2" name="Group 12901"/>
            <p:cNvGrpSpPr/>
            <p:nvPr/>
          </p:nvGrpSpPr>
          <p:grpSpPr>
            <a:xfrm>
              <a:off x="7528529" y="349909"/>
              <a:ext cx="64800" cy="64800"/>
              <a:chOff x="4180032" y="3419476"/>
              <a:chExt cx="64800" cy="64800"/>
            </a:xfrm>
          </p:grpSpPr>
          <p:cxnSp>
            <p:nvCxnSpPr>
              <p:cNvPr id="13023" name="Straight Connector 130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4" name="Straight Connector 130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3" name="Group 12902"/>
            <p:cNvGrpSpPr/>
            <p:nvPr/>
          </p:nvGrpSpPr>
          <p:grpSpPr>
            <a:xfrm>
              <a:off x="8205589" y="349909"/>
              <a:ext cx="64800" cy="64800"/>
              <a:chOff x="4180032" y="3419476"/>
              <a:chExt cx="64800" cy="64800"/>
            </a:xfrm>
          </p:grpSpPr>
          <p:cxnSp>
            <p:nvCxnSpPr>
              <p:cNvPr id="13021" name="Straight Connector 130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2" name="Straight Connector 130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4" name="Group 12903"/>
            <p:cNvGrpSpPr/>
            <p:nvPr/>
          </p:nvGrpSpPr>
          <p:grpSpPr>
            <a:xfrm>
              <a:off x="757929" y="349909"/>
              <a:ext cx="64800" cy="64800"/>
              <a:chOff x="4180032" y="3419476"/>
              <a:chExt cx="64800" cy="64800"/>
            </a:xfrm>
          </p:grpSpPr>
          <p:cxnSp>
            <p:nvCxnSpPr>
              <p:cNvPr id="13019" name="Straight Connector 130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0" name="Straight Connector 130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5" name="Group 12904"/>
            <p:cNvGrpSpPr/>
            <p:nvPr/>
          </p:nvGrpSpPr>
          <p:grpSpPr>
            <a:xfrm>
              <a:off x="1434989" y="349909"/>
              <a:ext cx="64800" cy="64800"/>
              <a:chOff x="4180032" y="3419476"/>
              <a:chExt cx="64800" cy="64800"/>
            </a:xfrm>
          </p:grpSpPr>
          <p:cxnSp>
            <p:nvCxnSpPr>
              <p:cNvPr id="13017" name="Straight Connector 130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8" name="Straight Connector 130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6" name="Group 12905"/>
            <p:cNvGrpSpPr/>
            <p:nvPr/>
          </p:nvGrpSpPr>
          <p:grpSpPr>
            <a:xfrm>
              <a:off x="2382873" y="349909"/>
              <a:ext cx="64800" cy="64800"/>
              <a:chOff x="4180032" y="3419476"/>
              <a:chExt cx="64800" cy="64800"/>
            </a:xfrm>
          </p:grpSpPr>
          <p:cxnSp>
            <p:nvCxnSpPr>
              <p:cNvPr id="13015" name="Straight Connector 130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6" name="Straight Connector 130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7" name="Group 12906"/>
            <p:cNvGrpSpPr/>
            <p:nvPr/>
          </p:nvGrpSpPr>
          <p:grpSpPr>
            <a:xfrm>
              <a:off x="3466169" y="349909"/>
              <a:ext cx="64800" cy="64800"/>
              <a:chOff x="4180032" y="3419476"/>
              <a:chExt cx="64800" cy="64800"/>
            </a:xfrm>
          </p:grpSpPr>
          <p:cxnSp>
            <p:nvCxnSpPr>
              <p:cNvPr id="13013" name="Straight Connector 130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4" name="Straight Connector 130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8" name="Group 12907"/>
            <p:cNvGrpSpPr/>
            <p:nvPr/>
          </p:nvGrpSpPr>
          <p:grpSpPr>
            <a:xfrm>
              <a:off x="4143229" y="349909"/>
              <a:ext cx="64800" cy="64800"/>
              <a:chOff x="4180032" y="3419476"/>
              <a:chExt cx="64800" cy="64800"/>
            </a:xfrm>
          </p:grpSpPr>
          <p:cxnSp>
            <p:nvCxnSpPr>
              <p:cNvPr id="13011" name="Straight Connector 130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2" name="Straight Connector 130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9" name="Group 12908"/>
            <p:cNvGrpSpPr/>
            <p:nvPr/>
          </p:nvGrpSpPr>
          <p:grpSpPr>
            <a:xfrm>
              <a:off x="4549465" y="349909"/>
              <a:ext cx="64800" cy="64800"/>
              <a:chOff x="4180032" y="3419476"/>
              <a:chExt cx="64800" cy="64800"/>
            </a:xfrm>
          </p:grpSpPr>
          <p:cxnSp>
            <p:nvCxnSpPr>
              <p:cNvPr id="13009" name="Straight Connector 130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0" name="Straight Connector 130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0" name="Group 12909"/>
            <p:cNvGrpSpPr/>
            <p:nvPr/>
          </p:nvGrpSpPr>
          <p:grpSpPr>
            <a:xfrm>
              <a:off x="5226525" y="349909"/>
              <a:ext cx="64800" cy="64800"/>
              <a:chOff x="4180032" y="3419476"/>
              <a:chExt cx="64800" cy="64800"/>
            </a:xfrm>
          </p:grpSpPr>
          <p:cxnSp>
            <p:nvCxnSpPr>
              <p:cNvPr id="13007" name="Straight Connector 130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8" name="Straight Connector 130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1" name="Group 12910"/>
            <p:cNvGrpSpPr/>
            <p:nvPr/>
          </p:nvGrpSpPr>
          <p:grpSpPr>
            <a:xfrm>
              <a:off x="6309821" y="349909"/>
              <a:ext cx="64800" cy="64800"/>
              <a:chOff x="4180032" y="3419476"/>
              <a:chExt cx="64800" cy="64800"/>
            </a:xfrm>
          </p:grpSpPr>
          <p:cxnSp>
            <p:nvCxnSpPr>
              <p:cNvPr id="13005" name="Straight Connector 130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6" name="Straight Connector 130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2" name="Group 12911"/>
            <p:cNvGrpSpPr/>
            <p:nvPr/>
          </p:nvGrpSpPr>
          <p:grpSpPr>
            <a:xfrm>
              <a:off x="6986881" y="349909"/>
              <a:ext cx="64800" cy="64800"/>
              <a:chOff x="4180032" y="3419476"/>
              <a:chExt cx="64800" cy="64800"/>
            </a:xfrm>
          </p:grpSpPr>
          <p:cxnSp>
            <p:nvCxnSpPr>
              <p:cNvPr id="13003" name="Straight Connector 130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4" name="Straight Connector 130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3" name="Group 12912"/>
            <p:cNvGrpSpPr/>
            <p:nvPr/>
          </p:nvGrpSpPr>
          <p:grpSpPr>
            <a:xfrm>
              <a:off x="7663941" y="349909"/>
              <a:ext cx="64800" cy="64800"/>
              <a:chOff x="4180032" y="3419476"/>
              <a:chExt cx="64800" cy="64800"/>
            </a:xfrm>
          </p:grpSpPr>
          <p:cxnSp>
            <p:nvCxnSpPr>
              <p:cNvPr id="13001" name="Straight Connector 130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2" name="Straight Connector 130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4" name="Group 12913"/>
            <p:cNvGrpSpPr/>
            <p:nvPr/>
          </p:nvGrpSpPr>
          <p:grpSpPr>
            <a:xfrm>
              <a:off x="8341001" y="349909"/>
              <a:ext cx="64800" cy="64800"/>
              <a:chOff x="4180032" y="3419476"/>
              <a:chExt cx="64800" cy="64800"/>
            </a:xfrm>
          </p:grpSpPr>
          <p:cxnSp>
            <p:nvCxnSpPr>
              <p:cNvPr id="12999" name="Straight Connector 129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0" name="Straight Connector 129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5" name="Group 12914"/>
            <p:cNvGrpSpPr/>
            <p:nvPr/>
          </p:nvGrpSpPr>
          <p:grpSpPr>
            <a:xfrm>
              <a:off x="893341" y="349909"/>
              <a:ext cx="64800" cy="64800"/>
              <a:chOff x="4180032" y="3419476"/>
              <a:chExt cx="64800" cy="64800"/>
            </a:xfrm>
          </p:grpSpPr>
          <p:cxnSp>
            <p:nvCxnSpPr>
              <p:cNvPr id="12997" name="Straight Connector 129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8" name="Straight Connector 129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6" name="Group 12915"/>
            <p:cNvGrpSpPr/>
            <p:nvPr/>
          </p:nvGrpSpPr>
          <p:grpSpPr>
            <a:xfrm>
              <a:off x="1570401" y="349909"/>
              <a:ext cx="64800" cy="64800"/>
              <a:chOff x="4180032" y="3419476"/>
              <a:chExt cx="64800" cy="64800"/>
            </a:xfrm>
          </p:grpSpPr>
          <p:cxnSp>
            <p:nvCxnSpPr>
              <p:cNvPr id="12995" name="Straight Connector 129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6" name="Straight Connector 129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7" name="Group 12916"/>
            <p:cNvGrpSpPr/>
            <p:nvPr/>
          </p:nvGrpSpPr>
          <p:grpSpPr>
            <a:xfrm>
              <a:off x="2518285" y="349909"/>
              <a:ext cx="64800" cy="64800"/>
              <a:chOff x="4180032" y="3419476"/>
              <a:chExt cx="64800" cy="64800"/>
            </a:xfrm>
          </p:grpSpPr>
          <p:cxnSp>
            <p:nvCxnSpPr>
              <p:cNvPr id="12993" name="Straight Connector 129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4" name="Straight Connector 129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8" name="Group 12917"/>
            <p:cNvGrpSpPr/>
            <p:nvPr/>
          </p:nvGrpSpPr>
          <p:grpSpPr>
            <a:xfrm>
              <a:off x="3601581" y="349909"/>
              <a:ext cx="64800" cy="64800"/>
              <a:chOff x="4180032" y="3419476"/>
              <a:chExt cx="64800" cy="64800"/>
            </a:xfrm>
          </p:grpSpPr>
          <p:cxnSp>
            <p:nvCxnSpPr>
              <p:cNvPr id="12991" name="Straight Connector 129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2" name="Straight Connector 129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9" name="Group 12918"/>
            <p:cNvGrpSpPr/>
            <p:nvPr/>
          </p:nvGrpSpPr>
          <p:grpSpPr>
            <a:xfrm>
              <a:off x="4684877" y="349909"/>
              <a:ext cx="64800" cy="64800"/>
              <a:chOff x="4180032" y="3419476"/>
              <a:chExt cx="64800" cy="64800"/>
            </a:xfrm>
          </p:grpSpPr>
          <p:cxnSp>
            <p:nvCxnSpPr>
              <p:cNvPr id="12989" name="Straight Connector 129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0" name="Straight Connector 129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0" name="Group 12919"/>
            <p:cNvGrpSpPr/>
            <p:nvPr/>
          </p:nvGrpSpPr>
          <p:grpSpPr>
            <a:xfrm>
              <a:off x="5361937" y="349909"/>
              <a:ext cx="64800" cy="64800"/>
              <a:chOff x="4180032" y="3419476"/>
              <a:chExt cx="64800" cy="64800"/>
            </a:xfrm>
          </p:grpSpPr>
          <p:cxnSp>
            <p:nvCxnSpPr>
              <p:cNvPr id="12987" name="Straight Connector 129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8" name="Straight Connector 129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1" name="Group 12920"/>
            <p:cNvGrpSpPr/>
            <p:nvPr/>
          </p:nvGrpSpPr>
          <p:grpSpPr>
            <a:xfrm>
              <a:off x="5768173" y="349909"/>
              <a:ext cx="64800" cy="64800"/>
              <a:chOff x="4180032" y="3419476"/>
              <a:chExt cx="64800" cy="64800"/>
            </a:xfrm>
          </p:grpSpPr>
          <p:cxnSp>
            <p:nvCxnSpPr>
              <p:cNvPr id="12985" name="Straight Connector 129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6" name="Straight Connector 129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2" name="Group 12921"/>
            <p:cNvGrpSpPr/>
            <p:nvPr/>
          </p:nvGrpSpPr>
          <p:grpSpPr>
            <a:xfrm>
              <a:off x="6445233" y="349909"/>
              <a:ext cx="64800" cy="64800"/>
              <a:chOff x="4180032" y="3419476"/>
              <a:chExt cx="64800" cy="64800"/>
            </a:xfrm>
          </p:grpSpPr>
          <p:cxnSp>
            <p:nvCxnSpPr>
              <p:cNvPr id="12983" name="Straight Connector 129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4" name="Straight Connector 129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3" name="Group 12922"/>
            <p:cNvGrpSpPr/>
            <p:nvPr/>
          </p:nvGrpSpPr>
          <p:grpSpPr>
            <a:xfrm>
              <a:off x="7122293" y="349909"/>
              <a:ext cx="64800" cy="64800"/>
              <a:chOff x="4180032" y="3419476"/>
              <a:chExt cx="64800" cy="64800"/>
            </a:xfrm>
          </p:grpSpPr>
          <p:cxnSp>
            <p:nvCxnSpPr>
              <p:cNvPr id="12981" name="Straight Connector 129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2" name="Straight Connector 129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4" name="Group 12923"/>
            <p:cNvGrpSpPr/>
            <p:nvPr/>
          </p:nvGrpSpPr>
          <p:grpSpPr>
            <a:xfrm>
              <a:off x="7799353" y="349909"/>
              <a:ext cx="64800" cy="64800"/>
              <a:chOff x="4180032" y="3419476"/>
              <a:chExt cx="64800" cy="64800"/>
            </a:xfrm>
          </p:grpSpPr>
          <p:cxnSp>
            <p:nvCxnSpPr>
              <p:cNvPr id="12979" name="Straight Connector 129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0" name="Straight Connector 129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5" name="Group 12924"/>
            <p:cNvGrpSpPr/>
            <p:nvPr/>
          </p:nvGrpSpPr>
          <p:grpSpPr>
            <a:xfrm>
              <a:off x="8476413" y="349909"/>
              <a:ext cx="64800" cy="64800"/>
              <a:chOff x="4180032" y="3419476"/>
              <a:chExt cx="64800" cy="64800"/>
            </a:xfrm>
          </p:grpSpPr>
          <p:cxnSp>
            <p:nvCxnSpPr>
              <p:cNvPr id="12977" name="Straight Connector 129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8" name="Straight Connector 129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6" name="Group 12925"/>
            <p:cNvGrpSpPr/>
            <p:nvPr/>
          </p:nvGrpSpPr>
          <p:grpSpPr>
            <a:xfrm>
              <a:off x="1705813" y="349909"/>
              <a:ext cx="64800" cy="64800"/>
              <a:chOff x="4180032" y="3419476"/>
              <a:chExt cx="64800" cy="64800"/>
            </a:xfrm>
          </p:grpSpPr>
          <p:cxnSp>
            <p:nvCxnSpPr>
              <p:cNvPr id="12975" name="Straight Connector 129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6" name="Straight Connector 129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7" name="Group 12926"/>
            <p:cNvGrpSpPr/>
            <p:nvPr/>
          </p:nvGrpSpPr>
          <p:grpSpPr>
            <a:xfrm>
              <a:off x="2653697" y="349909"/>
              <a:ext cx="64800" cy="64800"/>
              <a:chOff x="4180032" y="3419476"/>
              <a:chExt cx="64800" cy="64800"/>
            </a:xfrm>
          </p:grpSpPr>
          <p:cxnSp>
            <p:nvCxnSpPr>
              <p:cNvPr id="12973" name="Straight Connector 129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4" name="Straight Connector 129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8" name="Group 12927"/>
            <p:cNvGrpSpPr/>
            <p:nvPr/>
          </p:nvGrpSpPr>
          <p:grpSpPr>
            <a:xfrm>
              <a:off x="3736993" y="349909"/>
              <a:ext cx="64800" cy="64800"/>
              <a:chOff x="4180032" y="3419476"/>
              <a:chExt cx="64800" cy="64800"/>
            </a:xfrm>
          </p:grpSpPr>
          <p:cxnSp>
            <p:nvCxnSpPr>
              <p:cNvPr id="12971" name="Straight Connector 129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2" name="Straight Connector 129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9" name="Group 12928"/>
            <p:cNvGrpSpPr/>
            <p:nvPr/>
          </p:nvGrpSpPr>
          <p:grpSpPr>
            <a:xfrm>
              <a:off x="4278641" y="349909"/>
              <a:ext cx="64800" cy="64800"/>
              <a:chOff x="4180032" y="3419476"/>
              <a:chExt cx="64800" cy="64800"/>
            </a:xfrm>
          </p:grpSpPr>
          <p:cxnSp>
            <p:nvCxnSpPr>
              <p:cNvPr id="12969" name="Straight Connector 129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0" name="Straight Connector 129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0" name="Group 12929"/>
            <p:cNvGrpSpPr/>
            <p:nvPr/>
          </p:nvGrpSpPr>
          <p:grpSpPr>
            <a:xfrm>
              <a:off x="4820289" y="349909"/>
              <a:ext cx="64800" cy="64800"/>
              <a:chOff x="4180032" y="3419476"/>
              <a:chExt cx="64800" cy="64800"/>
            </a:xfrm>
          </p:grpSpPr>
          <p:cxnSp>
            <p:nvCxnSpPr>
              <p:cNvPr id="12967" name="Straight Connector 129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8" name="Straight Connector 129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1" name="Group 12930"/>
            <p:cNvGrpSpPr/>
            <p:nvPr/>
          </p:nvGrpSpPr>
          <p:grpSpPr>
            <a:xfrm>
              <a:off x="5497349" y="349909"/>
              <a:ext cx="64800" cy="64800"/>
              <a:chOff x="4180032" y="3419476"/>
              <a:chExt cx="64800" cy="64800"/>
            </a:xfrm>
          </p:grpSpPr>
          <p:cxnSp>
            <p:nvCxnSpPr>
              <p:cNvPr id="12965" name="Straight Connector 129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6" name="Straight Connector 129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2" name="Group 12931"/>
            <p:cNvGrpSpPr/>
            <p:nvPr/>
          </p:nvGrpSpPr>
          <p:grpSpPr>
            <a:xfrm>
              <a:off x="5903585" y="349909"/>
              <a:ext cx="64800" cy="64800"/>
              <a:chOff x="4180032" y="3419476"/>
              <a:chExt cx="64800" cy="64800"/>
            </a:xfrm>
          </p:grpSpPr>
          <p:cxnSp>
            <p:nvCxnSpPr>
              <p:cNvPr id="12963" name="Straight Connector 129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4" name="Straight Connector 129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3" name="Group 12932"/>
            <p:cNvGrpSpPr/>
            <p:nvPr/>
          </p:nvGrpSpPr>
          <p:grpSpPr>
            <a:xfrm>
              <a:off x="6580645" y="349909"/>
              <a:ext cx="64800" cy="64800"/>
              <a:chOff x="4180032" y="3419476"/>
              <a:chExt cx="64800" cy="64800"/>
            </a:xfrm>
          </p:grpSpPr>
          <p:cxnSp>
            <p:nvCxnSpPr>
              <p:cNvPr id="12961" name="Straight Connector 129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2" name="Straight Connector 129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4" name="Group 12933"/>
            <p:cNvGrpSpPr/>
            <p:nvPr/>
          </p:nvGrpSpPr>
          <p:grpSpPr>
            <a:xfrm>
              <a:off x="7257705" y="349909"/>
              <a:ext cx="64800" cy="64800"/>
              <a:chOff x="4180032" y="3419476"/>
              <a:chExt cx="64800" cy="64800"/>
            </a:xfrm>
          </p:grpSpPr>
          <p:cxnSp>
            <p:nvCxnSpPr>
              <p:cNvPr id="12959" name="Straight Connector 129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0" name="Straight Connector 129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5" name="Group 12934"/>
            <p:cNvGrpSpPr/>
            <p:nvPr/>
          </p:nvGrpSpPr>
          <p:grpSpPr>
            <a:xfrm>
              <a:off x="7934765" y="349909"/>
              <a:ext cx="64800" cy="64800"/>
              <a:chOff x="4180032" y="3419476"/>
              <a:chExt cx="64800" cy="64800"/>
            </a:xfrm>
          </p:grpSpPr>
          <p:cxnSp>
            <p:nvCxnSpPr>
              <p:cNvPr id="12957" name="Straight Connector 129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8" name="Straight Connector 129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6" name="Group 12935"/>
            <p:cNvGrpSpPr/>
            <p:nvPr/>
          </p:nvGrpSpPr>
          <p:grpSpPr>
            <a:xfrm>
              <a:off x="8611825" y="349909"/>
              <a:ext cx="64800" cy="64800"/>
              <a:chOff x="4180032" y="3419476"/>
              <a:chExt cx="64800" cy="64800"/>
            </a:xfrm>
          </p:grpSpPr>
          <p:cxnSp>
            <p:nvCxnSpPr>
              <p:cNvPr id="12955" name="Straight Connector 129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6" name="Straight Connector 129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7" name="Group 12936"/>
            <p:cNvGrpSpPr/>
            <p:nvPr/>
          </p:nvGrpSpPr>
          <p:grpSpPr>
            <a:xfrm>
              <a:off x="1028753" y="349909"/>
              <a:ext cx="64800" cy="64800"/>
              <a:chOff x="4180032" y="3419476"/>
              <a:chExt cx="64800" cy="64800"/>
            </a:xfrm>
          </p:grpSpPr>
          <p:cxnSp>
            <p:nvCxnSpPr>
              <p:cNvPr id="12953" name="Straight Connector 129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4" name="Straight Connector 129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8" name="Group 12937"/>
            <p:cNvGrpSpPr/>
            <p:nvPr/>
          </p:nvGrpSpPr>
          <p:grpSpPr>
            <a:xfrm>
              <a:off x="1841225" y="349909"/>
              <a:ext cx="64800" cy="64800"/>
              <a:chOff x="4180032" y="3419476"/>
              <a:chExt cx="64800" cy="64800"/>
            </a:xfrm>
          </p:grpSpPr>
          <p:cxnSp>
            <p:nvCxnSpPr>
              <p:cNvPr id="12951" name="Straight Connector 129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2" name="Straight Connector 129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9" name="Group 12938"/>
            <p:cNvGrpSpPr/>
            <p:nvPr/>
          </p:nvGrpSpPr>
          <p:grpSpPr>
            <a:xfrm>
              <a:off x="2789109" y="349909"/>
              <a:ext cx="64800" cy="64800"/>
              <a:chOff x="4180032" y="3419476"/>
              <a:chExt cx="64800" cy="64800"/>
            </a:xfrm>
          </p:grpSpPr>
          <p:cxnSp>
            <p:nvCxnSpPr>
              <p:cNvPr id="12949" name="Straight Connector 129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0" name="Straight Connector 129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40" name="Group 12939"/>
            <p:cNvGrpSpPr/>
            <p:nvPr/>
          </p:nvGrpSpPr>
          <p:grpSpPr>
            <a:xfrm>
              <a:off x="1976637" y="349909"/>
              <a:ext cx="64800" cy="64800"/>
              <a:chOff x="4180032" y="3419476"/>
              <a:chExt cx="64800" cy="64800"/>
            </a:xfrm>
          </p:grpSpPr>
          <p:cxnSp>
            <p:nvCxnSpPr>
              <p:cNvPr id="12947" name="Straight Connector 129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48" name="Straight Connector 129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41" name="Group 12940"/>
            <p:cNvGrpSpPr/>
            <p:nvPr/>
          </p:nvGrpSpPr>
          <p:grpSpPr>
            <a:xfrm>
              <a:off x="2924521" y="349909"/>
              <a:ext cx="64800" cy="64800"/>
              <a:chOff x="4180032" y="3419476"/>
              <a:chExt cx="64800" cy="64800"/>
            </a:xfrm>
          </p:grpSpPr>
          <p:cxnSp>
            <p:nvCxnSpPr>
              <p:cNvPr id="12945" name="Straight Connector 129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46" name="Straight Connector 129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42" name="Group 12941"/>
            <p:cNvGrpSpPr/>
            <p:nvPr/>
          </p:nvGrpSpPr>
          <p:grpSpPr>
            <a:xfrm>
              <a:off x="3059933" y="349909"/>
              <a:ext cx="64800" cy="64800"/>
              <a:chOff x="4180032" y="3419476"/>
              <a:chExt cx="64800" cy="64800"/>
            </a:xfrm>
          </p:grpSpPr>
          <p:cxnSp>
            <p:nvCxnSpPr>
              <p:cNvPr id="12943" name="Straight Connector 129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44" name="Straight Connector 129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069" name="Group 13068"/>
          <p:cNvGrpSpPr/>
          <p:nvPr/>
        </p:nvGrpSpPr>
        <p:grpSpPr>
          <a:xfrm>
            <a:off x="468924" y="1872986"/>
            <a:ext cx="11280435" cy="64800"/>
            <a:chOff x="351693" y="349909"/>
            <a:chExt cx="8460326" cy="64800"/>
          </a:xfrm>
        </p:grpSpPr>
        <p:grpSp>
          <p:nvGrpSpPr>
            <p:cNvPr id="13070" name="Group 13069"/>
            <p:cNvGrpSpPr/>
            <p:nvPr/>
          </p:nvGrpSpPr>
          <p:grpSpPr>
            <a:xfrm>
              <a:off x="351693" y="349909"/>
              <a:ext cx="64800" cy="64800"/>
              <a:chOff x="4180032" y="3419476"/>
              <a:chExt cx="64800" cy="64800"/>
            </a:xfrm>
          </p:grpSpPr>
          <p:cxnSp>
            <p:nvCxnSpPr>
              <p:cNvPr id="13257" name="Straight Connector 13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8" name="Straight Connector 13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1" name="Group 13070"/>
            <p:cNvGrpSpPr/>
            <p:nvPr/>
          </p:nvGrpSpPr>
          <p:grpSpPr>
            <a:xfrm>
              <a:off x="487105" y="349909"/>
              <a:ext cx="64800" cy="64800"/>
              <a:chOff x="4180032" y="3419476"/>
              <a:chExt cx="64800" cy="64800"/>
            </a:xfrm>
          </p:grpSpPr>
          <p:cxnSp>
            <p:nvCxnSpPr>
              <p:cNvPr id="13255" name="Straight Connector 13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6" name="Straight Connector 13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2" name="Group 13071"/>
            <p:cNvGrpSpPr/>
            <p:nvPr/>
          </p:nvGrpSpPr>
          <p:grpSpPr>
            <a:xfrm>
              <a:off x="622517" y="349909"/>
              <a:ext cx="64800" cy="64800"/>
              <a:chOff x="4180032" y="3419476"/>
              <a:chExt cx="64800" cy="64800"/>
            </a:xfrm>
          </p:grpSpPr>
          <p:cxnSp>
            <p:nvCxnSpPr>
              <p:cNvPr id="13253" name="Straight Connector 13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4" name="Straight Connector 13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3" name="Group 13072"/>
            <p:cNvGrpSpPr/>
            <p:nvPr/>
          </p:nvGrpSpPr>
          <p:grpSpPr>
            <a:xfrm>
              <a:off x="1164165" y="349909"/>
              <a:ext cx="64800" cy="64800"/>
              <a:chOff x="4180032" y="3419476"/>
              <a:chExt cx="64800" cy="64800"/>
            </a:xfrm>
          </p:grpSpPr>
          <p:cxnSp>
            <p:nvCxnSpPr>
              <p:cNvPr id="13251" name="Straight Connector 13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2" name="Straight Connector 13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4" name="Group 13073"/>
            <p:cNvGrpSpPr/>
            <p:nvPr/>
          </p:nvGrpSpPr>
          <p:grpSpPr>
            <a:xfrm>
              <a:off x="2112049" y="349909"/>
              <a:ext cx="64800" cy="64800"/>
              <a:chOff x="4180032" y="3419476"/>
              <a:chExt cx="64800" cy="64800"/>
            </a:xfrm>
          </p:grpSpPr>
          <p:cxnSp>
            <p:nvCxnSpPr>
              <p:cNvPr id="13249" name="Straight Connector 13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0" name="Straight Connector 13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5" name="Group 13074"/>
            <p:cNvGrpSpPr/>
            <p:nvPr/>
          </p:nvGrpSpPr>
          <p:grpSpPr>
            <a:xfrm>
              <a:off x="3195345" y="349909"/>
              <a:ext cx="64800" cy="64800"/>
              <a:chOff x="4180032" y="3419476"/>
              <a:chExt cx="64800" cy="64800"/>
            </a:xfrm>
          </p:grpSpPr>
          <p:cxnSp>
            <p:nvCxnSpPr>
              <p:cNvPr id="13247" name="Straight Connector 13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8" name="Straight Connector 13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6" name="Group 13075"/>
            <p:cNvGrpSpPr/>
            <p:nvPr/>
          </p:nvGrpSpPr>
          <p:grpSpPr>
            <a:xfrm>
              <a:off x="3872405" y="349909"/>
              <a:ext cx="64800" cy="64800"/>
              <a:chOff x="4180032" y="3419476"/>
              <a:chExt cx="64800" cy="64800"/>
            </a:xfrm>
          </p:grpSpPr>
          <p:cxnSp>
            <p:nvCxnSpPr>
              <p:cNvPr id="13245" name="Straight Connector 13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6" name="Straight Connector 13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7" name="Group 13076"/>
            <p:cNvGrpSpPr/>
            <p:nvPr/>
          </p:nvGrpSpPr>
          <p:grpSpPr>
            <a:xfrm>
              <a:off x="4955701" y="349909"/>
              <a:ext cx="64800" cy="64800"/>
              <a:chOff x="4180032" y="3419476"/>
              <a:chExt cx="64800" cy="64800"/>
            </a:xfrm>
          </p:grpSpPr>
          <p:cxnSp>
            <p:nvCxnSpPr>
              <p:cNvPr id="13243" name="Straight Connector 13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4" name="Straight Connector 13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8" name="Group 13077"/>
            <p:cNvGrpSpPr/>
            <p:nvPr/>
          </p:nvGrpSpPr>
          <p:grpSpPr>
            <a:xfrm>
              <a:off x="5632761" y="349909"/>
              <a:ext cx="64800" cy="64800"/>
              <a:chOff x="4180032" y="3419476"/>
              <a:chExt cx="64800" cy="64800"/>
            </a:xfrm>
          </p:grpSpPr>
          <p:cxnSp>
            <p:nvCxnSpPr>
              <p:cNvPr id="13241" name="Straight Connector 13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2" name="Straight Connector 13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9" name="Group 13078"/>
            <p:cNvGrpSpPr/>
            <p:nvPr/>
          </p:nvGrpSpPr>
          <p:grpSpPr>
            <a:xfrm>
              <a:off x="6038997" y="349909"/>
              <a:ext cx="64800" cy="64800"/>
              <a:chOff x="4180032" y="3419476"/>
              <a:chExt cx="64800" cy="64800"/>
            </a:xfrm>
          </p:grpSpPr>
          <p:cxnSp>
            <p:nvCxnSpPr>
              <p:cNvPr id="13239" name="Straight Connector 13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0" name="Straight Connector 13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0" name="Group 13079"/>
            <p:cNvGrpSpPr/>
            <p:nvPr/>
          </p:nvGrpSpPr>
          <p:grpSpPr>
            <a:xfrm>
              <a:off x="6716057" y="349909"/>
              <a:ext cx="64800" cy="64800"/>
              <a:chOff x="4180032" y="3419476"/>
              <a:chExt cx="64800" cy="64800"/>
            </a:xfrm>
          </p:grpSpPr>
          <p:cxnSp>
            <p:nvCxnSpPr>
              <p:cNvPr id="13237" name="Straight Connector 13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8" name="Straight Connector 13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1" name="Group 13080"/>
            <p:cNvGrpSpPr/>
            <p:nvPr/>
          </p:nvGrpSpPr>
          <p:grpSpPr>
            <a:xfrm>
              <a:off x="7393117" y="349909"/>
              <a:ext cx="64800" cy="64800"/>
              <a:chOff x="4180032" y="3419476"/>
              <a:chExt cx="64800" cy="64800"/>
            </a:xfrm>
          </p:grpSpPr>
          <p:cxnSp>
            <p:nvCxnSpPr>
              <p:cNvPr id="13235" name="Straight Connector 13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6" name="Straight Connector 13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2" name="Group 13081"/>
            <p:cNvGrpSpPr/>
            <p:nvPr/>
          </p:nvGrpSpPr>
          <p:grpSpPr>
            <a:xfrm>
              <a:off x="8070177" y="349909"/>
              <a:ext cx="64800" cy="64800"/>
              <a:chOff x="4180032" y="3419476"/>
              <a:chExt cx="64800" cy="64800"/>
            </a:xfrm>
          </p:grpSpPr>
          <p:cxnSp>
            <p:nvCxnSpPr>
              <p:cNvPr id="13233" name="Straight Connector 13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4" name="Straight Connector 13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3" name="Group 13082"/>
            <p:cNvGrpSpPr/>
            <p:nvPr/>
          </p:nvGrpSpPr>
          <p:grpSpPr>
            <a:xfrm>
              <a:off x="8747219" y="349909"/>
              <a:ext cx="64800" cy="64800"/>
              <a:chOff x="4180032" y="3419476"/>
              <a:chExt cx="64800" cy="64800"/>
            </a:xfrm>
          </p:grpSpPr>
          <p:cxnSp>
            <p:nvCxnSpPr>
              <p:cNvPr id="13231" name="Straight Connector 132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2" name="Straight Connector 132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4" name="Group 13083"/>
            <p:cNvGrpSpPr/>
            <p:nvPr/>
          </p:nvGrpSpPr>
          <p:grpSpPr>
            <a:xfrm>
              <a:off x="1299577" y="349909"/>
              <a:ext cx="64800" cy="64800"/>
              <a:chOff x="4180032" y="3419476"/>
              <a:chExt cx="64800" cy="64800"/>
            </a:xfrm>
          </p:grpSpPr>
          <p:cxnSp>
            <p:nvCxnSpPr>
              <p:cNvPr id="13229" name="Straight Connector 132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0" name="Straight Connector 132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5" name="Group 13084"/>
            <p:cNvGrpSpPr/>
            <p:nvPr/>
          </p:nvGrpSpPr>
          <p:grpSpPr>
            <a:xfrm>
              <a:off x="2247461" y="349909"/>
              <a:ext cx="64800" cy="64800"/>
              <a:chOff x="4180032" y="3419476"/>
              <a:chExt cx="64800" cy="64800"/>
            </a:xfrm>
          </p:grpSpPr>
          <p:cxnSp>
            <p:nvCxnSpPr>
              <p:cNvPr id="13227" name="Straight Connector 132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8" name="Straight Connector 132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6" name="Group 13085"/>
            <p:cNvGrpSpPr/>
            <p:nvPr/>
          </p:nvGrpSpPr>
          <p:grpSpPr>
            <a:xfrm>
              <a:off x="3330757" y="349909"/>
              <a:ext cx="64800" cy="64800"/>
              <a:chOff x="4180032" y="3419476"/>
              <a:chExt cx="64800" cy="64800"/>
            </a:xfrm>
          </p:grpSpPr>
          <p:cxnSp>
            <p:nvCxnSpPr>
              <p:cNvPr id="13225" name="Straight Connector 132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6" name="Straight Connector 132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7" name="Group 13086"/>
            <p:cNvGrpSpPr/>
            <p:nvPr/>
          </p:nvGrpSpPr>
          <p:grpSpPr>
            <a:xfrm>
              <a:off x="4007817" y="349909"/>
              <a:ext cx="64800" cy="64800"/>
              <a:chOff x="4180032" y="3419476"/>
              <a:chExt cx="64800" cy="64800"/>
            </a:xfrm>
          </p:grpSpPr>
          <p:cxnSp>
            <p:nvCxnSpPr>
              <p:cNvPr id="13223" name="Straight Connector 132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4" name="Straight Connector 132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8" name="Group 13087"/>
            <p:cNvGrpSpPr/>
            <p:nvPr/>
          </p:nvGrpSpPr>
          <p:grpSpPr>
            <a:xfrm>
              <a:off x="4414053" y="349909"/>
              <a:ext cx="64800" cy="64800"/>
              <a:chOff x="4180032" y="3419476"/>
              <a:chExt cx="64800" cy="64800"/>
            </a:xfrm>
          </p:grpSpPr>
          <p:cxnSp>
            <p:nvCxnSpPr>
              <p:cNvPr id="13221" name="Straight Connector 132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2" name="Straight Connector 132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9" name="Group 13088"/>
            <p:cNvGrpSpPr/>
            <p:nvPr/>
          </p:nvGrpSpPr>
          <p:grpSpPr>
            <a:xfrm>
              <a:off x="5091113" y="349909"/>
              <a:ext cx="64800" cy="64800"/>
              <a:chOff x="4180032" y="3419476"/>
              <a:chExt cx="64800" cy="64800"/>
            </a:xfrm>
          </p:grpSpPr>
          <p:cxnSp>
            <p:nvCxnSpPr>
              <p:cNvPr id="13219" name="Straight Connector 132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0" name="Straight Connector 132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0" name="Group 13089"/>
            <p:cNvGrpSpPr/>
            <p:nvPr/>
          </p:nvGrpSpPr>
          <p:grpSpPr>
            <a:xfrm>
              <a:off x="6174409" y="349909"/>
              <a:ext cx="64800" cy="64800"/>
              <a:chOff x="4180032" y="3419476"/>
              <a:chExt cx="64800" cy="64800"/>
            </a:xfrm>
          </p:grpSpPr>
          <p:cxnSp>
            <p:nvCxnSpPr>
              <p:cNvPr id="13217" name="Straight Connector 132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8" name="Straight Connector 132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1" name="Group 13090"/>
            <p:cNvGrpSpPr/>
            <p:nvPr/>
          </p:nvGrpSpPr>
          <p:grpSpPr>
            <a:xfrm>
              <a:off x="6851469" y="349909"/>
              <a:ext cx="64800" cy="64800"/>
              <a:chOff x="4180032" y="3419476"/>
              <a:chExt cx="64800" cy="64800"/>
            </a:xfrm>
          </p:grpSpPr>
          <p:cxnSp>
            <p:nvCxnSpPr>
              <p:cNvPr id="13215" name="Straight Connector 132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6" name="Straight Connector 132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2" name="Group 13091"/>
            <p:cNvGrpSpPr/>
            <p:nvPr/>
          </p:nvGrpSpPr>
          <p:grpSpPr>
            <a:xfrm>
              <a:off x="7528529" y="349909"/>
              <a:ext cx="64800" cy="64800"/>
              <a:chOff x="4180032" y="3419476"/>
              <a:chExt cx="64800" cy="64800"/>
            </a:xfrm>
          </p:grpSpPr>
          <p:cxnSp>
            <p:nvCxnSpPr>
              <p:cNvPr id="13213" name="Straight Connector 132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4" name="Straight Connector 132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3" name="Group 13092"/>
            <p:cNvGrpSpPr/>
            <p:nvPr/>
          </p:nvGrpSpPr>
          <p:grpSpPr>
            <a:xfrm>
              <a:off x="8205589" y="349909"/>
              <a:ext cx="64800" cy="64800"/>
              <a:chOff x="4180032" y="3419476"/>
              <a:chExt cx="64800" cy="64800"/>
            </a:xfrm>
          </p:grpSpPr>
          <p:cxnSp>
            <p:nvCxnSpPr>
              <p:cNvPr id="13211" name="Straight Connector 132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2" name="Straight Connector 132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4" name="Group 13093"/>
            <p:cNvGrpSpPr/>
            <p:nvPr/>
          </p:nvGrpSpPr>
          <p:grpSpPr>
            <a:xfrm>
              <a:off x="757929" y="349909"/>
              <a:ext cx="64800" cy="64800"/>
              <a:chOff x="4180032" y="3419476"/>
              <a:chExt cx="64800" cy="64800"/>
            </a:xfrm>
          </p:grpSpPr>
          <p:cxnSp>
            <p:nvCxnSpPr>
              <p:cNvPr id="13209" name="Straight Connector 132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0" name="Straight Connector 132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5" name="Group 13094"/>
            <p:cNvGrpSpPr/>
            <p:nvPr/>
          </p:nvGrpSpPr>
          <p:grpSpPr>
            <a:xfrm>
              <a:off x="1434989" y="349909"/>
              <a:ext cx="64800" cy="64800"/>
              <a:chOff x="4180032" y="3419476"/>
              <a:chExt cx="64800" cy="64800"/>
            </a:xfrm>
          </p:grpSpPr>
          <p:cxnSp>
            <p:nvCxnSpPr>
              <p:cNvPr id="13207" name="Straight Connector 132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8" name="Straight Connector 132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6" name="Group 13095"/>
            <p:cNvGrpSpPr/>
            <p:nvPr/>
          </p:nvGrpSpPr>
          <p:grpSpPr>
            <a:xfrm>
              <a:off x="2382873" y="349909"/>
              <a:ext cx="64800" cy="64800"/>
              <a:chOff x="4180032" y="3419476"/>
              <a:chExt cx="64800" cy="64800"/>
            </a:xfrm>
          </p:grpSpPr>
          <p:cxnSp>
            <p:nvCxnSpPr>
              <p:cNvPr id="13205" name="Straight Connector 132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6" name="Straight Connector 132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7" name="Group 13096"/>
            <p:cNvGrpSpPr/>
            <p:nvPr/>
          </p:nvGrpSpPr>
          <p:grpSpPr>
            <a:xfrm>
              <a:off x="3466169" y="349909"/>
              <a:ext cx="64800" cy="64800"/>
              <a:chOff x="4180032" y="3419476"/>
              <a:chExt cx="64800" cy="64800"/>
            </a:xfrm>
          </p:grpSpPr>
          <p:cxnSp>
            <p:nvCxnSpPr>
              <p:cNvPr id="13203" name="Straight Connector 132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4" name="Straight Connector 132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8" name="Group 13097"/>
            <p:cNvGrpSpPr/>
            <p:nvPr/>
          </p:nvGrpSpPr>
          <p:grpSpPr>
            <a:xfrm>
              <a:off x="4143229" y="349909"/>
              <a:ext cx="64800" cy="64800"/>
              <a:chOff x="4180032" y="3419476"/>
              <a:chExt cx="64800" cy="64800"/>
            </a:xfrm>
          </p:grpSpPr>
          <p:cxnSp>
            <p:nvCxnSpPr>
              <p:cNvPr id="13201" name="Straight Connector 132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2" name="Straight Connector 132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9" name="Group 13098"/>
            <p:cNvGrpSpPr/>
            <p:nvPr/>
          </p:nvGrpSpPr>
          <p:grpSpPr>
            <a:xfrm>
              <a:off x="4549465" y="349909"/>
              <a:ext cx="64800" cy="64800"/>
              <a:chOff x="4180032" y="3419476"/>
              <a:chExt cx="64800" cy="64800"/>
            </a:xfrm>
          </p:grpSpPr>
          <p:cxnSp>
            <p:nvCxnSpPr>
              <p:cNvPr id="13199" name="Straight Connector 131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0" name="Straight Connector 131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0" name="Group 13099"/>
            <p:cNvGrpSpPr/>
            <p:nvPr/>
          </p:nvGrpSpPr>
          <p:grpSpPr>
            <a:xfrm>
              <a:off x="5226525" y="349909"/>
              <a:ext cx="64800" cy="64800"/>
              <a:chOff x="4180032" y="3419476"/>
              <a:chExt cx="64800" cy="64800"/>
            </a:xfrm>
          </p:grpSpPr>
          <p:cxnSp>
            <p:nvCxnSpPr>
              <p:cNvPr id="13197" name="Straight Connector 131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8" name="Straight Connector 131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1" name="Group 13100"/>
            <p:cNvGrpSpPr/>
            <p:nvPr/>
          </p:nvGrpSpPr>
          <p:grpSpPr>
            <a:xfrm>
              <a:off x="6309821" y="349909"/>
              <a:ext cx="64800" cy="64800"/>
              <a:chOff x="4180032" y="3419476"/>
              <a:chExt cx="64800" cy="64800"/>
            </a:xfrm>
          </p:grpSpPr>
          <p:cxnSp>
            <p:nvCxnSpPr>
              <p:cNvPr id="13195" name="Straight Connector 131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6" name="Straight Connector 131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2" name="Group 13101"/>
            <p:cNvGrpSpPr/>
            <p:nvPr/>
          </p:nvGrpSpPr>
          <p:grpSpPr>
            <a:xfrm>
              <a:off x="6986881" y="349909"/>
              <a:ext cx="64800" cy="64800"/>
              <a:chOff x="4180032" y="3419476"/>
              <a:chExt cx="64800" cy="64800"/>
            </a:xfrm>
          </p:grpSpPr>
          <p:cxnSp>
            <p:nvCxnSpPr>
              <p:cNvPr id="13193" name="Straight Connector 131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4" name="Straight Connector 131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3" name="Group 13102"/>
            <p:cNvGrpSpPr/>
            <p:nvPr/>
          </p:nvGrpSpPr>
          <p:grpSpPr>
            <a:xfrm>
              <a:off x="7663941" y="349909"/>
              <a:ext cx="64800" cy="64800"/>
              <a:chOff x="4180032" y="3419476"/>
              <a:chExt cx="64800" cy="64800"/>
            </a:xfrm>
          </p:grpSpPr>
          <p:cxnSp>
            <p:nvCxnSpPr>
              <p:cNvPr id="13191" name="Straight Connector 131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2" name="Straight Connector 131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4" name="Group 13103"/>
            <p:cNvGrpSpPr/>
            <p:nvPr/>
          </p:nvGrpSpPr>
          <p:grpSpPr>
            <a:xfrm>
              <a:off x="8341001" y="349909"/>
              <a:ext cx="64800" cy="64800"/>
              <a:chOff x="4180032" y="3419476"/>
              <a:chExt cx="64800" cy="64800"/>
            </a:xfrm>
          </p:grpSpPr>
          <p:cxnSp>
            <p:nvCxnSpPr>
              <p:cNvPr id="13189" name="Straight Connector 131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0" name="Straight Connector 131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5" name="Group 13104"/>
            <p:cNvGrpSpPr/>
            <p:nvPr/>
          </p:nvGrpSpPr>
          <p:grpSpPr>
            <a:xfrm>
              <a:off x="893341" y="349909"/>
              <a:ext cx="64800" cy="64800"/>
              <a:chOff x="4180032" y="3419476"/>
              <a:chExt cx="64800" cy="64800"/>
            </a:xfrm>
          </p:grpSpPr>
          <p:cxnSp>
            <p:nvCxnSpPr>
              <p:cNvPr id="13187" name="Straight Connector 131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8" name="Straight Connector 131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6" name="Group 13105"/>
            <p:cNvGrpSpPr/>
            <p:nvPr/>
          </p:nvGrpSpPr>
          <p:grpSpPr>
            <a:xfrm>
              <a:off x="1570401" y="349909"/>
              <a:ext cx="64800" cy="64800"/>
              <a:chOff x="4180032" y="3419476"/>
              <a:chExt cx="64800" cy="64800"/>
            </a:xfrm>
          </p:grpSpPr>
          <p:cxnSp>
            <p:nvCxnSpPr>
              <p:cNvPr id="13185" name="Straight Connector 131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6" name="Straight Connector 131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7" name="Group 13106"/>
            <p:cNvGrpSpPr/>
            <p:nvPr/>
          </p:nvGrpSpPr>
          <p:grpSpPr>
            <a:xfrm>
              <a:off x="2518285" y="349909"/>
              <a:ext cx="64800" cy="64800"/>
              <a:chOff x="4180032" y="3419476"/>
              <a:chExt cx="64800" cy="64800"/>
            </a:xfrm>
          </p:grpSpPr>
          <p:cxnSp>
            <p:nvCxnSpPr>
              <p:cNvPr id="13183" name="Straight Connector 131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4" name="Straight Connector 131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8" name="Group 13107"/>
            <p:cNvGrpSpPr/>
            <p:nvPr/>
          </p:nvGrpSpPr>
          <p:grpSpPr>
            <a:xfrm>
              <a:off x="3601581" y="349909"/>
              <a:ext cx="64800" cy="64800"/>
              <a:chOff x="4180032" y="3419476"/>
              <a:chExt cx="64800" cy="64800"/>
            </a:xfrm>
          </p:grpSpPr>
          <p:cxnSp>
            <p:nvCxnSpPr>
              <p:cNvPr id="13181" name="Straight Connector 131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2" name="Straight Connector 131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9" name="Group 13108"/>
            <p:cNvGrpSpPr/>
            <p:nvPr/>
          </p:nvGrpSpPr>
          <p:grpSpPr>
            <a:xfrm>
              <a:off x="4684877" y="349909"/>
              <a:ext cx="64800" cy="64800"/>
              <a:chOff x="4180032" y="3419476"/>
              <a:chExt cx="64800" cy="64800"/>
            </a:xfrm>
          </p:grpSpPr>
          <p:cxnSp>
            <p:nvCxnSpPr>
              <p:cNvPr id="13179" name="Straight Connector 131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0" name="Straight Connector 131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0" name="Group 13109"/>
            <p:cNvGrpSpPr/>
            <p:nvPr/>
          </p:nvGrpSpPr>
          <p:grpSpPr>
            <a:xfrm>
              <a:off x="5361937" y="349909"/>
              <a:ext cx="64800" cy="64800"/>
              <a:chOff x="4180032" y="3419476"/>
              <a:chExt cx="64800" cy="64800"/>
            </a:xfrm>
          </p:grpSpPr>
          <p:cxnSp>
            <p:nvCxnSpPr>
              <p:cNvPr id="13177" name="Straight Connector 131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8" name="Straight Connector 131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1" name="Group 13110"/>
            <p:cNvGrpSpPr/>
            <p:nvPr/>
          </p:nvGrpSpPr>
          <p:grpSpPr>
            <a:xfrm>
              <a:off x="5768173" y="349909"/>
              <a:ext cx="64800" cy="64800"/>
              <a:chOff x="4180032" y="3419476"/>
              <a:chExt cx="64800" cy="64800"/>
            </a:xfrm>
          </p:grpSpPr>
          <p:cxnSp>
            <p:nvCxnSpPr>
              <p:cNvPr id="13175" name="Straight Connector 131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6" name="Straight Connector 131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2" name="Group 13111"/>
            <p:cNvGrpSpPr/>
            <p:nvPr/>
          </p:nvGrpSpPr>
          <p:grpSpPr>
            <a:xfrm>
              <a:off x="6445233" y="349909"/>
              <a:ext cx="64800" cy="64800"/>
              <a:chOff x="4180032" y="3419476"/>
              <a:chExt cx="64800" cy="64800"/>
            </a:xfrm>
          </p:grpSpPr>
          <p:cxnSp>
            <p:nvCxnSpPr>
              <p:cNvPr id="13173" name="Straight Connector 131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4" name="Straight Connector 131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3" name="Group 13112"/>
            <p:cNvGrpSpPr/>
            <p:nvPr/>
          </p:nvGrpSpPr>
          <p:grpSpPr>
            <a:xfrm>
              <a:off x="7122293" y="349909"/>
              <a:ext cx="64800" cy="64800"/>
              <a:chOff x="4180032" y="3419476"/>
              <a:chExt cx="64800" cy="64800"/>
            </a:xfrm>
          </p:grpSpPr>
          <p:cxnSp>
            <p:nvCxnSpPr>
              <p:cNvPr id="13171" name="Straight Connector 131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2" name="Straight Connector 131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4" name="Group 13113"/>
            <p:cNvGrpSpPr/>
            <p:nvPr/>
          </p:nvGrpSpPr>
          <p:grpSpPr>
            <a:xfrm>
              <a:off x="7799353" y="349909"/>
              <a:ext cx="64800" cy="64800"/>
              <a:chOff x="4180032" y="3419476"/>
              <a:chExt cx="64800" cy="64800"/>
            </a:xfrm>
          </p:grpSpPr>
          <p:cxnSp>
            <p:nvCxnSpPr>
              <p:cNvPr id="13169" name="Straight Connector 131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0" name="Straight Connector 131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5" name="Group 13114"/>
            <p:cNvGrpSpPr/>
            <p:nvPr/>
          </p:nvGrpSpPr>
          <p:grpSpPr>
            <a:xfrm>
              <a:off x="8476413" y="349909"/>
              <a:ext cx="64800" cy="64800"/>
              <a:chOff x="4180032" y="3419476"/>
              <a:chExt cx="64800" cy="64800"/>
            </a:xfrm>
          </p:grpSpPr>
          <p:cxnSp>
            <p:nvCxnSpPr>
              <p:cNvPr id="13167" name="Straight Connector 131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8" name="Straight Connector 131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6" name="Group 13115"/>
            <p:cNvGrpSpPr/>
            <p:nvPr/>
          </p:nvGrpSpPr>
          <p:grpSpPr>
            <a:xfrm>
              <a:off x="1705813" y="349909"/>
              <a:ext cx="64800" cy="64800"/>
              <a:chOff x="4180032" y="3419476"/>
              <a:chExt cx="64800" cy="64800"/>
            </a:xfrm>
          </p:grpSpPr>
          <p:cxnSp>
            <p:nvCxnSpPr>
              <p:cNvPr id="13165" name="Straight Connector 131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6" name="Straight Connector 131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7" name="Group 13116"/>
            <p:cNvGrpSpPr/>
            <p:nvPr/>
          </p:nvGrpSpPr>
          <p:grpSpPr>
            <a:xfrm>
              <a:off x="2653697" y="349909"/>
              <a:ext cx="64800" cy="64800"/>
              <a:chOff x="4180032" y="3419476"/>
              <a:chExt cx="64800" cy="64800"/>
            </a:xfrm>
          </p:grpSpPr>
          <p:cxnSp>
            <p:nvCxnSpPr>
              <p:cNvPr id="13163" name="Straight Connector 131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4" name="Straight Connector 131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8" name="Group 13117"/>
            <p:cNvGrpSpPr/>
            <p:nvPr/>
          </p:nvGrpSpPr>
          <p:grpSpPr>
            <a:xfrm>
              <a:off x="3736993" y="349909"/>
              <a:ext cx="64800" cy="64800"/>
              <a:chOff x="4180032" y="3419476"/>
              <a:chExt cx="64800" cy="64800"/>
            </a:xfrm>
          </p:grpSpPr>
          <p:cxnSp>
            <p:nvCxnSpPr>
              <p:cNvPr id="13161" name="Straight Connector 131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2" name="Straight Connector 131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9" name="Group 13118"/>
            <p:cNvGrpSpPr/>
            <p:nvPr/>
          </p:nvGrpSpPr>
          <p:grpSpPr>
            <a:xfrm>
              <a:off x="4278641" y="349909"/>
              <a:ext cx="64800" cy="64800"/>
              <a:chOff x="4180032" y="3419476"/>
              <a:chExt cx="64800" cy="64800"/>
            </a:xfrm>
          </p:grpSpPr>
          <p:cxnSp>
            <p:nvCxnSpPr>
              <p:cNvPr id="13159" name="Straight Connector 131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0" name="Straight Connector 131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0" name="Group 13119"/>
            <p:cNvGrpSpPr/>
            <p:nvPr/>
          </p:nvGrpSpPr>
          <p:grpSpPr>
            <a:xfrm>
              <a:off x="4820289" y="349909"/>
              <a:ext cx="64800" cy="64800"/>
              <a:chOff x="4180032" y="3419476"/>
              <a:chExt cx="64800" cy="64800"/>
            </a:xfrm>
          </p:grpSpPr>
          <p:cxnSp>
            <p:nvCxnSpPr>
              <p:cNvPr id="13157" name="Straight Connector 131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8" name="Straight Connector 131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1" name="Group 13120"/>
            <p:cNvGrpSpPr/>
            <p:nvPr/>
          </p:nvGrpSpPr>
          <p:grpSpPr>
            <a:xfrm>
              <a:off x="5497349" y="349909"/>
              <a:ext cx="64800" cy="64800"/>
              <a:chOff x="4180032" y="3419476"/>
              <a:chExt cx="64800" cy="64800"/>
            </a:xfrm>
          </p:grpSpPr>
          <p:cxnSp>
            <p:nvCxnSpPr>
              <p:cNvPr id="13155" name="Straight Connector 131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6" name="Straight Connector 131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2" name="Group 13121"/>
            <p:cNvGrpSpPr/>
            <p:nvPr/>
          </p:nvGrpSpPr>
          <p:grpSpPr>
            <a:xfrm>
              <a:off x="5903585" y="349909"/>
              <a:ext cx="64800" cy="64800"/>
              <a:chOff x="4180032" y="3419476"/>
              <a:chExt cx="64800" cy="64800"/>
            </a:xfrm>
          </p:grpSpPr>
          <p:cxnSp>
            <p:nvCxnSpPr>
              <p:cNvPr id="13153" name="Straight Connector 131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4" name="Straight Connector 131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3" name="Group 13122"/>
            <p:cNvGrpSpPr/>
            <p:nvPr/>
          </p:nvGrpSpPr>
          <p:grpSpPr>
            <a:xfrm>
              <a:off x="6580645" y="349909"/>
              <a:ext cx="64800" cy="64800"/>
              <a:chOff x="4180032" y="3419476"/>
              <a:chExt cx="64800" cy="64800"/>
            </a:xfrm>
          </p:grpSpPr>
          <p:cxnSp>
            <p:nvCxnSpPr>
              <p:cNvPr id="13151" name="Straight Connector 131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2" name="Straight Connector 131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4" name="Group 13123"/>
            <p:cNvGrpSpPr/>
            <p:nvPr/>
          </p:nvGrpSpPr>
          <p:grpSpPr>
            <a:xfrm>
              <a:off x="7257705" y="349909"/>
              <a:ext cx="64800" cy="64800"/>
              <a:chOff x="4180032" y="3419476"/>
              <a:chExt cx="64800" cy="64800"/>
            </a:xfrm>
          </p:grpSpPr>
          <p:cxnSp>
            <p:nvCxnSpPr>
              <p:cNvPr id="13149" name="Straight Connector 131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0" name="Straight Connector 131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5" name="Group 13124"/>
            <p:cNvGrpSpPr/>
            <p:nvPr/>
          </p:nvGrpSpPr>
          <p:grpSpPr>
            <a:xfrm>
              <a:off x="7934765" y="349909"/>
              <a:ext cx="64800" cy="64800"/>
              <a:chOff x="4180032" y="3419476"/>
              <a:chExt cx="64800" cy="64800"/>
            </a:xfrm>
          </p:grpSpPr>
          <p:cxnSp>
            <p:nvCxnSpPr>
              <p:cNvPr id="13147" name="Straight Connector 131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8" name="Straight Connector 131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6" name="Group 13125"/>
            <p:cNvGrpSpPr/>
            <p:nvPr/>
          </p:nvGrpSpPr>
          <p:grpSpPr>
            <a:xfrm>
              <a:off x="8611825" y="349909"/>
              <a:ext cx="64800" cy="64800"/>
              <a:chOff x="4180032" y="3419476"/>
              <a:chExt cx="64800" cy="64800"/>
            </a:xfrm>
          </p:grpSpPr>
          <p:cxnSp>
            <p:nvCxnSpPr>
              <p:cNvPr id="13145" name="Straight Connector 131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6" name="Straight Connector 131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7" name="Group 13126"/>
            <p:cNvGrpSpPr/>
            <p:nvPr/>
          </p:nvGrpSpPr>
          <p:grpSpPr>
            <a:xfrm>
              <a:off x="1028753" y="349909"/>
              <a:ext cx="64800" cy="64800"/>
              <a:chOff x="4180032" y="3419476"/>
              <a:chExt cx="64800" cy="64800"/>
            </a:xfrm>
          </p:grpSpPr>
          <p:cxnSp>
            <p:nvCxnSpPr>
              <p:cNvPr id="13143" name="Straight Connector 131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4" name="Straight Connector 131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8" name="Group 13127"/>
            <p:cNvGrpSpPr/>
            <p:nvPr/>
          </p:nvGrpSpPr>
          <p:grpSpPr>
            <a:xfrm>
              <a:off x="1841225" y="349909"/>
              <a:ext cx="64800" cy="64800"/>
              <a:chOff x="4180032" y="3419476"/>
              <a:chExt cx="64800" cy="64800"/>
            </a:xfrm>
          </p:grpSpPr>
          <p:cxnSp>
            <p:nvCxnSpPr>
              <p:cNvPr id="13141" name="Straight Connector 131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2" name="Straight Connector 131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9" name="Group 13128"/>
            <p:cNvGrpSpPr/>
            <p:nvPr/>
          </p:nvGrpSpPr>
          <p:grpSpPr>
            <a:xfrm>
              <a:off x="2789109" y="349909"/>
              <a:ext cx="64800" cy="64800"/>
              <a:chOff x="4180032" y="3419476"/>
              <a:chExt cx="64800" cy="64800"/>
            </a:xfrm>
          </p:grpSpPr>
          <p:cxnSp>
            <p:nvCxnSpPr>
              <p:cNvPr id="13139" name="Straight Connector 131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0" name="Straight Connector 131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30" name="Group 13129"/>
            <p:cNvGrpSpPr/>
            <p:nvPr/>
          </p:nvGrpSpPr>
          <p:grpSpPr>
            <a:xfrm>
              <a:off x="1976637" y="349909"/>
              <a:ext cx="64800" cy="64800"/>
              <a:chOff x="4180032" y="3419476"/>
              <a:chExt cx="64800" cy="64800"/>
            </a:xfrm>
          </p:grpSpPr>
          <p:cxnSp>
            <p:nvCxnSpPr>
              <p:cNvPr id="13137" name="Straight Connector 131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38" name="Straight Connector 131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31" name="Group 13130"/>
            <p:cNvGrpSpPr/>
            <p:nvPr/>
          </p:nvGrpSpPr>
          <p:grpSpPr>
            <a:xfrm>
              <a:off x="2924521" y="349909"/>
              <a:ext cx="64800" cy="64800"/>
              <a:chOff x="4180032" y="3419476"/>
              <a:chExt cx="64800" cy="64800"/>
            </a:xfrm>
          </p:grpSpPr>
          <p:cxnSp>
            <p:nvCxnSpPr>
              <p:cNvPr id="13135" name="Straight Connector 131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36" name="Straight Connector 131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32" name="Group 13131"/>
            <p:cNvGrpSpPr/>
            <p:nvPr/>
          </p:nvGrpSpPr>
          <p:grpSpPr>
            <a:xfrm>
              <a:off x="3059933" y="349909"/>
              <a:ext cx="64800" cy="64800"/>
              <a:chOff x="4180032" y="3419476"/>
              <a:chExt cx="64800" cy="64800"/>
            </a:xfrm>
          </p:grpSpPr>
          <p:cxnSp>
            <p:nvCxnSpPr>
              <p:cNvPr id="13133" name="Straight Connector 131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34" name="Straight Connector 131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259" name="Group 13258"/>
          <p:cNvGrpSpPr/>
          <p:nvPr/>
        </p:nvGrpSpPr>
        <p:grpSpPr>
          <a:xfrm>
            <a:off x="468924" y="2016827"/>
            <a:ext cx="11280435" cy="64800"/>
            <a:chOff x="351693" y="349909"/>
            <a:chExt cx="8460326" cy="64800"/>
          </a:xfrm>
        </p:grpSpPr>
        <p:grpSp>
          <p:nvGrpSpPr>
            <p:cNvPr id="13260" name="Group 13259"/>
            <p:cNvGrpSpPr/>
            <p:nvPr/>
          </p:nvGrpSpPr>
          <p:grpSpPr>
            <a:xfrm>
              <a:off x="351693" y="349909"/>
              <a:ext cx="64800" cy="64800"/>
              <a:chOff x="4180032" y="3419476"/>
              <a:chExt cx="64800" cy="64800"/>
            </a:xfrm>
          </p:grpSpPr>
          <p:cxnSp>
            <p:nvCxnSpPr>
              <p:cNvPr id="13447" name="Straight Connector 13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8" name="Straight Connector 13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1" name="Group 13260"/>
            <p:cNvGrpSpPr/>
            <p:nvPr/>
          </p:nvGrpSpPr>
          <p:grpSpPr>
            <a:xfrm>
              <a:off x="487105" y="349909"/>
              <a:ext cx="64800" cy="64800"/>
              <a:chOff x="4180032" y="3419476"/>
              <a:chExt cx="64800" cy="64800"/>
            </a:xfrm>
          </p:grpSpPr>
          <p:cxnSp>
            <p:nvCxnSpPr>
              <p:cNvPr id="13445" name="Straight Connector 13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6" name="Straight Connector 13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2" name="Group 13261"/>
            <p:cNvGrpSpPr/>
            <p:nvPr/>
          </p:nvGrpSpPr>
          <p:grpSpPr>
            <a:xfrm>
              <a:off x="622517" y="349909"/>
              <a:ext cx="64800" cy="64800"/>
              <a:chOff x="4180032" y="3419476"/>
              <a:chExt cx="64800" cy="64800"/>
            </a:xfrm>
          </p:grpSpPr>
          <p:cxnSp>
            <p:nvCxnSpPr>
              <p:cNvPr id="13443" name="Straight Connector 13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4" name="Straight Connector 13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3" name="Group 13262"/>
            <p:cNvGrpSpPr/>
            <p:nvPr/>
          </p:nvGrpSpPr>
          <p:grpSpPr>
            <a:xfrm>
              <a:off x="1164165" y="349909"/>
              <a:ext cx="64800" cy="64800"/>
              <a:chOff x="4180032" y="3419476"/>
              <a:chExt cx="64800" cy="64800"/>
            </a:xfrm>
          </p:grpSpPr>
          <p:cxnSp>
            <p:nvCxnSpPr>
              <p:cNvPr id="13441" name="Straight Connector 13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2" name="Straight Connector 13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4" name="Group 13263"/>
            <p:cNvGrpSpPr/>
            <p:nvPr/>
          </p:nvGrpSpPr>
          <p:grpSpPr>
            <a:xfrm>
              <a:off x="2112049" y="349909"/>
              <a:ext cx="64800" cy="64800"/>
              <a:chOff x="4180032" y="3419476"/>
              <a:chExt cx="64800" cy="64800"/>
            </a:xfrm>
          </p:grpSpPr>
          <p:cxnSp>
            <p:nvCxnSpPr>
              <p:cNvPr id="13439" name="Straight Connector 13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0" name="Straight Connector 13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5" name="Group 13264"/>
            <p:cNvGrpSpPr/>
            <p:nvPr/>
          </p:nvGrpSpPr>
          <p:grpSpPr>
            <a:xfrm>
              <a:off x="3195345" y="349909"/>
              <a:ext cx="64800" cy="64800"/>
              <a:chOff x="4180032" y="3419476"/>
              <a:chExt cx="64800" cy="64800"/>
            </a:xfrm>
          </p:grpSpPr>
          <p:cxnSp>
            <p:nvCxnSpPr>
              <p:cNvPr id="13437" name="Straight Connector 13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8" name="Straight Connector 13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6" name="Group 13265"/>
            <p:cNvGrpSpPr/>
            <p:nvPr/>
          </p:nvGrpSpPr>
          <p:grpSpPr>
            <a:xfrm>
              <a:off x="3872405" y="349909"/>
              <a:ext cx="64800" cy="64800"/>
              <a:chOff x="4180032" y="3419476"/>
              <a:chExt cx="64800" cy="64800"/>
            </a:xfrm>
          </p:grpSpPr>
          <p:cxnSp>
            <p:nvCxnSpPr>
              <p:cNvPr id="13435" name="Straight Connector 13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6" name="Straight Connector 13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7" name="Group 13266"/>
            <p:cNvGrpSpPr/>
            <p:nvPr/>
          </p:nvGrpSpPr>
          <p:grpSpPr>
            <a:xfrm>
              <a:off x="4955701" y="349909"/>
              <a:ext cx="64800" cy="64800"/>
              <a:chOff x="4180032" y="3419476"/>
              <a:chExt cx="64800" cy="64800"/>
            </a:xfrm>
          </p:grpSpPr>
          <p:cxnSp>
            <p:nvCxnSpPr>
              <p:cNvPr id="13433" name="Straight Connector 13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4" name="Straight Connector 13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8" name="Group 13267"/>
            <p:cNvGrpSpPr/>
            <p:nvPr/>
          </p:nvGrpSpPr>
          <p:grpSpPr>
            <a:xfrm>
              <a:off x="5632761" y="349909"/>
              <a:ext cx="64800" cy="64800"/>
              <a:chOff x="4180032" y="3419476"/>
              <a:chExt cx="64800" cy="64800"/>
            </a:xfrm>
          </p:grpSpPr>
          <p:cxnSp>
            <p:nvCxnSpPr>
              <p:cNvPr id="13431" name="Straight Connector 13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2" name="Straight Connector 13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9" name="Group 13268"/>
            <p:cNvGrpSpPr/>
            <p:nvPr/>
          </p:nvGrpSpPr>
          <p:grpSpPr>
            <a:xfrm>
              <a:off x="6038997" y="349909"/>
              <a:ext cx="64800" cy="64800"/>
              <a:chOff x="4180032" y="3419476"/>
              <a:chExt cx="64800" cy="64800"/>
            </a:xfrm>
          </p:grpSpPr>
          <p:cxnSp>
            <p:nvCxnSpPr>
              <p:cNvPr id="13429" name="Straight Connector 13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0" name="Straight Connector 13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0" name="Group 13269"/>
            <p:cNvGrpSpPr/>
            <p:nvPr/>
          </p:nvGrpSpPr>
          <p:grpSpPr>
            <a:xfrm>
              <a:off x="6716057" y="349909"/>
              <a:ext cx="64800" cy="64800"/>
              <a:chOff x="4180032" y="3419476"/>
              <a:chExt cx="64800" cy="64800"/>
            </a:xfrm>
          </p:grpSpPr>
          <p:cxnSp>
            <p:nvCxnSpPr>
              <p:cNvPr id="13427" name="Straight Connector 13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8" name="Straight Connector 13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1" name="Group 13270"/>
            <p:cNvGrpSpPr/>
            <p:nvPr/>
          </p:nvGrpSpPr>
          <p:grpSpPr>
            <a:xfrm>
              <a:off x="7393117" y="349909"/>
              <a:ext cx="64800" cy="64800"/>
              <a:chOff x="4180032" y="3419476"/>
              <a:chExt cx="64800" cy="64800"/>
            </a:xfrm>
          </p:grpSpPr>
          <p:cxnSp>
            <p:nvCxnSpPr>
              <p:cNvPr id="13425" name="Straight Connector 13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6" name="Straight Connector 13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2" name="Group 13271"/>
            <p:cNvGrpSpPr/>
            <p:nvPr/>
          </p:nvGrpSpPr>
          <p:grpSpPr>
            <a:xfrm>
              <a:off x="8070177" y="349909"/>
              <a:ext cx="64800" cy="64800"/>
              <a:chOff x="4180032" y="3419476"/>
              <a:chExt cx="64800" cy="64800"/>
            </a:xfrm>
          </p:grpSpPr>
          <p:cxnSp>
            <p:nvCxnSpPr>
              <p:cNvPr id="13423" name="Straight Connector 13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4" name="Straight Connector 13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3" name="Group 13272"/>
            <p:cNvGrpSpPr/>
            <p:nvPr/>
          </p:nvGrpSpPr>
          <p:grpSpPr>
            <a:xfrm>
              <a:off x="8747219" y="349909"/>
              <a:ext cx="64800" cy="64800"/>
              <a:chOff x="4180032" y="3419476"/>
              <a:chExt cx="64800" cy="64800"/>
            </a:xfrm>
          </p:grpSpPr>
          <p:cxnSp>
            <p:nvCxnSpPr>
              <p:cNvPr id="13421" name="Straight Connector 134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2" name="Straight Connector 134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4" name="Group 13273"/>
            <p:cNvGrpSpPr/>
            <p:nvPr/>
          </p:nvGrpSpPr>
          <p:grpSpPr>
            <a:xfrm>
              <a:off x="1299577" y="349909"/>
              <a:ext cx="64800" cy="64800"/>
              <a:chOff x="4180032" y="3419476"/>
              <a:chExt cx="64800" cy="64800"/>
            </a:xfrm>
          </p:grpSpPr>
          <p:cxnSp>
            <p:nvCxnSpPr>
              <p:cNvPr id="13419" name="Straight Connector 134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0" name="Straight Connector 134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5" name="Group 13274"/>
            <p:cNvGrpSpPr/>
            <p:nvPr/>
          </p:nvGrpSpPr>
          <p:grpSpPr>
            <a:xfrm>
              <a:off x="2247461" y="349909"/>
              <a:ext cx="64800" cy="64800"/>
              <a:chOff x="4180032" y="3419476"/>
              <a:chExt cx="64800" cy="64800"/>
            </a:xfrm>
          </p:grpSpPr>
          <p:cxnSp>
            <p:nvCxnSpPr>
              <p:cNvPr id="13417" name="Straight Connector 134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8" name="Straight Connector 134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6" name="Group 13275"/>
            <p:cNvGrpSpPr/>
            <p:nvPr/>
          </p:nvGrpSpPr>
          <p:grpSpPr>
            <a:xfrm>
              <a:off x="3330757" y="349909"/>
              <a:ext cx="64800" cy="64800"/>
              <a:chOff x="4180032" y="3419476"/>
              <a:chExt cx="64800" cy="64800"/>
            </a:xfrm>
          </p:grpSpPr>
          <p:cxnSp>
            <p:nvCxnSpPr>
              <p:cNvPr id="13415" name="Straight Connector 134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6" name="Straight Connector 134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7" name="Group 13276"/>
            <p:cNvGrpSpPr/>
            <p:nvPr/>
          </p:nvGrpSpPr>
          <p:grpSpPr>
            <a:xfrm>
              <a:off x="4007817" y="349909"/>
              <a:ext cx="64800" cy="64800"/>
              <a:chOff x="4180032" y="3419476"/>
              <a:chExt cx="64800" cy="64800"/>
            </a:xfrm>
          </p:grpSpPr>
          <p:cxnSp>
            <p:nvCxnSpPr>
              <p:cNvPr id="13413" name="Straight Connector 134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4" name="Straight Connector 134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8" name="Group 13277"/>
            <p:cNvGrpSpPr/>
            <p:nvPr/>
          </p:nvGrpSpPr>
          <p:grpSpPr>
            <a:xfrm>
              <a:off x="4414053" y="349909"/>
              <a:ext cx="64800" cy="64800"/>
              <a:chOff x="4180032" y="3419476"/>
              <a:chExt cx="64800" cy="64800"/>
            </a:xfrm>
          </p:grpSpPr>
          <p:cxnSp>
            <p:nvCxnSpPr>
              <p:cNvPr id="13411" name="Straight Connector 134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2" name="Straight Connector 134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9" name="Group 13278"/>
            <p:cNvGrpSpPr/>
            <p:nvPr/>
          </p:nvGrpSpPr>
          <p:grpSpPr>
            <a:xfrm>
              <a:off x="5091113" y="349909"/>
              <a:ext cx="64800" cy="64800"/>
              <a:chOff x="4180032" y="3419476"/>
              <a:chExt cx="64800" cy="64800"/>
            </a:xfrm>
          </p:grpSpPr>
          <p:cxnSp>
            <p:nvCxnSpPr>
              <p:cNvPr id="13409" name="Straight Connector 134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0" name="Straight Connector 134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0" name="Group 13279"/>
            <p:cNvGrpSpPr/>
            <p:nvPr/>
          </p:nvGrpSpPr>
          <p:grpSpPr>
            <a:xfrm>
              <a:off x="6174409" y="349909"/>
              <a:ext cx="64800" cy="64800"/>
              <a:chOff x="4180032" y="3419476"/>
              <a:chExt cx="64800" cy="64800"/>
            </a:xfrm>
          </p:grpSpPr>
          <p:cxnSp>
            <p:nvCxnSpPr>
              <p:cNvPr id="13407" name="Straight Connector 134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8" name="Straight Connector 134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1" name="Group 13280"/>
            <p:cNvGrpSpPr/>
            <p:nvPr/>
          </p:nvGrpSpPr>
          <p:grpSpPr>
            <a:xfrm>
              <a:off x="6851469" y="349909"/>
              <a:ext cx="64800" cy="64800"/>
              <a:chOff x="4180032" y="3419476"/>
              <a:chExt cx="64800" cy="64800"/>
            </a:xfrm>
          </p:grpSpPr>
          <p:cxnSp>
            <p:nvCxnSpPr>
              <p:cNvPr id="13405" name="Straight Connector 134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6" name="Straight Connector 134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2" name="Group 13281"/>
            <p:cNvGrpSpPr/>
            <p:nvPr/>
          </p:nvGrpSpPr>
          <p:grpSpPr>
            <a:xfrm>
              <a:off x="7528529" y="349909"/>
              <a:ext cx="64800" cy="64800"/>
              <a:chOff x="4180032" y="3419476"/>
              <a:chExt cx="64800" cy="64800"/>
            </a:xfrm>
          </p:grpSpPr>
          <p:cxnSp>
            <p:nvCxnSpPr>
              <p:cNvPr id="13403" name="Straight Connector 134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4" name="Straight Connector 134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3" name="Group 13282"/>
            <p:cNvGrpSpPr/>
            <p:nvPr/>
          </p:nvGrpSpPr>
          <p:grpSpPr>
            <a:xfrm>
              <a:off x="8205589" y="349909"/>
              <a:ext cx="64800" cy="64800"/>
              <a:chOff x="4180032" y="3419476"/>
              <a:chExt cx="64800" cy="64800"/>
            </a:xfrm>
          </p:grpSpPr>
          <p:cxnSp>
            <p:nvCxnSpPr>
              <p:cNvPr id="13401" name="Straight Connector 134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2" name="Straight Connector 134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4" name="Group 13283"/>
            <p:cNvGrpSpPr/>
            <p:nvPr/>
          </p:nvGrpSpPr>
          <p:grpSpPr>
            <a:xfrm>
              <a:off x="757929" y="349909"/>
              <a:ext cx="64800" cy="64800"/>
              <a:chOff x="4180032" y="3419476"/>
              <a:chExt cx="64800" cy="64800"/>
            </a:xfrm>
          </p:grpSpPr>
          <p:cxnSp>
            <p:nvCxnSpPr>
              <p:cNvPr id="13399" name="Straight Connector 133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0" name="Straight Connector 133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5" name="Group 13284"/>
            <p:cNvGrpSpPr/>
            <p:nvPr/>
          </p:nvGrpSpPr>
          <p:grpSpPr>
            <a:xfrm>
              <a:off x="1434989" y="349909"/>
              <a:ext cx="64800" cy="64800"/>
              <a:chOff x="4180032" y="3419476"/>
              <a:chExt cx="64800" cy="64800"/>
            </a:xfrm>
          </p:grpSpPr>
          <p:cxnSp>
            <p:nvCxnSpPr>
              <p:cNvPr id="13397" name="Straight Connector 133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8" name="Straight Connector 133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6" name="Group 13285"/>
            <p:cNvGrpSpPr/>
            <p:nvPr/>
          </p:nvGrpSpPr>
          <p:grpSpPr>
            <a:xfrm>
              <a:off x="2382873" y="349909"/>
              <a:ext cx="64800" cy="64800"/>
              <a:chOff x="4180032" y="3419476"/>
              <a:chExt cx="64800" cy="64800"/>
            </a:xfrm>
          </p:grpSpPr>
          <p:cxnSp>
            <p:nvCxnSpPr>
              <p:cNvPr id="13395" name="Straight Connector 133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6" name="Straight Connector 133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7" name="Group 13286"/>
            <p:cNvGrpSpPr/>
            <p:nvPr/>
          </p:nvGrpSpPr>
          <p:grpSpPr>
            <a:xfrm>
              <a:off x="3466169" y="349909"/>
              <a:ext cx="64800" cy="64800"/>
              <a:chOff x="4180032" y="3419476"/>
              <a:chExt cx="64800" cy="64800"/>
            </a:xfrm>
          </p:grpSpPr>
          <p:cxnSp>
            <p:nvCxnSpPr>
              <p:cNvPr id="13393" name="Straight Connector 133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4" name="Straight Connector 133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8" name="Group 13287"/>
            <p:cNvGrpSpPr/>
            <p:nvPr/>
          </p:nvGrpSpPr>
          <p:grpSpPr>
            <a:xfrm>
              <a:off x="4143229" y="349909"/>
              <a:ext cx="64800" cy="64800"/>
              <a:chOff x="4180032" y="3419476"/>
              <a:chExt cx="64800" cy="64800"/>
            </a:xfrm>
          </p:grpSpPr>
          <p:cxnSp>
            <p:nvCxnSpPr>
              <p:cNvPr id="13391" name="Straight Connector 133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2" name="Straight Connector 133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9" name="Group 13288"/>
            <p:cNvGrpSpPr/>
            <p:nvPr/>
          </p:nvGrpSpPr>
          <p:grpSpPr>
            <a:xfrm>
              <a:off x="4549465" y="349909"/>
              <a:ext cx="64800" cy="64800"/>
              <a:chOff x="4180032" y="3419476"/>
              <a:chExt cx="64800" cy="64800"/>
            </a:xfrm>
          </p:grpSpPr>
          <p:cxnSp>
            <p:nvCxnSpPr>
              <p:cNvPr id="13389" name="Straight Connector 133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0" name="Straight Connector 133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0" name="Group 13289"/>
            <p:cNvGrpSpPr/>
            <p:nvPr/>
          </p:nvGrpSpPr>
          <p:grpSpPr>
            <a:xfrm>
              <a:off x="5226525" y="349909"/>
              <a:ext cx="64800" cy="64800"/>
              <a:chOff x="4180032" y="3419476"/>
              <a:chExt cx="64800" cy="64800"/>
            </a:xfrm>
          </p:grpSpPr>
          <p:cxnSp>
            <p:nvCxnSpPr>
              <p:cNvPr id="13387" name="Straight Connector 133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8" name="Straight Connector 133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1" name="Group 13290"/>
            <p:cNvGrpSpPr/>
            <p:nvPr/>
          </p:nvGrpSpPr>
          <p:grpSpPr>
            <a:xfrm>
              <a:off x="6309821" y="349909"/>
              <a:ext cx="64800" cy="64800"/>
              <a:chOff x="4180032" y="3419476"/>
              <a:chExt cx="64800" cy="64800"/>
            </a:xfrm>
          </p:grpSpPr>
          <p:cxnSp>
            <p:nvCxnSpPr>
              <p:cNvPr id="13385" name="Straight Connector 133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6" name="Straight Connector 133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2" name="Group 13291"/>
            <p:cNvGrpSpPr/>
            <p:nvPr/>
          </p:nvGrpSpPr>
          <p:grpSpPr>
            <a:xfrm>
              <a:off x="6986881" y="349909"/>
              <a:ext cx="64800" cy="64800"/>
              <a:chOff x="4180032" y="3419476"/>
              <a:chExt cx="64800" cy="64800"/>
            </a:xfrm>
          </p:grpSpPr>
          <p:cxnSp>
            <p:nvCxnSpPr>
              <p:cNvPr id="13383" name="Straight Connector 133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4" name="Straight Connector 133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3" name="Group 13292"/>
            <p:cNvGrpSpPr/>
            <p:nvPr/>
          </p:nvGrpSpPr>
          <p:grpSpPr>
            <a:xfrm>
              <a:off x="7663941" y="349909"/>
              <a:ext cx="64800" cy="64800"/>
              <a:chOff x="4180032" y="3419476"/>
              <a:chExt cx="64800" cy="64800"/>
            </a:xfrm>
          </p:grpSpPr>
          <p:cxnSp>
            <p:nvCxnSpPr>
              <p:cNvPr id="13381" name="Straight Connector 133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2" name="Straight Connector 133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4" name="Group 13293"/>
            <p:cNvGrpSpPr/>
            <p:nvPr/>
          </p:nvGrpSpPr>
          <p:grpSpPr>
            <a:xfrm>
              <a:off x="8341001" y="349909"/>
              <a:ext cx="64800" cy="64800"/>
              <a:chOff x="4180032" y="3419476"/>
              <a:chExt cx="64800" cy="64800"/>
            </a:xfrm>
          </p:grpSpPr>
          <p:cxnSp>
            <p:nvCxnSpPr>
              <p:cNvPr id="13379" name="Straight Connector 133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0" name="Straight Connector 133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5" name="Group 13294"/>
            <p:cNvGrpSpPr/>
            <p:nvPr/>
          </p:nvGrpSpPr>
          <p:grpSpPr>
            <a:xfrm>
              <a:off x="893341" y="349909"/>
              <a:ext cx="64800" cy="64800"/>
              <a:chOff x="4180032" y="3419476"/>
              <a:chExt cx="64800" cy="64800"/>
            </a:xfrm>
          </p:grpSpPr>
          <p:cxnSp>
            <p:nvCxnSpPr>
              <p:cNvPr id="13377" name="Straight Connector 133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8" name="Straight Connector 133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6" name="Group 13295"/>
            <p:cNvGrpSpPr/>
            <p:nvPr/>
          </p:nvGrpSpPr>
          <p:grpSpPr>
            <a:xfrm>
              <a:off x="1570401" y="349909"/>
              <a:ext cx="64800" cy="64800"/>
              <a:chOff x="4180032" y="3419476"/>
              <a:chExt cx="64800" cy="64800"/>
            </a:xfrm>
          </p:grpSpPr>
          <p:cxnSp>
            <p:nvCxnSpPr>
              <p:cNvPr id="13375" name="Straight Connector 133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6" name="Straight Connector 133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7" name="Group 13296"/>
            <p:cNvGrpSpPr/>
            <p:nvPr/>
          </p:nvGrpSpPr>
          <p:grpSpPr>
            <a:xfrm>
              <a:off x="2518285" y="349909"/>
              <a:ext cx="64800" cy="64800"/>
              <a:chOff x="4180032" y="3419476"/>
              <a:chExt cx="64800" cy="64800"/>
            </a:xfrm>
          </p:grpSpPr>
          <p:cxnSp>
            <p:nvCxnSpPr>
              <p:cNvPr id="13373" name="Straight Connector 133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4" name="Straight Connector 133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8" name="Group 13297"/>
            <p:cNvGrpSpPr/>
            <p:nvPr/>
          </p:nvGrpSpPr>
          <p:grpSpPr>
            <a:xfrm>
              <a:off x="3601581" y="349909"/>
              <a:ext cx="64800" cy="64800"/>
              <a:chOff x="4180032" y="3419476"/>
              <a:chExt cx="64800" cy="64800"/>
            </a:xfrm>
          </p:grpSpPr>
          <p:cxnSp>
            <p:nvCxnSpPr>
              <p:cNvPr id="13371" name="Straight Connector 133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2" name="Straight Connector 133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9" name="Group 13298"/>
            <p:cNvGrpSpPr/>
            <p:nvPr/>
          </p:nvGrpSpPr>
          <p:grpSpPr>
            <a:xfrm>
              <a:off x="4684877" y="349909"/>
              <a:ext cx="64800" cy="64800"/>
              <a:chOff x="4180032" y="3419476"/>
              <a:chExt cx="64800" cy="64800"/>
            </a:xfrm>
          </p:grpSpPr>
          <p:cxnSp>
            <p:nvCxnSpPr>
              <p:cNvPr id="13369" name="Straight Connector 133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0" name="Straight Connector 133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0" name="Group 13299"/>
            <p:cNvGrpSpPr/>
            <p:nvPr/>
          </p:nvGrpSpPr>
          <p:grpSpPr>
            <a:xfrm>
              <a:off x="5361937" y="349909"/>
              <a:ext cx="64800" cy="64800"/>
              <a:chOff x="4180032" y="3419476"/>
              <a:chExt cx="64800" cy="64800"/>
            </a:xfrm>
          </p:grpSpPr>
          <p:cxnSp>
            <p:nvCxnSpPr>
              <p:cNvPr id="13367" name="Straight Connector 133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8" name="Straight Connector 133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1" name="Group 13300"/>
            <p:cNvGrpSpPr/>
            <p:nvPr/>
          </p:nvGrpSpPr>
          <p:grpSpPr>
            <a:xfrm>
              <a:off x="5768173" y="349909"/>
              <a:ext cx="64800" cy="64800"/>
              <a:chOff x="4180032" y="3419476"/>
              <a:chExt cx="64800" cy="64800"/>
            </a:xfrm>
          </p:grpSpPr>
          <p:cxnSp>
            <p:nvCxnSpPr>
              <p:cNvPr id="13365" name="Straight Connector 133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6" name="Straight Connector 133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2" name="Group 13301"/>
            <p:cNvGrpSpPr/>
            <p:nvPr/>
          </p:nvGrpSpPr>
          <p:grpSpPr>
            <a:xfrm>
              <a:off x="6445233" y="349909"/>
              <a:ext cx="64800" cy="64800"/>
              <a:chOff x="4180032" y="3419476"/>
              <a:chExt cx="64800" cy="64800"/>
            </a:xfrm>
          </p:grpSpPr>
          <p:cxnSp>
            <p:nvCxnSpPr>
              <p:cNvPr id="13363" name="Straight Connector 133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4" name="Straight Connector 133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3" name="Group 13302"/>
            <p:cNvGrpSpPr/>
            <p:nvPr/>
          </p:nvGrpSpPr>
          <p:grpSpPr>
            <a:xfrm>
              <a:off x="7122293" y="349909"/>
              <a:ext cx="64800" cy="64800"/>
              <a:chOff x="4180032" y="3419476"/>
              <a:chExt cx="64800" cy="64800"/>
            </a:xfrm>
          </p:grpSpPr>
          <p:cxnSp>
            <p:nvCxnSpPr>
              <p:cNvPr id="13361" name="Straight Connector 133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2" name="Straight Connector 133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4" name="Group 13303"/>
            <p:cNvGrpSpPr/>
            <p:nvPr/>
          </p:nvGrpSpPr>
          <p:grpSpPr>
            <a:xfrm>
              <a:off x="7799353" y="349909"/>
              <a:ext cx="64800" cy="64800"/>
              <a:chOff x="4180032" y="3419476"/>
              <a:chExt cx="64800" cy="64800"/>
            </a:xfrm>
          </p:grpSpPr>
          <p:cxnSp>
            <p:nvCxnSpPr>
              <p:cNvPr id="13359" name="Straight Connector 133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0" name="Straight Connector 133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5" name="Group 13304"/>
            <p:cNvGrpSpPr/>
            <p:nvPr/>
          </p:nvGrpSpPr>
          <p:grpSpPr>
            <a:xfrm>
              <a:off x="8476413" y="349909"/>
              <a:ext cx="64800" cy="64800"/>
              <a:chOff x="4180032" y="3419476"/>
              <a:chExt cx="64800" cy="64800"/>
            </a:xfrm>
          </p:grpSpPr>
          <p:cxnSp>
            <p:nvCxnSpPr>
              <p:cNvPr id="13357" name="Straight Connector 133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8" name="Straight Connector 133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6" name="Group 13305"/>
            <p:cNvGrpSpPr/>
            <p:nvPr/>
          </p:nvGrpSpPr>
          <p:grpSpPr>
            <a:xfrm>
              <a:off x="1705813" y="349909"/>
              <a:ext cx="64800" cy="64800"/>
              <a:chOff x="4180032" y="3419476"/>
              <a:chExt cx="64800" cy="64800"/>
            </a:xfrm>
          </p:grpSpPr>
          <p:cxnSp>
            <p:nvCxnSpPr>
              <p:cNvPr id="13355" name="Straight Connector 133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6" name="Straight Connector 133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7" name="Group 13306"/>
            <p:cNvGrpSpPr/>
            <p:nvPr/>
          </p:nvGrpSpPr>
          <p:grpSpPr>
            <a:xfrm>
              <a:off x="2653697" y="349909"/>
              <a:ext cx="64800" cy="64800"/>
              <a:chOff x="4180032" y="3419476"/>
              <a:chExt cx="64800" cy="64800"/>
            </a:xfrm>
          </p:grpSpPr>
          <p:cxnSp>
            <p:nvCxnSpPr>
              <p:cNvPr id="13353" name="Straight Connector 133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4" name="Straight Connector 133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8" name="Group 13307"/>
            <p:cNvGrpSpPr/>
            <p:nvPr/>
          </p:nvGrpSpPr>
          <p:grpSpPr>
            <a:xfrm>
              <a:off x="3736993" y="349909"/>
              <a:ext cx="64800" cy="64800"/>
              <a:chOff x="4180032" y="3419476"/>
              <a:chExt cx="64800" cy="64800"/>
            </a:xfrm>
          </p:grpSpPr>
          <p:cxnSp>
            <p:nvCxnSpPr>
              <p:cNvPr id="13351" name="Straight Connector 133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2" name="Straight Connector 133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9" name="Group 13308"/>
            <p:cNvGrpSpPr/>
            <p:nvPr/>
          </p:nvGrpSpPr>
          <p:grpSpPr>
            <a:xfrm>
              <a:off x="4278641" y="349909"/>
              <a:ext cx="64800" cy="64800"/>
              <a:chOff x="4180032" y="3419476"/>
              <a:chExt cx="64800" cy="64800"/>
            </a:xfrm>
          </p:grpSpPr>
          <p:cxnSp>
            <p:nvCxnSpPr>
              <p:cNvPr id="13349" name="Straight Connector 133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0" name="Straight Connector 133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0" name="Group 13309"/>
            <p:cNvGrpSpPr/>
            <p:nvPr/>
          </p:nvGrpSpPr>
          <p:grpSpPr>
            <a:xfrm>
              <a:off x="4820289" y="349909"/>
              <a:ext cx="64800" cy="64800"/>
              <a:chOff x="4180032" y="3419476"/>
              <a:chExt cx="64800" cy="64800"/>
            </a:xfrm>
          </p:grpSpPr>
          <p:cxnSp>
            <p:nvCxnSpPr>
              <p:cNvPr id="13347" name="Straight Connector 133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8" name="Straight Connector 133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1" name="Group 13310"/>
            <p:cNvGrpSpPr/>
            <p:nvPr/>
          </p:nvGrpSpPr>
          <p:grpSpPr>
            <a:xfrm>
              <a:off x="5497349" y="349909"/>
              <a:ext cx="64800" cy="64800"/>
              <a:chOff x="4180032" y="3419476"/>
              <a:chExt cx="64800" cy="64800"/>
            </a:xfrm>
          </p:grpSpPr>
          <p:cxnSp>
            <p:nvCxnSpPr>
              <p:cNvPr id="13345" name="Straight Connector 133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6" name="Straight Connector 133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2" name="Group 13311"/>
            <p:cNvGrpSpPr/>
            <p:nvPr/>
          </p:nvGrpSpPr>
          <p:grpSpPr>
            <a:xfrm>
              <a:off x="5903585" y="349909"/>
              <a:ext cx="64800" cy="64800"/>
              <a:chOff x="4180032" y="3419476"/>
              <a:chExt cx="64800" cy="64800"/>
            </a:xfrm>
          </p:grpSpPr>
          <p:cxnSp>
            <p:nvCxnSpPr>
              <p:cNvPr id="13343" name="Straight Connector 133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4" name="Straight Connector 133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3" name="Group 13312"/>
            <p:cNvGrpSpPr/>
            <p:nvPr/>
          </p:nvGrpSpPr>
          <p:grpSpPr>
            <a:xfrm>
              <a:off x="6580645" y="349909"/>
              <a:ext cx="64800" cy="64800"/>
              <a:chOff x="4180032" y="3419476"/>
              <a:chExt cx="64800" cy="64800"/>
            </a:xfrm>
          </p:grpSpPr>
          <p:cxnSp>
            <p:nvCxnSpPr>
              <p:cNvPr id="13341" name="Straight Connector 133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2" name="Straight Connector 133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4" name="Group 13313"/>
            <p:cNvGrpSpPr/>
            <p:nvPr/>
          </p:nvGrpSpPr>
          <p:grpSpPr>
            <a:xfrm>
              <a:off x="7257705" y="349909"/>
              <a:ext cx="64800" cy="64800"/>
              <a:chOff x="4180032" y="3419476"/>
              <a:chExt cx="64800" cy="64800"/>
            </a:xfrm>
          </p:grpSpPr>
          <p:cxnSp>
            <p:nvCxnSpPr>
              <p:cNvPr id="13339" name="Straight Connector 133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0" name="Straight Connector 133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5" name="Group 13314"/>
            <p:cNvGrpSpPr/>
            <p:nvPr/>
          </p:nvGrpSpPr>
          <p:grpSpPr>
            <a:xfrm>
              <a:off x="7934765" y="349909"/>
              <a:ext cx="64800" cy="64800"/>
              <a:chOff x="4180032" y="3419476"/>
              <a:chExt cx="64800" cy="64800"/>
            </a:xfrm>
          </p:grpSpPr>
          <p:cxnSp>
            <p:nvCxnSpPr>
              <p:cNvPr id="13337" name="Straight Connector 133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8" name="Straight Connector 133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6" name="Group 13315"/>
            <p:cNvGrpSpPr/>
            <p:nvPr/>
          </p:nvGrpSpPr>
          <p:grpSpPr>
            <a:xfrm>
              <a:off x="8611825" y="349909"/>
              <a:ext cx="64800" cy="64800"/>
              <a:chOff x="4180032" y="3419476"/>
              <a:chExt cx="64800" cy="64800"/>
            </a:xfrm>
          </p:grpSpPr>
          <p:cxnSp>
            <p:nvCxnSpPr>
              <p:cNvPr id="13335" name="Straight Connector 133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6" name="Straight Connector 133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7" name="Group 13316"/>
            <p:cNvGrpSpPr/>
            <p:nvPr/>
          </p:nvGrpSpPr>
          <p:grpSpPr>
            <a:xfrm>
              <a:off x="1028753" y="349909"/>
              <a:ext cx="64800" cy="64800"/>
              <a:chOff x="4180032" y="3419476"/>
              <a:chExt cx="64800" cy="64800"/>
            </a:xfrm>
          </p:grpSpPr>
          <p:cxnSp>
            <p:nvCxnSpPr>
              <p:cNvPr id="13333" name="Straight Connector 133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4" name="Straight Connector 133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8" name="Group 13317"/>
            <p:cNvGrpSpPr/>
            <p:nvPr/>
          </p:nvGrpSpPr>
          <p:grpSpPr>
            <a:xfrm>
              <a:off x="1841225" y="349909"/>
              <a:ext cx="64800" cy="64800"/>
              <a:chOff x="4180032" y="3419476"/>
              <a:chExt cx="64800" cy="64800"/>
            </a:xfrm>
          </p:grpSpPr>
          <p:cxnSp>
            <p:nvCxnSpPr>
              <p:cNvPr id="13331" name="Straight Connector 133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2" name="Straight Connector 133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9" name="Group 13318"/>
            <p:cNvGrpSpPr/>
            <p:nvPr/>
          </p:nvGrpSpPr>
          <p:grpSpPr>
            <a:xfrm>
              <a:off x="2789109" y="349909"/>
              <a:ext cx="64800" cy="64800"/>
              <a:chOff x="4180032" y="3419476"/>
              <a:chExt cx="64800" cy="64800"/>
            </a:xfrm>
          </p:grpSpPr>
          <p:cxnSp>
            <p:nvCxnSpPr>
              <p:cNvPr id="13329" name="Straight Connector 133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0" name="Straight Connector 133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20" name="Group 13319"/>
            <p:cNvGrpSpPr/>
            <p:nvPr/>
          </p:nvGrpSpPr>
          <p:grpSpPr>
            <a:xfrm>
              <a:off x="1976637" y="349909"/>
              <a:ext cx="64800" cy="64800"/>
              <a:chOff x="4180032" y="3419476"/>
              <a:chExt cx="64800" cy="64800"/>
            </a:xfrm>
          </p:grpSpPr>
          <p:cxnSp>
            <p:nvCxnSpPr>
              <p:cNvPr id="13327" name="Straight Connector 133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28" name="Straight Connector 133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21" name="Group 13320"/>
            <p:cNvGrpSpPr/>
            <p:nvPr/>
          </p:nvGrpSpPr>
          <p:grpSpPr>
            <a:xfrm>
              <a:off x="2924521" y="349909"/>
              <a:ext cx="64800" cy="64800"/>
              <a:chOff x="4180032" y="3419476"/>
              <a:chExt cx="64800" cy="64800"/>
            </a:xfrm>
          </p:grpSpPr>
          <p:cxnSp>
            <p:nvCxnSpPr>
              <p:cNvPr id="13325" name="Straight Connector 133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26" name="Straight Connector 133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22" name="Group 13321"/>
            <p:cNvGrpSpPr/>
            <p:nvPr/>
          </p:nvGrpSpPr>
          <p:grpSpPr>
            <a:xfrm>
              <a:off x="3059933" y="349909"/>
              <a:ext cx="64800" cy="64800"/>
              <a:chOff x="4180032" y="3419476"/>
              <a:chExt cx="64800" cy="64800"/>
            </a:xfrm>
          </p:grpSpPr>
          <p:cxnSp>
            <p:nvCxnSpPr>
              <p:cNvPr id="13323" name="Straight Connector 133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24" name="Straight Connector 133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449" name="Group 13448"/>
          <p:cNvGrpSpPr/>
          <p:nvPr/>
        </p:nvGrpSpPr>
        <p:grpSpPr>
          <a:xfrm>
            <a:off x="468924" y="2160668"/>
            <a:ext cx="11280435" cy="64800"/>
            <a:chOff x="351693" y="349909"/>
            <a:chExt cx="8460326" cy="64800"/>
          </a:xfrm>
        </p:grpSpPr>
        <p:grpSp>
          <p:nvGrpSpPr>
            <p:cNvPr id="13450" name="Group 13449"/>
            <p:cNvGrpSpPr/>
            <p:nvPr/>
          </p:nvGrpSpPr>
          <p:grpSpPr>
            <a:xfrm>
              <a:off x="351693" y="349909"/>
              <a:ext cx="64800" cy="64800"/>
              <a:chOff x="4180032" y="3419476"/>
              <a:chExt cx="64800" cy="64800"/>
            </a:xfrm>
          </p:grpSpPr>
          <p:cxnSp>
            <p:nvCxnSpPr>
              <p:cNvPr id="13637" name="Straight Connector 13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8" name="Straight Connector 13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1" name="Group 13450"/>
            <p:cNvGrpSpPr/>
            <p:nvPr/>
          </p:nvGrpSpPr>
          <p:grpSpPr>
            <a:xfrm>
              <a:off x="487105" y="349909"/>
              <a:ext cx="64800" cy="64800"/>
              <a:chOff x="4180032" y="3419476"/>
              <a:chExt cx="64800" cy="64800"/>
            </a:xfrm>
          </p:grpSpPr>
          <p:cxnSp>
            <p:nvCxnSpPr>
              <p:cNvPr id="13635" name="Straight Connector 13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6" name="Straight Connector 13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2" name="Group 13451"/>
            <p:cNvGrpSpPr/>
            <p:nvPr/>
          </p:nvGrpSpPr>
          <p:grpSpPr>
            <a:xfrm>
              <a:off x="622517" y="349909"/>
              <a:ext cx="64800" cy="64800"/>
              <a:chOff x="4180032" y="3419476"/>
              <a:chExt cx="64800" cy="64800"/>
            </a:xfrm>
          </p:grpSpPr>
          <p:cxnSp>
            <p:nvCxnSpPr>
              <p:cNvPr id="13633" name="Straight Connector 13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4" name="Straight Connector 13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3" name="Group 13452"/>
            <p:cNvGrpSpPr/>
            <p:nvPr/>
          </p:nvGrpSpPr>
          <p:grpSpPr>
            <a:xfrm>
              <a:off x="1164165" y="349909"/>
              <a:ext cx="64800" cy="64800"/>
              <a:chOff x="4180032" y="3419476"/>
              <a:chExt cx="64800" cy="64800"/>
            </a:xfrm>
          </p:grpSpPr>
          <p:cxnSp>
            <p:nvCxnSpPr>
              <p:cNvPr id="13631" name="Straight Connector 13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2" name="Straight Connector 13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4" name="Group 13453"/>
            <p:cNvGrpSpPr/>
            <p:nvPr/>
          </p:nvGrpSpPr>
          <p:grpSpPr>
            <a:xfrm>
              <a:off x="2112049" y="349909"/>
              <a:ext cx="64800" cy="64800"/>
              <a:chOff x="4180032" y="3419476"/>
              <a:chExt cx="64800" cy="64800"/>
            </a:xfrm>
          </p:grpSpPr>
          <p:cxnSp>
            <p:nvCxnSpPr>
              <p:cNvPr id="13629" name="Straight Connector 13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0" name="Straight Connector 13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5" name="Group 13454"/>
            <p:cNvGrpSpPr/>
            <p:nvPr/>
          </p:nvGrpSpPr>
          <p:grpSpPr>
            <a:xfrm>
              <a:off x="3195345" y="349909"/>
              <a:ext cx="64800" cy="64800"/>
              <a:chOff x="4180032" y="3419476"/>
              <a:chExt cx="64800" cy="64800"/>
            </a:xfrm>
          </p:grpSpPr>
          <p:cxnSp>
            <p:nvCxnSpPr>
              <p:cNvPr id="13627" name="Straight Connector 13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8" name="Straight Connector 13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6" name="Group 13455"/>
            <p:cNvGrpSpPr/>
            <p:nvPr/>
          </p:nvGrpSpPr>
          <p:grpSpPr>
            <a:xfrm>
              <a:off x="3872405" y="349909"/>
              <a:ext cx="64800" cy="64800"/>
              <a:chOff x="4180032" y="3419476"/>
              <a:chExt cx="64800" cy="64800"/>
            </a:xfrm>
          </p:grpSpPr>
          <p:cxnSp>
            <p:nvCxnSpPr>
              <p:cNvPr id="13625" name="Straight Connector 13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6" name="Straight Connector 13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7" name="Group 13456"/>
            <p:cNvGrpSpPr/>
            <p:nvPr/>
          </p:nvGrpSpPr>
          <p:grpSpPr>
            <a:xfrm>
              <a:off x="4955701" y="349909"/>
              <a:ext cx="64800" cy="64800"/>
              <a:chOff x="4180032" y="3419476"/>
              <a:chExt cx="64800" cy="64800"/>
            </a:xfrm>
          </p:grpSpPr>
          <p:cxnSp>
            <p:nvCxnSpPr>
              <p:cNvPr id="13623" name="Straight Connector 13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4" name="Straight Connector 13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8" name="Group 13457"/>
            <p:cNvGrpSpPr/>
            <p:nvPr/>
          </p:nvGrpSpPr>
          <p:grpSpPr>
            <a:xfrm>
              <a:off x="5632761" y="349909"/>
              <a:ext cx="64800" cy="64800"/>
              <a:chOff x="4180032" y="3419476"/>
              <a:chExt cx="64800" cy="64800"/>
            </a:xfrm>
          </p:grpSpPr>
          <p:cxnSp>
            <p:nvCxnSpPr>
              <p:cNvPr id="13621" name="Straight Connector 13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2" name="Straight Connector 13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9" name="Group 13458"/>
            <p:cNvGrpSpPr/>
            <p:nvPr/>
          </p:nvGrpSpPr>
          <p:grpSpPr>
            <a:xfrm>
              <a:off x="6038997" y="349909"/>
              <a:ext cx="64800" cy="64800"/>
              <a:chOff x="4180032" y="3419476"/>
              <a:chExt cx="64800" cy="64800"/>
            </a:xfrm>
          </p:grpSpPr>
          <p:cxnSp>
            <p:nvCxnSpPr>
              <p:cNvPr id="13619" name="Straight Connector 13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0" name="Straight Connector 13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0" name="Group 13459"/>
            <p:cNvGrpSpPr/>
            <p:nvPr/>
          </p:nvGrpSpPr>
          <p:grpSpPr>
            <a:xfrm>
              <a:off x="6716057" y="349909"/>
              <a:ext cx="64800" cy="64800"/>
              <a:chOff x="4180032" y="3419476"/>
              <a:chExt cx="64800" cy="64800"/>
            </a:xfrm>
          </p:grpSpPr>
          <p:cxnSp>
            <p:nvCxnSpPr>
              <p:cNvPr id="13617" name="Straight Connector 13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8" name="Straight Connector 13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1" name="Group 13460"/>
            <p:cNvGrpSpPr/>
            <p:nvPr/>
          </p:nvGrpSpPr>
          <p:grpSpPr>
            <a:xfrm>
              <a:off x="7393117" y="349909"/>
              <a:ext cx="64800" cy="64800"/>
              <a:chOff x="4180032" y="3419476"/>
              <a:chExt cx="64800" cy="64800"/>
            </a:xfrm>
          </p:grpSpPr>
          <p:cxnSp>
            <p:nvCxnSpPr>
              <p:cNvPr id="13615" name="Straight Connector 13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6" name="Straight Connector 13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2" name="Group 13461"/>
            <p:cNvGrpSpPr/>
            <p:nvPr/>
          </p:nvGrpSpPr>
          <p:grpSpPr>
            <a:xfrm>
              <a:off x="8070177" y="349909"/>
              <a:ext cx="64800" cy="64800"/>
              <a:chOff x="4180032" y="3419476"/>
              <a:chExt cx="64800" cy="64800"/>
            </a:xfrm>
          </p:grpSpPr>
          <p:cxnSp>
            <p:nvCxnSpPr>
              <p:cNvPr id="13613" name="Straight Connector 13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4" name="Straight Connector 13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3" name="Group 13462"/>
            <p:cNvGrpSpPr/>
            <p:nvPr/>
          </p:nvGrpSpPr>
          <p:grpSpPr>
            <a:xfrm>
              <a:off x="8747219" y="349909"/>
              <a:ext cx="64800" cy="64800"/>
              <a:chOff x="4180032" y="3419476"/>
              <a:chExt cx="64800" cy="64800"/>
            </a:xfrm>
          </p:grpSpPr>
          <p:cxnSp>
            <p:nvCxnSpPr>
              <p:cNvPr id="13611" name="Straight Connector 136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2" name="Straight Connector 136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4" name="Group 13463"/>
            <p:cNvGrpSpPr/>
            <p:nvPr/>
          </p:nvGrpSpPr>
          <p:grpSpPr>
            <a:xfrm>
              <a:off x="1299577" y="349909"/>
              <a:ext cx="64800" cy="64800"/>
              <a:chOff x="4180032" y="3419476"/>
              <a:chExt cx="64800" cy="64800"/>
            </a:xfrm>
          </p:grpSpPr>
          <p:cxnSp>
            <p:nvCxnSpPr>
              <p:cNvPr id="13609" name="Straight Connector 136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0" name="Straight Connector 136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5" name="Group 13464"/>
            <p:cNvGrpSpPr/>
            <p:nvPr/>
          </p:nvGrpSpPr>
          <p:grpSpPr>
            <a:xfrm>
              <a:off x="2247461" y="349909"/>
              <a:ext cx="64800" cy="64800"/>
              <a:chOff x="4180032" y="3419476"/>
              <a:chExt cx="64800" cy="64800"/>
            </a:xfrm>
          </p:grpSpPr>
          <p:cxnSp>
            <p:nvCxnSpPr>
              <p:cNvPr id="13607" name="Straight Connector 136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8" name="Straight Connector 136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6" name="Group 13465"/>
            <p:cNvGrpSpPr/>
            <p:nvPr/>
          </p:nvGrpSpPr>
          <p:grpSpPr>
            <a:xfrm>
              <a:off x="3330757" y="349909"/>
              <a:ext cx="64800" cy="64800"/>
              <a:chOff x="4180032" y="3419476"/>
              <a:chExt cx="64800" cy="64800"/>
            </a:xfrm>
          </p:grpSpPr>
          <p:cxnSp>
            <p:nvCxnSpPr>
              <p:cNvPr id="13605" name="Straight Connector 136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6" name="Straight Connector 136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7" name="Group 13466"/>
            <p:cNvGrpSpPr/>
            <p:nvPr/>
          </p:nvGrpSpPr>
          <p:grpSpPr>
            <a:xfrm>
              <a:off x="4007817" y="349909"/>
              <a:ext cx="64800" cy="64800"/>
              <a:chOff x="4180032" y="3419476"/>
              <a:chExt cx="64800" cy="64800"/>
            </a:xfrm>
          </p:grpSpPr>
          <p:cxnSp>
            <p:nvCxnSpPr>
              <p:cNvPr id="13603" name="Straight Connector 136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4" name="Straight Connector 136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8" name="Group 13467"/>
            <p:cNvGrpSpPr/>
            <p:nvPr/>
          </p:nvGrpSpPr>
          <p:grpSpPr>
            <a:xfrm>
              <a:off x="4414053" y="349909"/>
              <a:ext cx="64800" cy="64800"/>
              <a:chOff x="4180032" y="3419476"/>
              <a:chExt cx="64800" cy="64800"/>
            </a:xfrm>
          </p:grpSpPr>
          <p:cxnSp>
            <p:nvCxnSpPr>
              <p:cNvPr id="13601" name="Straight Connector 136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2" name="Straight Connector 136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9" name="Group 13468"/>
            <p:cNvGrpSpPr/>
            <p:nvPr/>
          </p:nvGrpSpPr>
          <p:grpSpPr>
            <a:xfrm>
              <a:off x="5091113" y="349909"/>
              <a:ext cx="64800" cy="64800"/>
              <a:chOff x="4180032" y="3419476"/>
              <a:chExt cx="64800" cy="64800"/>
            </a:xfrm>
          </p:grpSpPr>
          <p:cxnSp>
            <p:nvCxnSpPr>
              <p:cNvPr id="13599" name="Straight Connector 135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0" name="Straight Connector 135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0" name="Group 13469"/>
            <p:cNvGrpSpPr/>
            <p:nvPr/>
          </p:nvGrpSpPr>
          <p:grpSpPr>
            <a:xfrm>
              <a:off x="6174409" y="349909"/>
              <a:ext cx="64800" cy="64800"/>
              <a:chOff x="4180032" y="3419476"/>
              <a:chExt cx="64800" cy="64800"/>
            </a:xfrm>
          </p:grpSpPr>
          <p:cxnSp>
            <p:nvCxnSpPr>
              <p:cNvPr id="13597" name="Straight Connector 135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8" name="Straight Connector 135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1" name="Group 13470"/>
            <p:cNvGrpSpPr/>
            <p:nvPr/>
          </p:nvGrpSpPr>
          <p:grpSpPr>
            <a:xfrm>
              <a:off x="6851469" y="349909"/>
              <a:ext cx="64800" cy="64800"/>
              <a:chOff x="4180032" y="3419476"/>
              <a:chExt cx="64800" cy="64800"/>
            </a:xfrm>
          </p:grpSpPr>
          <p:cxnSp>
            <p:nvCxnSpPr>
              <p:cNvPr id="13595" name="Straight Connector 135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6" name="Straight Connector 135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2" name="Group 13471"/>
            <p:cNvGrpSpPr/>
            <p:nvPr/>
          </p:nvGrpSpPr>
          <p:grpSpPr>
            <a:xfrm>
              <a:off x="7528529" y="349909"/>
              <a:ext cx="64800" cy="64800"/>
              <a:chOff x="4180032" y="3419476"/>
              <a:chExt cx="64800" cy="64800"/>
            </a:xfrm>
          </p:grpSpPr>
          <p:cxnSp>
            <p:nvCxnSpPr>
              <p:cNvPr id="13593" name="Straight Connector 135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4" name="Straight Connector 135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3" name="Group 13472"/>
            <p:cNvGrpSpPr/>
            <p:nvPr/>
          </p:nvGrpSpPr>
          <p:grpSpPr>
            <a:xfrm>
              <a:off x="8205589" y="349909"/>
              <a:ext cx="64800" cy="64800"/>
              <a:chOff x="4180032" y="3419476"/>
              <a:chExt cx="64800" cy="64800"/>
            </a:xfrm>
          </p:grpSpPr>
          <p:cxnSp>
            <p:nvCxnSpPr>
              <p:cNvPr id="13591" name="Straight Connector 135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2" name="Straight Connector 135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4" name="Group 13473"/>
            <p:cNvGrpSpPr/>
            <p:nvPr/>
          </p:nvGrpSpPr>
          <p:grpSpPr>
            <a:xfrm>
              <a:off x="757929" y="349909"/>
              <a:ext cx="64800" cy="64800"/>
              <a:chOff x="4180032" y="3419476"/>
              <a:chExt cx="64800" cy="64800"/>
            </a:xfrm>
          </p:grpSpPr>
          <p:cxnSp>
            <p:nvCxnSpPr>
              <p:cNvPr id="13589" name="Straight Connector 135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0" name="Straight Connector 135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5" name="Group 13474"/>
            <p:cNvGrpSpPr/>
            <p:nvPr/>
          </p:nvGrpSpPr>
          <p:grpSpPr>
            <a:xfrm>
              <a:off x="1434989" y="349909"/>
              <a:ext cx="64800" cy="64800"/>
              <a:chOff x="4180032" y="3419476"/>
              <a:chExt cx="64800" cy="64800"/>
            </a:xfrm>
          </p:grpSpPr>
          <p:cxnSp>
            <p:nvCxnSpPr>
              <p:cNvPr id="13587" name="Straight Connector 135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8" name="Straight Connector 135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6" name="Group 13475"/>
            <p:cNvGrpSpPr/>
            <p:nvPr/>
          </p:nvGrpSpPr>
          <p:grpSpPr>
            <a:xfrm>
              <a:off x="2382873" y="349909"/>
              <a:ext cx="64800" cy="64800"/>
              <a:chOff x="4180032" y="3419476"/>
              <a:chExt cx="64800" cy="64800"/>
            </a:xfrm>
          </p:grpSpPr>
          <p:cxnSp>
            <p:nvCxnSpPr>
              <p:cNvPr id="13585" name="Straight Connector 135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6" name="Straight Connector 135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7" name="Group 13476"/>
            <p:cNvGrpSpPr/>
            <p:nvPr/>
          </p:nvGrpSpPr>
          <p:grpSpPr>
            <a:xfrm>
              <a:off x="3466169" y="349909"/>
              <a:ext cx="64800" cy="64800"/>
              <a:chOff x="4180032" y="3419476"/>
              <a:chExt cx="64800" cy="64800"/>
            </a:xfrm>
          </p:grpSpPr>
          <p:cxnSp>
            <p:nvCxnSpPr>
              <p:cNvPr id="13583" name="Straight Connector 135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4" name="Straight Connector 135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8" name="Group 13477"/>
            <p:cNvGrpSpPr/>
            <p:nvPr/>
          </p:nvGrpSpPr>
          <p:grpSpPr>
            <a:xfrm>
              <a:off x="4143229" y="349909"/>
              <a:ext cx="64800" cy="64800"/>
              <a:chOff x="4180032" y="3419476"/>
              <a:chExt cx="64800" cy="64800"/>
            </a:xfrm>
          </p:grpSpPr>
          <p:cxnSp>
            <p:nvCxnSpPr>
              <p:cNvPr id="13581" name="Straight Connector 135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2" name="Straight Connector 135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9" name="Group 13478"/>
            <p:cNvGrpSpPr/>
            <p:nvPr/>
          </p:nvGrpSpPr>
          <p:grpSpPr>
            <a:xfrm>
              <a:off x="4549465" y="349909"/>
              <a:ext cx="64800" cy="64800"/>
              <a:chOff x="4180032" y="3419476"/>
              <a:chExt cx="64800" cy="64800"/>
            </a:xfrm>
          </p:grpSpPr>
          <p:cxnSp>
            <p:nvCxnSpPr>
              <p:cNvPr id="13579" name="Straight Connector 135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0" name="Straight Connector 135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0" name="Group 13479"/>
            <p:cNvGrpSpPr/>
            <p:nvPr/>
          </p:nvGrpSpPr>
          <p:grpSpPr>
            <a:xfrm>
              <a:off x="5226525" y="349909"/>
              <a:ext cx="64800" cy="64800"/>
              <a:chOff x="4180032" y="3419476"/>
              <a:chExt cx="64800" cy="64800"/>
            </a:xfrm>
          </p:grpSpPr>
          <p:cxnSp>
            <p:nvCxnSpPr>
              <p:cNvPr id="13577" name="Straight Connector 135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8" name="Straight Connector 135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1" name="Group 13480"/>
            <p:cNvGrpSpPr/>
            <p:nvPr/>
          </p:nvGrpSpPr>
          <p:grpSpPr>
            <a:xfrm>
              <a:off x="6309821" y="349909"/>
              <a:ext cx="64800" cy="64800"/>
              <a:chOff x="4180032" y="3419476"/>
              <a:chExt cx="64800" cy="64800"/>
            </a:xfrm>
          </p:grpSpPr>
          <p:cxnSp>
            <p:nvCxnSpPr>
              <p:cNvPr id="13575" name="Straight Connector 135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6" name="Straight Connector 135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2" name="Group 13481"/>
            <p:cNvGrpSpPr/>
            <p:nvPr/>
          </p:nvGrpSpPr>
          <p:grpSpPr>
            <a:xfrm>
              <a:off x="6986881" y="349909"/>
              <a:ext cx="64800" cy="64800"/>
              <a:chOff x="4180032" y="3419476"/>
              <a:chExt cx="64800" cy="64800"/>
            </a:xfrm>
          </p:grpSpPr>
          <p:cxnSp>
            <p:nvCxnSpPr>
              <p:cNvPr id="13573" name="Straight Connector 135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4" name="Straight Connector 135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3" name="Group 13482"/>
            <p:cNvGrpSpPr/>
            <p:nvPr/>
          </p:nvGrpSpPr>
          <p:grpSpPr>
            <a:xfrm>
              <a:off x="7663941" y="349909"/>
              <a:ext cx="64800" cy="64800"/>
              <a:chOff x="4180032" y="3419476"/>
              <a:chExt cx="64800" cy="64800"/>
            </a:xfrm>
          </p:grpSpPr>
          <p:cxnSp>
            <p:nvCxnSpPr>
              <p:cNvPr id="13571" name="Straight Connector 135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2" name="Straight Connector 135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4" name="Group 13483"/>
            <p:cNvGrpSpPr/>
            <p:nvPr/>
          </p:nvGrpSpPr>
          <p:grpSpPr>
            <a:xfrm>
              <a:off x="8341001" y="349909"/>
              <a:ext cx="64800" cy="64800"/>
              <a:chOff x="4180032" y="3419476"/>
              <a:chExt cx="64800" cy="64800"/>
            </a:xfrm>
          </p:grpSpPr>
          <p:cxnSp>
            <p:nvCxnSpPr>
              <p:cNvPr id="13569" name="Straight Connector 135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0" name="Straight Connector 135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5" name="Group 13484"/>
            <p:cNvGrpSpPr/>
            <p:nvPr/>
          </p:nvGrpSpPr>
          <p:grpSpPr>
            <a:xfrm>
              <a:off x="893341" y="349909"/>
              <a:ext cx="64800" cy="64800"/>
              <a:chOff x="4180032" y="3419476"/>
              <a:chExt cx="64800" cy="64800"/>
            </a:xfrm>
          </p:grpSpPr>
          <p:cxnSp>
            <p:nvCxnSpPr>
              <p:cNvPr id="13567" name="Straight Connector 135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8" name="Straight Connector 135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6" name="Group 13485"/>
            <p:cNvGrpSpPr/>
            <p:nvPr/>
          </p:nvGrpSpPr>
          <p:grpSpPr>
            <a:xfrm>
              <a:off x="1570401" y="349909"/>
              <a:ext cx="64800" cy="64800"/>
              <a:chOff x="4180032" y="3419476"/>
              <a:chExt cx="64800" cy="64800"/>
            </a:xfrm>
          </p:grpSpPr>
          <p:cxnSp>
            <p:nvCxnSpPr>
              <p:cNvPr id="13565" name="Straight Connector 135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6" name="Straight Connector 135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7" name="Group 13486"/>
            <p:cNvGrpSpPr/>
            <p:nvPr/>
          </p:nvGrpSpPr>
          <p:grpSpPr>
            <a:xfrm>
              <a:off x="2518285" y="349909"/>
              <a:ext cx="64800" cy="64800"/>
              <a:chOff x="4180032" y="3419476"/>
              <a:chExt cx="64800" cy="64800"/>
            </a:xfrm>
          </p:grpSpPr>
          <p:cxnSp>
            <p:nvCxnSpPr>
              <p:cNvPr id="13563" name="Straight Connector 135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4" name="Straight Connector 135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8" name="Group 13487"/>
            <p:cNvGrpSpPr/>
            <p:nvPr/>
          </p:nvGrpSpPr>
          <p:grpSpPr>
            <a:xfrm>
              <a:off x="3601581" y="349909"/>
              <a:ext cx="64800" cy="64800"/>
              <a:chOff x="4180032" y="3419476"/>
              <a:chExt cx="64800" cy="64800"/>
            </a:xfrm>
          </p:grpSpPr>
          <p:cxnSp>
            <p:nvCxnSpPr>
              <p:cNvPr id="13561" name="Straight Connector 135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2" name="Straight Connector 135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9" name="Group 13488"/>
            <p:cNvGrpSpPr/>
            <p:nvPr/>
          </p:nvGrpSpPr>
          <p:grpSpPr>
            <a:xfrm>
              <a:off x="4684877" y="349909"/>
              <a:ext cx="64800" cy="64800"/>
              <a:chOff x="4180032" y="3419476"/>
              <a:chExt cx="64800" cy="64800"/>
            </a:xfrm>
          </p:grpSpPr>
          <p:cxnSp>
            <p:nvCxnSpPr>
              <p:cNvPr id="13559" name="Straight Connector 135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0" name="Straight Connector 135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0" name="Group 13489"/>
            <p:cNvGrpSpPr/>
            <p:nvPr/>
          </p:nvGrpSpPr>
          <p:grpSpPr>
            <a:xfrm>
              <a:off x="5361937" y="349909"/>
              <a:ext cx="64800" cy="64800"/>
              <a:chOff x="4180032" y="3419476"/>
              <a:chExt cx="64800" cy="64800"/>
            </a:xfrm>
          </p:grpSpPr>
          <p:cxnSp>
            <p:nvCxnSpPr>
              <p:cNvPr id="13557" name="Straight Connector 135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8" name="Straight Connector 135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1" name="Group 13490"/>
            <p:cNvGrpSpPr/>
            <p:nvPr/>
          </p:nvGrpSpPr>
          <p:grpSpPr>
            <a:xfrm>
              <a:off x="5768173" y="349909"/>
              <a:ext cx="64800" cy="64800"/>
              <a:chOff x="4180032" y="3419476"/>
              <a:chExt cx="64800" cy="64800"/>
            </a:xfrm>
          </p:grpSpPr>
          <p:cxnSp>
            <p:nvCxnSpPr>
              <p:cNvPr id="13555" name="Straight Connector 135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6" name="Straight Connector 135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2" name="Group 13491"/>
            <p:cNvGrpSpPr/>
            <p:nvPr/>
          </p:nvGrpSpPr>
          <p:grpSpPr>
            <a:xfrm>
              <a:off x="6445233" y="349909"/>
              <a:ext cx="64800" cy="64800"/>
              <a:chOff x="4180032" y="3419476"/>
              <a:chExt cx="64800" cy="64800"/>
            </a:xfrm>
          </p:grpSpPr>
          <p:cxnSp>
            <p:nvCxnSpPr>
              <p:cNvPr id="13553" name="Straight Connector 135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4" name="Straight Connector 135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3" name="Group 13492"/>
            <p:cNvGrpSpPr/>
            <p:nvPr/>
          </p:nvGrpSpPr>
          <p:grpSpPr>
            <a:xfrm>
              <a:off x="7122293" y="349909"/>
              <a:ext cx="64800" cy="64800"/>
              <a:chOff x="4180032" y="3419476"/>
              <a:chExt cx="64800" cy="64800"/>
            </a:xfrm>
          </p:grpSpPr>
          <p:cxnSp>
            <p:nvCxnSpPr>
              <p:cNvPr id="13551" name="Straight Connector 135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2" name="Straight Connector 135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4" name="Group 13493"/>
            <p:cNvGrpSpPr/>
            <p:nvPr/>
          </p:nvGrpSpPr>
          <p:grpSpPr>
            <a:xfrm>
              <a:off x="7799353" y="349909"/>
              <a:ext cx="64800" cy="64800"/>
              <a:chOff x="4180032" y="3419476"/>
              <a:chExt cx="64800" cy="64800"/>
            </a:xfrm>
          </p:grpSpPr>
          <p:cxnSp>
            <p:nvCxnSpPr>
              <p:cNvPr id="13549" name="Straight Connector 135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0" name="Straight Connector 135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5" name="Group 13494"/>
            <p:cNvGrpSpPr/>
            <p:nvPr/>
          </p:nvGrpSpPr>
          <p:grpSpPr>
            <a:xfrm>
              <a:off x="8476413" y="349909"/>
              <a:ext cx="64800" cy="64800"/>
              <a:chOff x="4180032" y="3419476"/>
              <a:chExt cx="64800" cy="64800"/>
            </a:xfrm>
          </p:grpSpPr>
          <p:cxnSp>
            <p:nvCxnSpPr>
              <p:cNvPr id="13547" name="Straight Connector 135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8" name="Straight Connector 135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6" name="Group 13495"/>
            <p:cNvGrpSpPr/>
            <p:nvPr/>
          </p:nvGrpSpPr>
          <p:grpSpPr>
            <a:xfrm>
              <a:off x="1705813" y="349909"/>
              <a:ext cx="64800" cy="64800"/>
              <a:chOff x="4180032" y="3419476"/>
              <a:chExt cx="64800" cy="64800"/>
            </a:xfrm>
          </p:grpSpPr>
          <p:cxnSp>
            <p:nvCxnSpPr>
              <p:cNvPr id="13545" name="Straight Connector 135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6" name="Straight Connector 135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7" name="Group 13496"/>
            <p:cNvGrpSpPr/>
            <p:nvPr/>
          </p:nvGrpSpPr>
          <p:grpSpPr>
            <a:xfrm>
              <a:off x="2653697" y="349909"/>
              <a:ext cx="64800" cy="64800"/>
              <a:chOff x="4180032" y="3419476"/>
              <a:chExt cx="64800" cy="64800"/>
            </a:xfrm>
          </p:grpSpPr>
          <p:cxnSp>
            <p:nvCxnSpPr>
              <p:cNvPr id="13543" name="Straight Connector 135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4" name="Straight Connector 135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8" name="Group 13497"/>
            <p:cNvGrpSpPr/>
            <p:nvPr/>
          </p:nvGrpSpPr>
          <p:grpSpPr>
            <a:xfrm>
              <a:off x="3736993" y="349909"/>
              <a:ext cx="64800" cy="64800"/>
              <a:chOff x="4180032" y="3419476"/>
              <a:chExt cx="64800" cy="64800"/>
            </a:xfrm>
          </p:grpSpPr>
          <p:cxnSp>
            <p:nvCxnSpPr>
              <p:cNvPr id="13541" name="Straight Connector 135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2" name="Straight Connector 135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9" name="Group 13498"/>
            <p:cNvGrpSpPr/>
            <p:nvPr/>
          </p:nvGrpSpPr>
          <p:grpSpPr>
            <a:xfrm>
              <a:off x="4278641" y="349909"/>
              <a:ext cx="64800" cy="64800"/>
              <a:chOff x="4180032" y="3419476"/>
              <a:chExt cx="64800" cy="64800"/>
            </a:xfrm>
          </p:grpSpPr>
          <p:cxnSp>
            <p:nvCxnSpPr>
              <p:cNvPr id="13539" name="Straight Connector 135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0" name="Straight Connector 135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0" name="Group 13499"/>
            <p:cNvGrpSpPr/>
            <p:nvPr/>
          </p:nvGrpSpPr>
          <p:grpSpPr>
            <a:xfrm>
              <a:off x="4820289" y="349909"/>
              <a:ext cx="64800" cy="64800"/>
              <a:chOff x="4180032" y="3419476"/>
              <a:chExt cx="64800" cy="64800"/>
            </a:xfrm>
          </p:grpSpPr>
          <p:cxnSp>
            <p:nvCxnSpPr>
              <p:cNvPr id="13537" name="Straight Connector 135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8" name="Straight Connector 135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1" name="Group 13500"/>
            <p:cNvGrpSpPr/>
            <p:nvPr/>
          </p:nvGrpSpPr>
          <p:grpSpPr>
            <a:xfrm>
              <a:off x="5497349" y="349909"/>
              <a:ext cx="64800" cy="64800"/>
              <a:chOff x="4180032" y="3419476"/>
              <a:chExt cx="64800" cy="64800"/>
            </a:xfrm>
          </p:grpSpPr>
          <p:cxnSp>
            <p:nvCxnSpPr>
              <p:cNvPr id="13535" name="Straight Connector 135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6" name="Straight Connector 135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2" name="Group 13501"/>
            <p:cNvGrpSpPr/>
            <p:nvPr/>
          </p:nvGrpSpPr>
          <p:grpSpPr>
            <a:xfrm>
              <a:off x="5903585" y="349909"/>
              <a:ext cx="64800" cy="64800"/>
              <a:chOff x="4180032" y="3419476"/>
              <a:chExt cx="64800" cy="64800"/>
            </a:xfrm>
          </p:grpSpPr>
          <p:cxnSp>
            <p:nvCxnSpPr>
              <p:cNvPr id="13533" name="Straight Connector 135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4" name="Straight Connector 135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3" name="Group 13502"/>
            <p:cNvGrpSpPr/>
            <p:nvPr/>
          </p:nvGrpSpPr>
          <p:grpSpPr>
            <a:xfrm>
              <a:off x="6580645" y="349909"/>
              <a:ext cx="64800" cy="64800"/>
              <a:chOff x="4180032" y="3419476"/>
              <a:chExt cx="64800" cy="64800"/>
            </a:xfrm>
          </p:grpSpPr>
          <p:cxnSp>
            <p:nvCxnSpPr>
              <p:cNvPr id="13531" name="Straight Connector 135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2" name="Straight Connector 135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4" name="Group 13503"/>
            <p:cNvGrpSpPr/>
            <p:nvPr/>
          </p:nvGrpSpPr>
          <p:grpSpPr>
            <a:xfrm>
              <a:off x="7257705" y="349909"/>
              <a:ext cx="64800" cy="64800"/>
              <a:chOff x="4180032" y="3419476"/>
              <a:chExt cx="64800" cy="64800"/>
            </a:xfrm>
          </p:grpSpPr>
          <p:cxnSp>
            <p:nvCxnSpPr>
              <p:cNvPr id="13529" name="Straight Connector 135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0" name="Straight Connector 135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5" name="Group 13504"/>
            <p:cNvGrpSpPr/>
            <p:nvPr/>
          </p:nvGrpSpPr>
          <p:grpSpPr>
            <a:xfrm>
              <a:off x="7934765" y="349909"/>
              <a:ext cx="64800" cy="64800"/>
              <a:chOff x="4180032" y="3419476"/>
              <a:chExt cx="64800" cy="64800"/>
            </a:xfrm>
          </p:grpSpPr>
          <p:cxnSp>
            <p:nvCxnSpPr>
              <p:cNvPr id="13527" name="Straight Connector 135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8" name="Straight Connector 135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6" name="Group 13505"/>
            <p:cNvGrpSpPr/>
            <p:nvPr/>
          </p:nvGrpSpPr>
          <p:grpSpPr>
            <a:xfrm>
              <a:off x="8611825" y="349909"/>
              <a:ext cx="64800" cy="64800"/>
              <a:chOff x="4180032" y="3419476"/>
              <a:chExt cx="64800" cy="64800"/>
            </a:xfrm>
          </p:grpSpPr>
          <p:cxnSp>
            <p:nvCxnSpPr>
              <p:cNvPr id="13525" name="Straight Connector 135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6" name="Straight Connector 135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7" name="Group 13506"/>
            <p:cNvGrpSpPr/>
            <p:nvPr/>
          </p:nvGrpSpPr>
          <p:grpSpPr>
            <a:xfrm>
              <a:off x="1028753" y="349909"/>
              <a:ext cx="64800" cy="64800"/>
              <a:chOff x="4180032" y="3419476"/>
              <a:chExt cx="64800" cy="64800"/>
            </a:xfrm>
          </p:grpSpPr>
          <p:cxnSp>
            <p:nvCxnSpPr>
              <p:cNvPr id="13523" name="Straight Connector 135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4" name="Straight Connector 135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8" name="Group 13507"/>
            <p:cNvGrpSpPr/>
            <p:nvPr/>
          </p:nvGrpSpPr>
          <p:grpSpPr>
            <a:xfrm>
              <a:off x="1841225" y="349909"/>
              <a:ext cx="64800" cy="64800"/>
              <a:chOff x="4180032" y="3419476"/>
              <a:chExt cx="64800" cy="64800"/>
            </a:xfrm>
          </p:grpSpPr>
          <p:cxnSp>
            <p:nvCxnSpPr>
              <p:cNvPr id="13521" name="Straight Connector 135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2" name="Straight Connector 135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9" name="Group 13508"/>
            <p:cNvGrpSpPr/>
            <p:nvPr/>
          </p:nvGrpSpPr>
          <p:grpSpPr>
            <a:xfrm>
              <a:off x="2789109" y="349909"/>
              <a:ext cx="64800" cy="64800"/>
              <a:chOff x="4180032" y="3419476"/>
              <a:chExt cx="64800" cy="64800"/>
            </a:xfrm>
          </p:grpSpPr>
          <p:cxnSp>
            <p:nvCxnSpPr>
              <p:cNvPr id="13519" name="Straight Connector 135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0" name="Straight Connector 135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10" name="Group 13509"/>
            <p:cNvGrpSpPr/>
            <p:nvPr/>
          </p:nvGrpSpPr>
          <p:grpSpPr>
            <a:xfrm>
              <a:off x="1976637" y="349909"/>
              <a:ext cx="64800" cy="64800"/>
              <a:chOff x="4180032" y="3419476"/>
              <a:chExt cx="64800" cy="64800"/>
            </a:xfrm>
          </p:grpSpPr>
          <p:cxnSp>
            <p:nvCxnSpPr>
              <p:cNvPr id="13517" name="Straight Connector 135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18" name="Straight Connector 135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11" name="Group 13510"/>
            <p:cNvGrpSpPr/>
            <p:nvPr/>
          </p:nvGrpSpPr>
          <p:grpSpPr>
            <a:xfrm>
              <a:off x="2924521" y="349909"/>
              <a:ext cx="64800" cy="64800"/>
              <a:chOff x="4180032" y="3419476"/>
              <a:chExt cx="64800" cy="64800"/>
            </a:xfrm>
          </p:grpSpPr>
          <p:cxnSp>
            <p:nvCxnSpPr>
              <p:cNvPr id="13515" name="Straight Connector 135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16" name="Straight Connector 135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12" name="Group 13511"/>
            <p:cNvGrpSpPr/>
            <p:nvPr/>
          </p:nvGrpSpPr>
          <p:grpSpPr>
            <a:xfrm>
              <a:off x="3059933" y="349909"/>
              <a:ext cx="64800" cy="64800"/>
              <a:chOff x="4180032" y="3419476"/>
              <a:chExt cx="64800" cy="64800"/>
            </a:xfrm>
          </p:grpSpPr>
          <p:cxnSp>
            <p:nvCxnSpPr>
              <p:cNvPr id="13513" name="Straight Connector 135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14" name="Straight Connector 135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639" name="Group 13638"/>
          <p:cNvGrpSpPr/>
          <p:nvPr/>
        </p:nvGrpSpPr>
        <p:grpSpPr>
          <a:xfrm>
            <a:off x="468924" y="2304509"/>
            <a:ext cx="11280435" cy="64800"/>
            <a:chOff x="351693" y="349909"/>
            <a:chExt cx="8460326" cy="64800"/>
          </a:xfrm>
        </p:grpSpPr>
        <p:grpSp>
          <p:nvGrpSpPr>
            <p:cNvPr id="13640" name="Group 13639"/>
            <p:cNvGrpSpPr/>
            <p:nvPr/>
          </p:nvGrpSpPr>
          <p:grpSpPr>
            <a:xfrm>
              <a:off x="351693" y="349909"/>
              <a:ext cx="64800" cy="64800"/>
              <a:chOff x="4180032" y="3419476"/>
              <a:chExt cx="64800" cy="64800"/>
            </a:xfrm>
          </p:grpSpPr>
          <p:cxnSp>
            <p:nvCxnSpPr>
              <p:cNvPr id="13827" name="Straight Connector 13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8" name="Straight Connector 13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1" name="Group 13640"/>
            <p:cNvGrpSpPr/>
            <p:nvPr/>
          </p:nvGrpSpPr>
          <p:grpSpPr>
            <a:xfrm>
              <a:off x="487105" y="349909"/>
              <a:ext cx="64800" cy="64800"/>
              <a:chOff x="4180032" y="3419476"/>
              <a:chExt cx="64800" cy="64800"/>
            </a:xfrm>
          </p:grpSpPr>
          <p:cxnSp>
            <p:nvCxnSpPr>
              <p:cNvPr id="13825" name="Straight Connector 13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6" name="Straight Connector 13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2" name="Group 13641"/>
            <p:cNvGrpSpPr/>
            <p:nvPr/>
          </p:nvGrpSpPr>
          <p:grpSpPr>
            <a:xfrm>
              <a:off x="622517" y="349909"/>
              <a:ext cx="64800" cy="64800"/>
              <a:chOff x="4180032" y="3419476"/>
              <a:chExt cx="64800" cy="64800"/>
            </a:xfrm>
          </p:grpSpPr>
          <p:cxnSp>
            <p:nvCxnSpPr>
              <p:cNvPr id="13823" name="Straight Connector 13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4" name="Straight Connector 13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3" name="Group 13642"/>
            <p:cNvGrpSpPr/>
            <p:nvPr/>
          </p:nvGrpSpPr>
          <p:grpSpPr>
            <a:xfrm>
              <a:off x="1164165" y="349909"/>
              <a:ext cx="64800" cy="64800"/>
              <a:chOff x="4180032" y="3419476"/>
              <a:chExt cx="64800" cy="64800"/>
            </a:xfrm>
          </p:grpSpPr>
          <p:cxnSp>
            <p:nvCxnSpPr>
              <p:cNvPr id="13821" name="Straight Connector 13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2" name="Straight Connector 13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4" name="Group 13643"/>
            <p:cNvGrpSpPr/>
            <p:nvPr/>
          </p:nvGrpSpPr>
          <p:grpSpPr>
            <a:xfrm>
              <a:off x="2112049" y="349909"/>
              <a:ext cx="64800" cy="64800"/>
              <a:chOff x="4180032" y="3419476"/>
              <a:chExt cx="64800" cy="64800"/>
            </a:xfrm>
          </p:grpSpPr>
          <p:cxnSp>
            <p:nvCxnSpPr>
              <p:cNvPr id="13819" name="Straight Connector 13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0" name="Straight Connector 13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5" name="Group 13644"/>
            <p:cNvGrpSpPr/>
            <p:nvPr/>
          </p:nvGrpSpPr>
          <p:grpSpPr>
            <a:xfrm>
              <a:off x="3195345" y="349909"/>
              <a:ext cx="64800" cy="64800"/>
              <a:chOff x="4180032" y="3419476"/>
              <a:chExt cx="64800" cy="64800"/>
            </a:xfrm>
          </p:grpSpPr>
          <p:cxnSp>
            <p:nvCxnSpPr>
              <p:cNvPr id="13817" name="Straight Connector 13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8" name="Straight Connector 13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6" name="Group 13645"/>
            <p:cNvGrpSpPr/>
            <p:nvPr/>
          </p:nvGrpSpPr>
          <p:grpSpPr>
            <a:xfrm>
              <a:off x="3872405" y="349909"/>
              <a:ext cx="64800" cy="64800"/>
              <a:chOff x="4180032" y="3419476"/>
              <a:chExt cx="64800" cy="64800"/>
            </a:xfrm>
          </p:grpSpPr>
          <p:cxnSp>
            <p:nvCxnSpPr>
              <p:cNvPr id="13815" name="Straight Connector 13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6" name="Straight Connector 13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7" name="Group 13646"/>
            <p:cNvGrpSpPr/>
            <p:nvPr/>
          </p:nvGrpSpPr>
          <p:grpSpPr>
            <a:xfrm>
              <a:off x="4955701" y="349909"/>
              <a:ext cx="64800" cy="64800"/>
              <a:chOff x="4180032" y="3419476"/>
              <a:chExt cx="64800" cy="64800"/>
            </a:xfrm>
          </p:grpSpPr>
          <p:cxnSp>
            <p:nvCxnSpPr>
              <p:cNvPr id="13813" name="Straight Connector 13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4" name="Straight Connector 13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8" name="Group 13647"/>
            <p:cNvGrpSpPr/>
            <p:nvPr/>
          </p:nvGrpSpPr>
          <p:grpSpPr>
            <a:xfrm>
              <a:off x="5632761" y="349909"/>
              <a:ext cx="64800" cy="64800"/>
              <a:chOff x="4180032" y="3419476"/>
              <a:chExt cx="64800" cy="64800"/>
            </a:xfrm>
          </p:grpSpPr>
          <p:cxnSp>
            <p:nvCxnSpPr>
              <p:cNvPr id="13811" name="Straight Connector 13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2" name="Straight Connector 13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9" name="Group 13648"/>
            <p:cNvGrpSpPr/>
            <p:nvPr/>
          </p:nvGrpSpPr>
          <p:grpSpPr>
            <a:xfrm>
              <a:off x="6038997" y="349909"/>
              <a:ext cx="64800" cy="64800"/>
              <a:chOff x="4180032" y="3419476"/>
              <a:chExt cx="64800" cy="64800"/>
            </a:xfrm>
          </p:grpSpPr>
          <p:cxnSp>
            <p:nvCxnSpPr>
              <p:cNvPr id="13809" name="Straight Connector 13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0" name="Straight Connector 13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0" name="Group 13649"/>
            <p:cNvGrpSpPr/>
            <p:nvPr/>
          </p:nvGrpSpPr>
          <p:grpSpPr>
            <a:xfrm>
              <a:off x="6716057" y="349909"/>
              <a:ext cx="64800" cy="64800"/>
              <a:chOff x="4180032" y="3419476"/>
              <a:chExt cx="64800" cy="64800"/>
            </a:xfrm>
          </p:grpSpPr>
          <p:cxnSp>
            <p:nvCxnSpPr>
              <p:cNvPr id="13807" name="Straight Connector 13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8" name="Straight Connector 13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1" name="Group 13650"/>
            <p:cNvGrpSpPr/>
            <p:nvPr/>
          </p:nvGrpSpPr>
          <p:grpSpPr>
            <a:xfrm>
              <a:off x="7393117" y="349909"/>
              <a:ext cx="64800" cy="64800"/>
              <a:chOff x="4180032" y="3419476"/>
              <a:chExt cx="64800" cy="64800"/>
            </a:xfrm>
          </p:grpSpPr>
          <p:cxnSp>
            <p:nvCxnSpPr>
              <p:cNvPr id="13805" name="Straight Connector 13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6" name="Straight Connector 13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2" name="Group 13651"/>
            <p:cNvGrpSpPr/>
            <p:nvPr/>
          </p:nvGrpSpPr>
          <p:grpSpPr>
            <a:xfrm>
              <a:off x="8070177" y="349909"/>
              <a:ext cx="64800" cy="64800"/>
              <a:chOff x="4180032" y="3419476"/>
              <a:chExt cx="64800" cy="64800"/>
            </a:xfrm>
          </p:grpSpPr>
          <p:cxnSp>
            <p:nvCxnSpPr>
              <p:cNvPr id="13803" name="Straight Connector 13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4" name="Straight Connector 13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3" name="Group 13652"/>
            <p:cNvGrpSpPr/>
            <p:nvPr/>
          </p:nvGrpSpPr>
          <p:grpSpPr>
            <a:xfrm>
              <a:off x="8747219" y="349909"/>
              <a:ext cx="64800" cy="64800"/>
              <a:chOff x="4180032" y="3419476"/>
              <a:chExt cx="64800" cy="64800"/>
            </a:xfrm>
          </p:grpSpPr>
          <p:cxnSp>
            <p:nvCxnSpPr>
              <p:cNvPr id="13801" name="Straight Connector 138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2" name="Straight Connector 138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4" name="Group 13653"/>
            <p:cNvGrpSpPr/>
            <p:nvPr/>
          </p:nvGrpSpPr>
          <p:grpSpPr>
            <a:xfrm>
              <a:off x="1299577" y="349909"/>
              <a:ext cx="64800" cy="64800"/>
              <a:chOff x="4180032" y="3419476"/>
              <a:chExt cx="64800" cy="64800"/>
            </a:xfrm>
          </p:grpSpPr>
          <p:cxnSp>
            <p:nvCxnSpPr>
              <p:cNvPr id="13799" name="Straight Connector 137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0" name="Straight Connector 137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5" name="Group 13654"/>
            <p:cNvGrpSpPr/>
            <p:nvPr/>
          </p:nvGrpSpPr>
          <p:grpSpPr>
            <a:xfrm>
              <a:off x="2247461" y="349909"/>
              <a:ext cx="64800" cy="64800"/>
              <a:chOff x="4180032" y="3419476"/>
              <a:chExt cx="64800" cy="64800"/>
            </a:xfrm>
          </p:grpSpPr>
          <p:cxnSp>
            <p:nvCxnSpPr>
              <p:cNvPr id="13797" name="Straight Connector 137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8" name="Straight Connector 137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6" name="Group 13655"/>
            <p:cNvGrpSpPr/>
            <p:nvPr/>
          </p:nvGrpSpPr>
          <p:grpSpPr>
            <a:xfrm>
              <a:off x="3330757" y="349909"/>
              <a:ext cx="64800" cy="64800"/>
              <a:chOff x="4180032" y="3419476"/>
              <a:chExt cx="64800" cy="64800"/>
            </a:xfrm>
          </p:grpSpPr>
          <p:cxnSp>
            <p:nvCxnSpPr>
              <p:cNvPr id="13795" name="Straight Connector 137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6" name="Straight Connector 137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7" name="Group 13656"/>
            <p:cNvGrpSpPr/>
            <p:nvPr/>
          </p:nvGrpSpPr>
          <p:grpSpPr>
            <a:xfrm>
              <a:off x="4007817" y="349909"/>
              <a:ext cx="64800" cy="64800"/>
              <a:chOff x="4180032" y="3419476"/>
              <a:chExt cx="64800" cy="64800"/>
            </a:xfrm>
          </p:grpSpPr>
          <p:cxnSp>
            <p:nvCxnSpPr>
              <p:cNvPr id="13793" name="Straight Connector 137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4" name="Straight Connector 137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8" name="Group 13657"/>
            <p:cNvGrpSpPr/>
            <p:nvPr/>
          </p:nvGrpSpPr>
          <p:grpSpPr>
            <a:xfrm>
              <a:off x="4414053" y="349909"/>
              <a:ext cx="64800" cy="64800"/>
              <a:chOff x="4180032" y="3419476"/>
              <a:chExt cx="64800" cy="64800"/>
            </a:xfrm>
          </p:grpSpPr>
          <p:cxnSp>
            <p:nvCxnSpPr>
              <p:cNvPr id="13791" name="Straight Connector 137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2" name="Straight Connector 137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9" name="Group 13658"/>
            <p:cNvGrpSpPr/>
            <p:nvPr/>
          </p:nvGrpSpPr>
          <p:grpSpPr>
            <a:xfrm>
              <a:off x="5091113" y="349909"/>
              <a:ext cx="64800" cy="64800"/>
              <a:chOff x="4180032" y="3419476"/>
              <a:chExt cx="64800" cy="64800"/>
            </a:xfrm>
          </p:grpSpPr>
          <p:cxnSp>
            <p:nvCxnSpPr>
              <p:cNvPr id="13789" name="Straight Connector 137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0" name="Straight Connector 137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0" name="Group 13659"/>
            <p:cNvGrpSpPr/>
            <p:nvPr/>
          </p:nvGrpSpPr>
          <p:grpSpPr>
            <a:xfrm>
              <a:off x="6174409" y="349909"/>
              <a:ext cx="64800" cy="64800"/>
              <a:chOff x="4180032" y="3419476"/>
              <a:chExt cx="64800" cy="64800"/>
            </a:xfrm>
          </p:grpSpPr>
          <p:cxnSp>
            <p:nvCxnSpPr>
              <p:cNvPr id="13787" name="Straight Connector 137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8" name="Straight Connector 137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1" name="Group 13660"/>
            <p:cNvGrpSpPr/>
            <p:nvPr/>
          </p:nvGrpSpPr>
          <p:grpSpPr>
            <a:xfrm>
              <a:off x="6851469" y="349909"/>
              <a:ext cx="64800" cy="64800"/>
              <a:chOff x="4180032" y="3419476"/>
              <a:chExt cx="64800" cy="64800"/>
            </a:xfrm>
          </p:grpSpPr>
          <p:cxnSp>
            <p:nvCxnSpPr>
              <p:cNvPr id="13785" name="Straight Connector 137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6" name="Straight Connector 137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2" name="Group 13661"/>
            <p:cNvGrpSpPr/>
            <p:nvPr/>
          </p:nvGrpSpPr>
          <p:grpSpPr>
            <a:xfrm>
              <a:off x="7528529" y="349909"/>
              <a:ext cx="64800" cy="64800"/>
              <a:chOff x="4180032" y="3419476"/>
              <a:chExt cx="64800" cy="64800"/>
            </a:xfrm>
          </p:grpSpPr>
          <p:cxnSp>
            <p:nvCxnSpPr>
              <p:cNvPr id="13783" name="Straight Connector 137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4" name="Straight Connector 137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3" name="Group 13662"/>
            <p:cNvGrpSpPr/>
            <p:nvPr/>
          </p:nvGrpSpPr>
          <p:grpSpPr>
            <a:xfrm>
              <a:off x="8205589" y="349909"/>
              <a:ext cx="64800" cy="64800"/>
              <a:chOff x="4180032" y="3419476"/>
              <a:chExt cx="64800" cy="64800"/>
            </a:xfrm>
          </p:grpSpPr>
          <p:cxnSp>
            <p:nvCxnSpPr>
              <p:cNvPr id="13781" name="Straight Connector 137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2" name="Straight Connector 137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4" name="Group 13663"/>
            <p:cNvGrpSpPr/>
            <p:nvPr/>
          </p:nvGrpSpPr>
          <p:grpSpPr>
            <a:xfrm>
              <a:off x="757929" y="349909"/>
              <a:ext cx="64800" cy="64800"/>
              <a:chOff x="4180032" y="3419476"/>
              <a:chExt cx="64800" cy="64800"/>
            </a:xfrm>
          </p:grpSpPr>
          <p:cxnSp>
            <p:nvCxnSpPr>
              <p:cNvPr id="13779" name="Straight Connector 137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0" name="Straight Connector 137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5" name="Group 13664"/>
            <p:cNvGrpSpPr/>
            <p:nvPr/>
          </p:nvGrpSpPr>
          <p:grpSpPr>
            <a:xfrm>
              <a:off x="1434989" y="349909"/>
              <a:ext cx="64800" cy="64800"/>
              <a:chOff x="4180032" y="3419476"/>
              <a:chExt cx="64800" cy="64800"/>
            </a:xfrm>
          </p:grpSpPr>
          <p:cxnSp>
            <p:nvCxnSpPr>
              <p:cNvPr id="13777" name="Straight Connector 137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8" name="Straight Connector 137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6" name="Group 13665"/>
            <p:cNvGrpSpPr/>
            <p:nvPr/>
          </p:nvGrpSpPr>
          <p:grpSpPr>
            <a:xfrm>
              <a:off x="2382873" y="349909"/>
              <a:ext cx="64800" cy="64800"/>
              <a:chOff x="4180032" y="3419476"/>
              <a:chExt cx="64800" cy="64800"/>
            </a:xfrm>
          </p:grpSpPr>
          <p:cxnSp>
            <p:nvCxnSpPr>
              <p:cNvPr id="13775" name="Straight Connector 137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6" name="Straight Connector 137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7" name="Group 13666"/>
            <p:cNvGrpSpPr/>
            <p:nvPr/>
          </p:nvGrpSpPr>
          <p:grpSpPr>
            <a:xfrm>
              <a:off x="3466169" y="349909"/>
              <a:ext cx="64800" cy="64800"/>
              <a:chOff x="4180032" y="3419476"/>
              <a:chExt cx="64800" cy="64800"/>
            </a:xfrm>
          </p:grpSpPr>
          <p:cxnSp>
            <p:nvCxnSpPr>
              <p:cNvPr id="13773" name="Straight Connector 137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4" name="Straight Connector 137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8" name="Group 13667"/>
            <p:cNvGrpSpPr/>
            <p:nvPr/>
          </p:nvGrpSpPr>
          <p:grpSpPr>
            <a:xfrm>
              <a:off x="4143229" y="349909"/>
              <a:ext cx="64800" cy="64800"/>
              <a:chOff x="4180032" y="3419476"/>
              <a:chExt cx="64800" cy="64800"/>
            </a:xfrm>
          </p:grpSpPr>
          <p:cxnSp>
            <p:nvCxnSpPr>
              <p:cNvPr id="13771" name="Straight Connector 137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2" name="Straight Connector 137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9" name="Group 13668"/>
            <p:cNvGrpSpPr/>
            <p:nvPr/>
          </p:nvGrpSpPr>
          <p:grpSpPr>
            <a:xfrm>
              <a:off x="4549465" y="349909"/>
              <a:ext cx="64800" cy="64800"/>
              <a:chOff x="4180032" y="3419476"/>
              <a:chExt cx="64800" cy="64800"/>
            </a:xfrm>
          </p:grpSpPr>
          <p:cxnSp>
            <p:nvCxnSpPr>
              <p:cNvPr id="13769" name="Straight Connector 137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0" name="Straight Connector 137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0" name="Group 13669"/>
            <p:cNvGrpSpPr/>
            <p:nvPr/>
          </p:nvGrpSpPr>
          <p:grpSpPr>
            <a:xfrm>
              <a:off x="5226525" y="349909"/>
              <a:ext cx="64800" cy="64800"/>
              <a:chOff x="4180032" y="3419476"/>
              <a:chExt cx="64800" cy="64800"/>
            </a:xfrm>
          </p:grpSpPr>
          <p:cxnSp>
            <p:nvCxnSpPr>
              <p:cNvPr id="13767" name="Straight Connector 137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8" name="Straight Connector 137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1" name="Group 13670"/>
            <p:cNvGrpSpPr/>
            <p:nvPr/>
          </p:nvGrpSpPr>
          <p:grpSpPr>
            <a:xfrm>
              <a:off x="6309821" y="349909"/>
              <a:ext cx="64800" cy="64800"/>
              <a:chOff x="4180032" y="3419476"/>
              <a:chExt cx="64800" cy="64800"/>
            </a:xfrm>
          </p:grpSpPr>
          <p:cxnSp>
            <p:nvCxnSpPr>
              <p:cNvPr id="13765" name="Straight Connector 137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6" name="Straight Connector 137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2" name="Group 13671"/>
            <p:cNvGrpSpPr/>
            <p:nvPr/>
          </p:nvGrpSpPr>
          <p:grpSpPr>
            <a:xfrm>
              <a:off x="6986881" y="349909"/>
              <a:ext cx="64800" cy="64800"/>
              <a:chOff x="4180032" y="3419476"/>
              <a:chExt cx="64800" cy="64800"/>
            </a:xfrm>
          </p:grpSpPr>
          <p:cxnSp>
            <p:nvCxnSpPr>
              <p:cNvPr id="13763" name="Straight Connector 137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4" name="Straight Connector 137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3" name="Group 13672"/>
            <p:cNvGrpSpPr/>
            <p:nvPr/>
          </p:nvGrpSpPr>
          <p:grpSpPr>
            <a:xfrm>
              <a:off x="7663941" y="349909"/>
              <a:ext cx="64800" cy="64800"/>
              <a:chOff x="4180032" y="3419476"/>
              <a:chExt cx="64800" cy="64800"/>
            </a:xfrm>
          </p:grpSpPr>
          <p:cxnSp>
            <p:nvCxnSpPr>
              <p:cNvPr id="13761" name="Straight Connector 137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2" name="Straight Connector 137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4" name="Group 13673"/>
            <p:cNvGrpSpPr/>
            <p:nvPr/>
          </p:nvGrpSpPr>
          <p:grpSpPr>
            <a:xfrm>
              <a:off x="8341001" y="349909"/>
              <a:ext cx="64800" cy="64800"/>
              <a:chOff x="4180032" y="3419476"/>
              <a:chExt cx="64800" cy="64800"/>
            </a:xfrm>
          </p:grpSpPr>
          <p:cxnSp>
            <p:nvCxnSpPr>
              <p:cNvPr id="13759" name="Straight Connector 137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0" name="Straight Connector 137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5" name="Group 13674"/>
            <p:cNvGrpSpPr/>
            <p:nvPr/>
          </p:nvGrpSpPr>
          <p:grpSpPr>
            <a:xfrm>
              <a:off x="893341" y="349909"/>
              <a:ext cx="64800" cy="64800"/>
              <a:chOff x="4180032" y="3419476"/>
              <a:chExt cx="64800" cy="64800"/>
            </a:xfrm>
          </p:grpSpPr>
          <p:cxnSp>
            <p:nvCxnSpPr>
              <p:cNvPr id="13757" name="Straight Connector 137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8" name="Straight Connector 137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6" name="Group 13675"/>
            <p:cNvGrpSpPr/>
            <p:nvPr/>
          </p:nvGrpSpPr>
          <p:grpSpPr>
            <a:xfrm>
              <a:off x="1570401" y="349909"/>
              <a:ext cx="64800" cy="64800"/>
              <a:chOff x="4180032" y="3419476"/>
              <a:chExt cx="64800" cy="64800"/>
            </a:xfrm>
          </p:grpSpPr>
          <p:cxnSp>
            <p:nvCxnSpPr>
              <p:cNvPr id="13755" name="Straight Connector 137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6" name="Straight Connector 137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7" name="Group 13676"/>
            <p:cNvGrpSpPr/>
            <p:nvPr/>
          </p:nvGrpSpPr>
          <p:grpSpPr>
            <a:xfrm>
              <a:off x="2518285" y="349909"/>
              <a:ext cx="64800" cy="64800"/>
              <a:chOff x="4180032" y="3419476"/>
              <a:chExt cx="64800" cy="64800"/>
            </a:xfrm>
          </p:grpSpPr>
          <p:cxnSp>
            <p:nvCxnSpPr>
              <p:cNvPr id="13753" name="Straight Connector 137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4" name="Straight Connector 137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8" name="Group 13677"/>
            <p:cNvGrpSpPr/>
            <p:nvPr/>
          </p:nvGrpSpPr>
          <p:grpSpPr>
            <a:xfrm>
              <a:off x="3601581" y="349909"/>
              <a:ext cx="64800" cy="64800"/>
              <a:chOff x="4180032" y="3419476"/>
              <a:chExt cx="64800" cy="64800"/>
            </a:xfrm>
          </p:grpSpPr>
          <p:cxnSp>
            <p:nvCxnSpPr>
              <p:cNvPr id="13751" name="Straight Connector 137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2" name="Straight Connector 137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9" name="Group 13678"/>
            <p:cNvGrpSpPr/>
            <p:nvPr/>
          </p:nvGrpSpPr>
          <p:grpSpPr>
            <a:xfrm>
              <a:off x="4684877" y="349909"/>
              <a:ext cx="64800" cy="64800"/>
              <a:chOff x="4180032" y="3419476"/>
              <a:chExt cx="64800" cy="64800"/>
            </a:xfrm>
          </p:grpSpPr>
          <p:cxnSp>
            <p:nvCxnSpPr>
              <p:cNvPr id="13749" name="Straight Connector 137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0" name="Straight Connector 137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0" name="Group 13679"/>
            <p:cNvGrpSpPr/>
            <p:nvPr/>
          </p:nvGrpSpPr>
          <p:grpSpPr>
            <a:xfrm>
              <a:off x="5361937" y="349909"/>
              <a:ext cx="64800" cy="64800"/>
              <a:chOff x="4180032" y="3419476"/>
              <a:chExt cx="64800" cy="64800"/>
            </a:xfrm>
          </p:grpSpPr>
          <p:cxnSp>
            <p:nvCxnSpPr>
              <p:cNvPr id="13747" name="Straight Connector 137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8" name="Straight Connector 137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1" name="Group 13680"/>
            <p:cNvGrpSpPr/>
            <p:nvPr/>
          </p:nvGrpSpPr>
          <p:grpSpPr>
            <a:xfrm>
              <a:off x="5768173" y="349909"/>
              <a:ext cx="64800" cy="64800"/>
              <a:chOff x="4180032" y="3419476"/>
              <a:chExt cx="64800" cy="64800"/>
            </a:xfrm>
          </p:grpSpPr>
          <p:cxnSp>
            <p:nvCxnSpPr>
              <p:cNvPr id="13745" name="Straight Connector 137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6" name="Straight Connector 137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2" name="Group 13681"/>
            <p:cNvGrpSpPr/>
            <p:nvPr/>
          </p:nvGrpSpPr>
          <p:grpSpPr>
            <a:xfrm>
              <a:off x="6445233" y="349909"/>
              <a:ext cx="64800" cy="64800"/>
              <a:chOff x="4180032" y="3419476"/>
              <a:chExt cx="64800" cy="64800"/>
            </a:xfrm>
          </p:grpSpPr>
          <p:cxnSp>
            <p:nvCxnSpPr>
              <p:cNvPr id="13743" name="Straight Connector 137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4" name="Straight Connector 137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3" name="Group 13682"/>
            <p:cNvGrpSpPr/>
            <p:nvPr/>
          </p:nvGrpSpPr>
          <p:grpSpPr>
            <a:xfrm>
              <a:off x="7122293" y="349909"/>
              <a:ext cx="64800" cy="64800"/>
              <a:chOff x="4180032" y="3419476"/>
              <a:chExt cx="64800" cy="64800"/>
            </a:xfrm>
          </p:grpSpPr>
          <p:cxnSp>
            <p:nvCxnSpPr>
              <p:cNvPr id="13741" name="Straight Connector 137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2" name="Straight Connector 137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4" name="Group 13683"/>
            <p:cNvGrpSpPr/>
            <p:nvPr/>
          </p:nvGrpSpPr>
          <p:grpSpPr>
            <a:xfrm>
              <a:off x="7799353" y="349909"/>
              <a:ext cx="64800" cy="64800"/>
              <a:chOff x="4180032" y="3419476"/>
              <a:chExt cx="64800" cy="64800"/>
            </a:xfrm>
          </p:grpSpPr>
          <p:cxnSp>
            <p:nvCxnSpPr>
              <p:cNvPr id="13739" name="Straight Connector 137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0" name="Straight Connector 137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5" name="Group 13684"/>
            <p:cNvGrpSpPr/>
            <p:nvPr/>
          </p:nvGrpSpPr>
          <p:grpSpPr>
            <a:xfrm>
              <a:off x="8476413" y="349909"/>
              <a:ext cx="64800" cy="64800"/>
              <a:chOff x="4180032" y="3419476"/>
              <a:chExt cx="64800" cy="64800"/>
            </a:xfrm>
          </p:grpSpPr>
          <p:cxnSp>
            <p:nvCxnSpPr>
              <p:cNvPr id="13737" name="Straight Connector 137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8" name="Straight Connector 137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6" name="Group 13685"/>
            <p:cNvGrpSpPr/>
            <p:nvPr/>
          </p:nvGrpSpPr>
          <p:grpSpPr>
            <a:xfrm>
              <a:off x="1705813" y="349909"/>
              <a:ext cx="64800" cy="64800"/>
              <a:chOff x="4180032" y="3419476"/>
              <a:chExt cx="64800" cy="64800"/>
            </a:xfrm>
          </p:grpSpPr>
          <p:cxnSp>
            <p:nvCxnSpPr>
              <p:cNvPr id="13735" name="Straight Connector 137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6" name="Straight Connector 137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7" name="Group 13686"/>
            <p:cNvGrpSpPr/>
            <p:nvPr/>
          </p:nvGrpSpPr>
          <p:grpSpPr>
            <a:xfrm>
              <a:off x="2653697" y="349909"/>
              <a:ext cx="64800" cy="64800"/>
              <a:chOff x="4180032" y="3419476"/>
              <a:chExt cx="64800" cy="64800"/>
            </a:xfrm>
          </p:grpSpPr>
          <p:cxnSp>
            <p:nvCxnSpPr>
              <p:cNvPr id="13733" name="Straight Connector 137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4" name="Straight Connector 137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8" name="Group 13687"/>
            <p:cNvGrpSpPr/>
            <p:nvPr/>
          </p:nvGrpSpPr>
          <p:grpSpPr>
            <a:xfrm>
              <a:off x="3736993" y="349909"/>
              <a:ext cx="64800" cy="64800"/>
              <a:chOff x="4180032" y="3419476"/>
              <a:chExt cx="64800" cy="64800"/>
            </a:xfrm>
          </p:grpSpPr>
          <p:cxnSp>
            <p:nvCxnSpPr>
              <p:cNvPr id="13731" name="Straight Connector 137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2" name="Straight Connector 137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9" name="Group 13688"/>
            <p:cNvGrpSpPr/>
            <p:nvPr/>
          </p:nvGrpSpPr>
          <p:grpSpPr>
            <a:xfrm>
              <a:off x="4278641" y="349909"/>
              <a:ext cx="64800" cy="64800"/>
              <a:chOff x="4180032" y="3419476"/>
              <a:chExt cx="64800" cy="64800"/>
            </a:xfrm>
          </p:grpSpPr>
          <p:cxnSp>
            <p:nvCxnSpPr>
              <p:cNvPr id="13729" name="Straight Connector 137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0" name="Straight Connector 137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0" name="Group 13689"/>
            <p:cNvGrpSpPr/>
            <p:nvPr/>
          </p:nvGrpSpPr>
          <p:grpSpPr>
            <a:xfrm>
              <a:off x="4820289" y="349909"/>
              <a:ext cx="64800" cy="64800"/>
              <a:chOff x="4180032" y="3419476"/>
              <a:chExt cx="64800" cy="64800"/>
            </a:xfrm>
          </p:grpSpPr>
          <p:cxnSp>
            <p:nvCxnSpPr>
              <p:cNvPr id="13727" name="Straight Connector 137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8" name="Straight Connector 137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1" name="Group 13690"/>
            <p:cNvGrpSpPr/>
            <p:nvPr/>
          </p:nvGrpSpPr>
          <p:grpSpPr>
            <a:xfrm>
              <a:off x="5497349" y="349909"/>
              <a:ext cx="64800" cy="64800"/>
              <a:chOff x="4180032" y="3419476"/>
              <a:chExt cx="64800" cy="64800"/>
            </a:xfrm>
          </p:grpSpPr>
          <p:cxnSp>
            <p:nvCxnSpPr>
              <p:cNvPr id="13725" name="Straight Connector 137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6" name="Straight Connector 137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2" name="Group 13691"/>
            <p:cNvGrpSpPr/>
            <p:nvPr/>
          </p:nvGrpSpPr>
          <p:grpSpPr>
            <a:xfrm>
              <a:off x="5903585" y="349909"/>
              <a:ext cx="64800" cy="64800"/>
              <a:chOff x="4180032" y="3419476"/>
              <a:chExt cx="64800" cy="64800"/>
            </a:xfrm>
          </p:grpSpPr>
          <p:cxnSp>
            <p:nvCxnSpPr>
              <p:cNvPr id="13723" name="Straight Connector 137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4" name="Straight Connector 137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3" name="Group 13692"/>
            <p:cNvGrpSpPr/>
            <p:nvPr/>
          </p:nvGrpSpPr>
          <p:grpSpPr>
            <a:xfrm>
              <a:off x="6580645" y="349909"/>
              <a:ext cx="64800" cy="64800"/>
              <a:chOff x="4180032" y="3419476"/>
              <a:chExt cx="64800" cy="64800"/>
            </a:xfrm>
          </p:grpSpPr>
          <p:cxnSp>
            <p:nvCxnSpPr>
              <p:cNvPr id="13721" name="Straight Connector 137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2" name="Straight Connector 137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4" name="Group 13693"/>
            <p:cNvGrpSpPr/>
            <p:nvPr/>
          </p:nvGrpSpPr>
          <p:grpSpPr>
            <a:xfrm>
              <a:off x="7257705" y="349909"/>
              <a:ext cx="64800" cy="64800"/>
              <a:chOff x="4180032" y="3419476"/>
              <a:chExt cx="64800" cy="64800"/>
            </a:xfrm>
          </p:grpSpPr>
          <p:cxnSp>
            <p:nvCxnSpPr>
              <p:cNvPr id="13719" name="Straight Connector 137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0" name="Straight Connector 137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5" name="Group 13694"/>
            <p:cNvGrpSpPr/>
            <p:nvPr/>
          </p:nvGrpSpPr>
          <p:grpSpPr>
            <a:xfrm>
              <a:off x="7934765" y="349909"/>
              <a:ext cx="64800" cy="64800"/>
              <a:chOff x="4180032" y="3419476"/>
              <a:chExt cx="64800" cy="64800"/>
            </a:xfrm>
          </p:grpSpPr>
          <p:cxnSp>
            <p:nvCxnSpPr>
              <p:cNvPr id="13717" name="Straight Connector 137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8" name="Straight Connector 137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6" name="Group 13695"/>
            <p:cNvGrpSpPr/>
            <p:nvPr/>
          </p:nvGrpSpPr>
          <p:grpSpPr>
            <a:xfrm>
              <a:off x="8611825" y="349909"/>
              <a:ext cx="64800" cy="64800"/>
              <a:chOff x="4180032" y="3419476"/>
              <a:chExt cx="64800" cy="64800"/>
            </a:xfrm>
          </p:grpSpPr>
          <p:cxnSp>
            <p:nvCxnSpPr>
              <p:cNvPr id="13715" name="Straight Connector 137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6" name="Straight Connector 137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7" name="Group 13696"/>
            <p:cNvGrpSpPr/>
            <p:nvPr/>
          </p:nvGrpSpPr>
          <p:grpSpPr>
            <a:xfrm>
              <a:off x="1028753" y="349909"/>
              <a:ext cx="64800" cy="64800"/>
              <a:chOff x="4180032" y="3419476"/>
              <a:chExt cx="64800" cy="64800"/>
            </a:xfrm>
          </p:grpSpPr>
          <p:cxnSp>
            <p:nvCxnSpPr>
              <p:cNvPr id="13713" name="Straight Connector 137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4" name="Straight Connector 137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8" name="Group 13697"/>
            <p:cNvGrpSpPr/>
            <p:nvPr/>
          </p:nvGrpSpPr>
          <p:grpSpPr>
            <a:xfrm>
              <a:off x="1841225" y="349909"/>
              <a:ext cx="64800" cy="64800"/>
              <a:chOff x="4180032" y="3419476"/>
              <a:chExt cx="64800" cy="64800"/>
            </a:xfrm>
          </p:grpSpPr>
          <p:cxnSp>
            <p:nvCxnSpPr>
              <p:cNvPr id="13711" name="Straight Connector 137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2" name="Straight Connector 137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9" name="Group 13698"/>
            <p:cNvGrpSpPr/>
            <p:nvPr/>
          </p:nvGrpSpPr>
          <p:grpSpPr>
            <a:xfrm>
              <a:off x="2789109" y="349909"/>
              <a:ext cx="64800" cy="64800"/>
              <a:chOff x="4180032" y="3419476"/>
              <a:chExt cx="64800" cy="64800"/>
            </a:xfrm>
          </p:grpSpPr>
          <p:cxnSp>
            <p:nvCxnSpPr>
              <p:cNvPr id="13709" name="Straight Connector 137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0" name="Straight Connector 137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700" name="Group 13699"/>
            <p:cNvGrpSpPr/>
            <p:nvPr/>
          </p:nvGrpSpPr>
          <p:grpSpPr>
            <a:xfrm>
              <a:off x="1976637" y="349909"/>
              <a:ext cx="64800" cy="64800"/>
              <a:chOff x="4180032" y="3419476"/>
              <a:chExt cx="64800" cy="64800"/>
            </a:xfrm>
          </p:grpSpPr>
          <p:cxnSp>
            <p:nvCxnSpPr>
              <p:cNvPr id="13707" name="Straight Connector 137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08" name="Straight Connector 137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701" name="Group 13700"/>
            <p:cNvGrpSpPr/>
            <p:nvPr/>
          </p:nvGrpSpPr>
          <p:grpSpPr>
            <a:xfrm>
              <a:off x="2924521" y="349909"/>
              <a:ext cx="64800" cy="64800"/>
              <a:chOff x="4180032" y="3419476"/>
              <a:chExt cx="64800" cy="64800"/>
            </a:xfrm>
          </p:grpSpPr>
          <p:cxnSp>
            <p:nvCxnSpPr>
              <p:cNvPr id="13705" name="Straight Connector 137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06" name="Straight Connector 137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702" name="Group 13701"/>
            <p:cNvGrpSpPr/>
            <p:nvPr/>
          </p:nvGrpSpPr>
          <p:grpSpPr>
            <a:xfrm>
              <a:off x="3059933" y="349909"/>
              <a:ext cx="64800" cy="64800"/>
              <a:chOff x="4180032" y="3419476"/>
              <a:chExt cx="64800" cy="64800"/>
            </a:xfrm>
          </p:grpSpPr>
          <p:cxnSp>
            <p:nvCxnSpPr>
              <p:cNvPr id="13703" name="Straight Connector 137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04" name="Straight Connector 137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829" name="Group 13828"/>
          <p:cNvGrpSpPr/>
          <p:nvPr/>
        </p:nvGrpSpPr>
        <p:grpSpPr>
          <a:xfrm>
            <a:off x="468924" y="2448350"/>
            <a:ext cx="11280435" cy="64800"/>
            <a:chOff x="351693" y="349909"/>
            <a:chExt cx="8460326" cy="64800"/>
          </a:xfrm>
        </p:grpSpPr>
        <p:grpSp>
          <p:nvGrpSpPr>
            <p:cNvPr id="13830" name="Group 13829"/>
            <p:cNvGrpSpPr/>
            <p:nvPr/>
          </p:nvGrpSpPr>
          <p:grpSpPr>
            <a:xfrm>
              <a:off x="351693" y="349909"/>
              <a:ext cx="64800" cy="64800"/>
              <a:chOff x="4180032" y="3419476"/>
              <a:chExt cx="64800" cy="64800"/>
            </a:xfrm>
          </p:grpSpPr>
          <p:cxnSp>
            <p:nvCxnSpPr>
              <p:cNvPr id="14017" name="Straight Connector 140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8" name="Straight Connector 140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1" name="Group 13830"/>
            <p:cNvGrpSpPr/>
            <p:nvPr/>
          </p:nvGrpSpPr>
          <p:grpSpPr>
            <a:xfrm>
              <a:off x="487105" y="349909"/>
              <a:ext cx="64800" cy="64800"/>
              <a:chOff x="4180032" y="3419476"/>
              <a:chExt cx="64800" cy="64800"/>
            </a:xfrm>
          </p:grpSpPr>
          <p:cxnSp>
            <p:nvCxnSpPr>
              <p:cNvPr id="14015" name="Straight Connector 140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6" name="Straight Connector 140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2" name="Group 13831"/>
            <p:cNvGrpSpPr/>
            <p:nvPr/>
          </p:nvGrpSpPr>
          <p:grpSpPr>
            <a:xfrm>
              <a:off x="622517" y="349909"/>
              <a:ext cx="64800" cy="64800"/>
              <a:chOff x="4180032" y="3419476"/>
              <a:chExt cx="64800" cy="64800"/>
            </a:xfrm>
          </p:grpSpPr>
          <p:cxnSp>
            <p:nvCxnSpPr>
              <p:cNvPr id="14013" name="Straight Connector 140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4" name="Straight Connector 140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3" name="Group 13832"/>
            <p:cNvGrpSpPr/>
            <p:nvPr/>
          </p:nvGrpSpPr>
          <p:grpSpPr>
            <a:xfrm>
              <a:off x="1164165" y="349909"/>
              <a:ext cx="64800" cy="64800"/>
              <a:chOff x="4180032" y="3419476"/>
              <a:chExt cx="64800" cy="64800"/>
            </a:xfrm>
          </p:grpSpPr>
          <p:cxnSp>
            <p:nvCxnSpPr>
              <p:cNvPr id="14011" name="Straight Connector 140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2" name="Straight Connector 140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4" name="Group 13833"/>
            <p:cNvGrpSpPr/>
            <p:nvPr/>
          </p:nvGrpSpPr>
          <p:grpSpPr>
            <a:xfrm>
              <a:off x="2112049" y="349909"/>
              <a:ext cx="64800" cy="64800"/>
              <a:chOff x="4180032" y="3419476"/>
              <a:chExt cx="64800" cy="64800"/>
            </a:xfrm>
          </p:grpSpPr>
          <p:cxnSp>
            <p:nvCxnSpPr>
              <p:cNvPr id="14009" name="Straight Connector 140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0" name="Straight Connector 140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5" name="Group 13834"/>
            <p:cNvGrpSpPr/>
            <p:nvPr/>
          </p:nvGrpSpPr>
          <p:grpSpPr>
            <a:xfrm>
              <a:off x="3195345" y="349909"/>
              <a:ext cx="64800" cy="64800"/>
              <a:chOff x="4180032" y="3419476"/>
              <a:chExt cx="64800" cy="64800"/>
            </a:xfrm>
          </p:grpSpPr>
          <p:cxnSp>
            <p:nvCxnSpPr>
              <p:cNvPr id="14007" name="Straight Connector 140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8" name="Straight Connector 140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6" name="Group 13835"/>
            <p:cNvGrpSpPr/>
            <p:nvPr/>
          </p:nvGrpSpPr>
          <p:grpSpPr>
            <a:xfrm>
              <a:off x="3872405" y="349909"/>
              <a:ext cx="64800" cy="64800"/>
              <a:chOff x="4180032" y="3419476"/>
              <a:chExt cx="64800" cy="64800"/>
            </a:xfrm>
          </p:grpSpPr>
          <p:cxnSp>
            <p:nvCxnSpPr>
              <p:cNvPr id="14005" name="Straight Connector 140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6" name="Straight Connector 140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7" name="Group 13836"/>
            <p:cNvGrpSpPr/>
            <p:nvPr/>
          </p:nvGrpSpPr>
          <p:grpSpPr>
            <a:xfrm>
              <a:off x="4955701" y="349909"/>
              <a:ext cx="64800" cy="64800"/>
              <a:chOff x="4180032" y="3419476"/>
              <a:chExt cx="64800" cy="64800"/>
            </a:xfrm>
          </p:grpSpPr>
          <p:cxnSp>
            <p:nvCxnSpPr>
              <p:cNvPr id="14003" name="Straight Connector 140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4" name="Straight Connector 140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8" name="Group 13837"/>
            <p:cNvGrpSpPr/>
            <p:nvPr/>
          </p:nvGrpSpPr>
          <p:grpSpPr>
            <a:xfrm>
              <a:off x="5632761" y="349909"/>
              <a:ext cx="64800" cy="64800"/>
              <a:chOff x="4180032" y="3419476"/>
              <a:chExt cx="64800" cy="64800"/>
            </a:xfrm>
          </p:grpSpPr>
          <p:cxnSp>
            <p:nvCxnSpPr>
              <p:cNvPr id="14001" name="Straight Connector 140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2" name="Straight Connector 140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9" name="Group 13838"/>
            <p:cNvGrpSpPr/>
            <p:nvPr/>
          </p:nvGrpSpPr>
          <p:grpSpPr>
            <a:xfrm>
              <a:off x="6038997" y="349909"/>
              <a:ext cx="64800" cy="64800"/>
              <a:chOff x="4180032" y="3419476"/>
              <a:chExt cx="64800" cy="64800"/>
            </a:xfrm>
          </p:grpSpPr>
          <p:cxnSp>
            <p:nvCxnSpPr>
              <p:cNvPr id="13999" name="Straight Connector 139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0" name="Straight Connector 139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0" name="Group 13839"/>
            <p:cNvGrpSpPr/>
            <p:nvPr/>
          </p:nvGrpSpPr>
          <p:grpSpPr>
            <a:xfrm>
              <a:off x="6716057" y="349909"/>
              <a:ext cx="64800" cy="64800"/>
              <a:chOff x="4180032" y="3419476"/>
              <a:chExt cx="64800" cy="64800"/>
            </a:xfrm>
          </p:grpSpPr>
          <p:cxnSp>
            <p:nvCxnSpPr>
              <p:cNvPr id="13997" name="Straight Connector 139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8" name="Straight Connector 139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1" name="Group 13840"/>
            <p:cNvGrpSpPr/>
            <p:nvPr/>
          </p:nvGrpSpPr>
          <p:grpSpPr>
            <a:xfrm>
              <a:off x="7393117" y="349909"/>
              <a:ext cx="64800" cy="64800"/>
              <a:chOff x="4180032" y="3419476"/>
              <a:chExt cx="64800" cy="64800"/>
            </a:xfrm>
          </p:grpSpPr>
          <p:cxnSp>
            <p:nvCxnSpPr>
              <p:cNvPr id="13995" name="Straight Connector 139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6" name="Straight Connector 139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2" name="Group 13841"/>
            <p:cNvGrpSpPr/>
            <p:nvPr/>
          </p:nvGrpSpPr>
          <p:grpSpPr>
            <a:xfrm>
              <a:off x="8070177" y="349909"/>
              <a:ext cx="64800" cy="64800"/>
              <a:chOff x="4180032" y="3419476"/>
              <a:chExt cx="64800" cy="64800"/>
            </a:xfrm>
          </p:grpSpPr>
          <p:cxnSp>
            <p:nvCxnSpPr>
              <p:cNvPr id="13993" name="Straight Connector 139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4" name="Straight Connector 139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3" name="Group 13842"/>
            <p:cNvGrpSpPr/>
            <p:nvPr/>
          </p:nvGrpSpPr>
          <p:grpSpPr>
            <a:xfrm>
              <a:off x="8747219" y="349909"/>
              <a:ext cx="64800" cy="64800"/>
              <a:chOff x="4180032" y="3419476"/>
              <a:chExt cx="64800" cy="64800"/>
            </a:xfrm>
          </p:grpSpPr>
          <p:cxnSp>
            <p:nvCxnSpPr>
              <p:cNvPr id="13991" name="Straight Connector 139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2" name="Straight Connector 139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4" name="Group 13843"/>
            <p:cNvGrpSpPr/>
            <p:nvPr/>
          </p:nvGrpSpPr>
          <p:grpSpPr>
            <a:xfrm>
              <a:off x="1299577" y="349909"/>
              <a:ext cx="64800" cy="64800"/>
              <a:chOff x="4180032" y="3419476"/>
              <a:chExt cx="64800" cy="64800"/>
            </a:xfrm>
          </p:grpSpPr>
          <p:cxnSp>
            <p:nvCxnSpPr>
              <p:cNvPr id="13989" name="Straight Connector 139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0" name="Straight Connector 139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5" name="Group 13844"/>
            <p:cNvGrpSpPr/>
            <p:nvPr/>
          </p:nvGrpSpPr>
          <p:grpSpPr>
            <a:xfrm>
              <a:off x="2247461" y="349909"/>
              <a:ext cx="64800" cy="64800"/>
              <a:chOff x="4180032" y="3419476"/>
              <a:chExt cx="64800" cy="64800"/>
            </a:xfrm>
          </p:grpSpPr>
          <p:cxnSp>
            <p:nvCxnSpPr>
              <p:cNvPr id="13987" name="Straight Connector 139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8" name="Straight Connector 139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6" name="Group 13845"/>
            <p:cNvGrpSpPr/>
            <p:nvPr/>
          </p:nvGrpSpPr>
          <p:grpSpPr>
            <a:xfrm>
              <a:off x="3330757" y="349909"/>
              <a:ext cx="64800" cy="64800"/>
              <a:chOff x="4180032" y="3419476"/>
              <a:chExt cx="64800" cy="64800"/>
            </a:xfrm>
          </p:grpSpPr>
          <p:cxnSp>
            <p:nvCxnSpPr>
              <p:cNvPr id="13985" name="Straight Connector 139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6" name="Straight Connector 139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7" name="Group 13846"/>
            <p:cNvGrpSpPr/>
            <p:nvPr/>
          </p:nvGrpSpPr>
          <p:grpSpPr>
            <a:xfrm>
              <a:off x="4007817" y="349909"/>
              <a:ext cx="64800" cy="64800"/>
              <a:chOff x="4180032" y="3419476"/>
              <a:chExt cx="64800" cy="64800"/>
            </a:xfrm>
          </p:grpSpPr>
          <p:cxnSp>
            <p:nvCxnSpPr>
              <p:cNvPr id="13983" name="Straight Connector 139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4" name="Straight Connector 139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8" name="Group 13847"/>
            <p:cNvGrpSpPr/>
            <p:nvPr/>
          </p:nvGrpSpPr>
          <p:grpSpPr>
            <a:xfrm>
              <a:off x="4414053" y="349909"/>
              <a:ext cx="64800" cy="64800"/>
              <a:chOff x="4180032" y="3419476"/>
              <a:chExt cx="64800" cy="64800"/>
            </a:xfrm>
          </p:grpSpPr>
          <p:cxnSp>
            <p:nvCxnSpPr>
              <p:cNvPr id="13981" name="Straight Connector 139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2" name="Straight Connector 139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9" name="Group 13848"/>
            <p:cNvGrpSpPr/>
            <p:nvPr/>
          </p:nvGrpSpPr>
          <p:grpSpPr>
            <a:xfrm>
              <a:off x="5091113" y="349909"/>
              <a:ext cx="64800" cy="64800"/>
              <a:chOff x="4180032" y="3419476"/>
              <a:chExt cx="64800" cy="64800"/>
            </a:xfrm>
          </p:grpSpPr>
          <p:cxnSp>
            <p:nvCxnSpPr>
              <p:cNvPr id="13979" name="Straight Connector 139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0" name="Straight Connector 139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0" name="Group 13849"/>
            <p:cNvGrpSpPr/>
            <p:nvPr/>
          </p:nvGrpSpPr>
          <p:grpSpPr>
            <a:xfrm>
              <a:off x="6174409" y="349909"/>
              <a:ext cx="64800" cy="64800"/>
              <a:chOff x="4180032" y="3419476"/>
              <a:chExt cx="64800" cy="64800"/>
            </a:xfrm>
          </p:grpSpPr>
          <p:cxnSp>
            <p:nvCxnSpPr>
              <p:cNvPr id="13977" name="Straight Connector 139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8" name="Straight Connector 139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1" name="Group 13850"/>
            <p:cNvGrpSpPr/>
            <p:nvPr/>
          </p:nvGrpSpPr>
          <p:grpSpPr>
            <a:xfrm>
              <a:off x="6851469" y="349909"/>
              <a:ext cx="64800" cy="64800"/>
              <a:chOff x="4180032" y="3419476"/>
              <a:chExt cx="64800" cy="64800"/>
            </a:xfrm>
          </p:grpSpPr>
          <p:cxnSp>
            <p:nvCxnSpPr>
              <p:cNvPr id="13975" name="Straight Connector 139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6" name="Straight Connector 139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2" name="Group 13851"/>
            <p:cNvGrpSpPr/>
            <p:nvPr/>
          </p:nvGrpSpPr>
          <p:grpSpPr>
            <a:xfrm>
              <a:off x="7528529" y="349909"/>
              <a:ext cx="64800" cy="64800"/>
              <a:chOff x="4180032" y="3419476"/>
              <a:chExt cx="64800" cy="64800"/>
            </a:xfrm>
          </p:grpSpPr>
          <p:cxnSp>
            <p:nvCxnSpPr>
              <p:cNvPr id="13973" name="Straight Connector 139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4" name="Straight Connector 139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3" name="Group 13852"/>
            <p:cNvGrpSpPr/>
            <p:nvPr/>
          </p:nvGrpSpPr>
          <p:grpSpPr>
            <a:xfrm>
              <a:off x="8205589" y="349909"/>
              <a:ext cx="64800" cy="64800"/>
              <a:chOff x="4180032" y="3419476"/>
              <a:chExt cx="64800" cy="64800"/>
            </a:xfrm>
          </p:grpSpPr>
          <p:cxnSp>
            <p:nvCxnSpPr>
              <p:cNvPr id="13971" name="Straight Connector 139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2" name="Straight Connector 139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4" name="Group 13853"/>
            <p:cNvGrpSpPr/>
            <p:nvPr/>
          </p:nvGrpSpPr>
          <p:grpSpPr>
            <a:xfrm>
              <a:off x="757929" y="349909"/>
              <a:ext cx="64800" cy="64800"/>
              <a:chOff x="4180032" y="3419476"/>
              <a:chExt cx="64800" cy="64800"/>
            </a:xfrm>
          </p:grpSpPr>
          <p:cxnSp>
            <p:nvCxnSpPr>
              <p:cNvPr id="13969" name="Straight Connector 139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0" name="Straight Connector 139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5" name="Group 13854"/>
            <p:cNvGrpSpPr/>
            <p:nvPr/>
          </p:nvGrpSpPr>
          <p:grpSpPr>
            <a:xfrm>
              <a:off x="1434989" y="349909"/>
              <a:ext cx="64800" cy="64800"/>
              <a:chOff x="4180032" y="3419476"/>
              <a:chExt cx="64800" cy="64800"/>
            </a:xfrm>
          </p:grpSpPr>
          <p:cxnSp>
            <p:nvCxnSpPr>
              <p:cNvPr id="13967" name="Straight Connector 139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8" name="Straight Connector 139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6" name="Group 13855"/>
            <p:cNvGrpSpPr/>
            <p:nvPr/>
          </p:nvGrpSpPr>
          <p:grpSpPr>
            <a:xfrm>
              <a:off x="2382873" y="349909"/>
              <a:ext cx="64800" cy="64800"/>
              <a:chOff x="4180032" y="3419476"/>
              <a:chExt cx="64800" cy="64800"/>
            </a:xfrm>
          </p:grpSpPr>
          <p:cxnSp>
            <p:nvCxnSpPr>
              <p:cNvPr id="13965" name="Straight Connector 139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6" name="Straight Connector 139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7" name="Group 13856"/>
            <p:cNvGrpSpPr/>
            <p:nvPr/>
          </p:nvGrpSpPr>
          <p:grpSpPr>
            <a:xfrm>
              <a:off x="3466169" y="349909"/>
              <a:ext cx="64800" cy="64800"/>
              <a:chOff x="4180032" y="3419476"/>
              <a:chExt cx="64800" cy="64800"/>
            </a:xfrm>
          </p:grpSpPr>
          <p:cxnSp>
            <p:nvCxnSpPr>
              <p:cNvPr id="13963" name="Straight Connector 139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4" name="Straight Connector 139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8" name="Group 13857"/>
            <p:cNvGrpSpPr/>
            <p:nvPr/>
          </p:nvGrpSpPr>
          <p:grpSpPr>
            <a:xfrm>
              <a:off x="4143229" y="349909"/>
              <a:ext cx="64800" cy="64800"/>
              <a:chOff x="4180032" y="3419476"/>
              <a:chExt cx="64800" cy="64800"/>
            </a:xfrm>
          </p:grpSpPr>
          <p:cxnSp>
            <p:nvCxnSpPr>
              <p:cNvPr id="13961" name="Straight Connector 139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2" name="Straight Connector 139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9" name="Group 13858"/>
            <p:cNvGrpSpPr/>
            <p:nvPr/>
          </p:nvGrpSpPr>
          <p:grpSpPr>
            <a:xfrm>
              <a:off x="4549465" y="349909"/>
              <a:ext cx="64800" cy="64800"/>
              <a:chOff x="4180032" y="3419476"/>
              <a:chExt cx="64800" cy="64800"/>
            </a:xfrm>
          </p:grpSpPr>
          <p:cxnSp>
            <p:nvCxnSpPr>
              <p:cNvPr id="13959" name="Straight Connector 139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0" name="Straight Connector 139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0" name="Group 13859"/>
            <p:cNvGrpSpPr/>
            <p:nvPr/>
          </p:nvGrpSpPr>
          <p:grpSpPr>
            <a:xfrm>
              <a:off x="5226525" y="349909"/>
              <a:ext cx="64800" cy="64800"/>
              <a:chOff x="4180032" y="3419476"/>
              <a:chExt cx="64800" cy="64800"/>
            </a:xfrm>
          </p:grpSpPr>
          <p:cxnSp>
            <p:nvCxnSpPr>
              <p:cNvPr id="13957" name="Straight Connector 139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8" name="Straight Connector 139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1" name="Group 13860"/>
            <p:cNvGrpSpPr/>
            <p:nvPr/>
          </p:nvGrpSpPr>
          <p:grpSpPr>
            <a:xfrm>
              <a:off x="6309821" y="349909"/>
              <a:ext cx="64800" cy="64800"/>
              <a:chOff x="4180032" y="3419476"/>
              <a:chExt cx="64800" cy="64800"/>
            </a:xfrm>
          </p:grpSpPr>
          <p:cxnSp>
            <p:nvCxnSpPr>
              <p:cNvPr id="13955" name="Straight Connector 139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6" name="Straight Connector 139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2" name="Group 13861"/>
            <p:cNvGrpSpPr/>
            <p:nvPr/>
          </p:nvGrpSpPr>
          <p:grpSpPr>
            <a:xfrm>
              <a:off x="6986881" y="349909"/>
              <a:ext cx="64800" cy="64800"/>
              <a:chOff x="4180032" y="3419476"/>
              <a:chExt cx="64800" cy="64800"/>
            </a:xfrm>
          </p:grpSpPr>
          <p:cxnSp>
            <p:nvCxnSpPr>
              <p:cNvPr id="13953" name="Straight Connector 139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4" name="Straight Connector 139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3" name="Group 13862"/>
            <p:cNvGrpSpPr/>
            <p:nvPr/>
          </p:nvGrpSpPr>
          <p:grpSpPr>
            <a:xfrm>
              <a:off x="7663941" y="349909"/>
              <a:ext cx="64800" cy="64800"/>
              <a:chOff x="4180032" y="3419476"/>
              <a:chExt cx="64800" cy="64800"/>
            </a:xfrm>
          </p:grpSpPr>
          <p:cxnSp>
            <p:nvCxnSpPr>
              <p:cNvPr id="13951" name="Straight Connector 139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2" name="Straight Connector 139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4" name="Group 13863"/>
            <p:cNvGrpSpPr/>
            <p:nvPr/>
          </p:nvGrpSpPr>
          <p:grpSpPr>
            <a:xfrm>
              <a:off x="8341001" y="349909"/>
              <a:ext cx="64800" cy="64800"/>
              <a:chOff x="4180032" y="3419476"/>
              <a:chExt cx="64800" cy="64800"/>
            </a:xfrm>
          </p:grpSpPr>
          <p:cxnSp>
            <p:nvCxnSpPr>
              <p:cNvPr id="13949" name="Straight Connector 139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0" name="Straight Connector 139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5" name="Group 13864"/>
            <p:cNvGrpSpPr/>
            <p:nvPr/>
          </p:nvGrpSpPr>
          <p:grpSpPr>
            <a:xfrm>
              <a:off x="893341" y="349909"/>
              <a:ext cx="64800" cy="64800"/>
              <a:chOff x="4180032" y="3419476"/>
              <a:chExt cx="64800" cy="64800"/>
            </a:xfrm>
          </p:grpSpPr>
          <p:cxnSp>
            <p:nvCxnSpPr>
              <p:cNvPr id="13947" name="Straight Connector 139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8" name="Straight Connector 139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6" name="Group 13865"/>
            <p:cNvGrpSpPr/>
            <p:nvPr/>
          </p:nvGrpSpPr>
          <p:grpSpPr>
            <a:xfrm>
              <a:off x="1570401" y="349909"/>
              <a:ext cx="64800" cy="64800"/>
              <a:chOff x="4180032" y="3419476"/>
              <a:chExt cx="64800" cy="64800"/>
            </a:xfrm>
          </p:grpSpPr>
          <p:cxnSp>
            <p:nvCxnSpPr>
              <p:cNvPr id="13945" name="Straight Connector 139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6" name="Straight Connector 139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7" name="Group 13866"/>
            <p:cNvGrpSpPr/>
            <p:nvPr/>
          </p:nvGrpSpPr>
          <p:grpSpPr>
            <a:xfrm>
              <a:off x="2518285" y="349909"/>
              <a:ext cx="64800" cy="64800"/>
              <a:chOff x="4180032" y="3419476"/>
              <a:chExt cx="64800" cy="64800"/>
            </a:xfrm>
          </p:grpSpPr>
          <p:cxnSp>
            <p:nvCxnSpPr>
              <p:cNvPr id="13943" name="Straight Connector 139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4" name="Straight Connector 139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8" name="Group 13867"/>
            <p:cNvGrpSpPr/>
            <p:nvPr/>
          </p:nvGrpSpPr>
          <p:grpSpPr>
            <a:xfrm>
              <a:off x="3601581" y="349909"/>
              <a:ext cx="64800" cy="64800"/>
              <a:chOff x="4180032" y="3419476"/>
              <a:chExt cx="64800" cy="64800"/>
            </a:xfrm>
          </p:grpSpPr>
          <p:cxnSp>
            <p:nvCxnSpPr>
              <p:cNvPr id="13941" name="Straight Connector 139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2" name="Straight Connector 139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9" name="Group 13868"/>
            <p:cNvGrpSpPr/>
            <p:nvPr/>
          </p:nvGrpSpPr>
          <p:grpSpPr>
            <a:xfrm>
              <a:off x="4684877" y="349909"/>
              <a:ext cx="64800" cy="64800"/>
              <a:chOff x="4180032" y="3419476"/>
              <a:chExt cx="64800" cy="64800"/>
            </a:xfrm>
          </p:grpSpPr>
          <p:cxnSp>
            <p:nvCxnSpPr>
              <p:cNvPr id="13939" name="Straight Connector 139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0" name="Straight Connector 139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0" name="Group 13869"/>
            <p:cNvGrpSpPr/>
            <p:nvPr/>
          </p:nvGrpSpPr>
          <p:grpSpPr>
            <a:xfrm>
              <a:off x="5361937" y="349909"/>
              <a:ext cx="64800" cy="64800"/>
              <a:chOff x="4180032" y="3419476"/>
              <a:chExt cx="64800" cy="64800"/>
            </a:xfrm>
          </p:grpSpPr>
          <p:cxnSp>
            <p:nvCxnSpPr>
              <p:cNvPr id="13937" name="Straight Connector 139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8" name="Straight Connector 139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1" name="Group 13870"/>
            <p:cNvGrpSpPr/>
            <p:nvPr/>
          </p:nvGrpSpPr>
          <p:grpSpPr>
            <a:xfrm>
              <a:off x="5768173" y="349909"/>
              <a:ext cx="64800" cy="64800"/>
              <a:chOff x="4180032" y="3419476"/>
              <a:chExt cx="64800" cy="64800"/>
            </a:xfrm>
          </p:grpSpPr>
          <p:cxnSp>
            <p:nvCxnSpPr>
              <p:cNvPr id="13935" name="Straight Connector 139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6" name="Straight Connector 139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2" name="Group 13871"/>
            <p:cNvGrpSpPr/>
            <p:nvPr/>
          </p:nvGrpSpPr>
          <p:grpSpPr>
            <a:xfrm>
              <a:off x="6445233" y="349909"/>
              <a:ext cx="64800" cy="64800"/>
              <a:chOff x="4180032" y="3419476"/>
              <a:chExt cx="64800" cy="64800"/>
            </a:xfrm>
          </p:grpSpPr>
          <p:cxnSp>
            <p:nvCxnSpPr>
              <p:cNvPr id="13933" name="Straight Connector 139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4" name="Straight Connector 139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3" name="Group 13872"/>
            <p:cNvGrpSpPr/>
            <p:nvPr/>
          </p:nvGrpSpPr>
          <p:grpSpPr>
            <a:xfrm>
              <a:off x="7122293" y="349909"/>
              <a:ext cx="64800" cy="64800"/>
              <a:chOff x="4180032" y="3419476"/>
              <a:chExt cx="64800" cy="64800"/>
            </a:xfrm>
          </p:grpSpPr>
          <p:cxnSp>
            <p:nvCxnSpPr>
              <p:cNvPr id="13931" name="Straight Connector 139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2" name="Straight Connector 139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4" name="Group 13873"/>
            <p:cNvGrpSpPr/>
            <p:nvPr/>
          </p:nvGrpSpPr>
          <p:grpSpPr>
            <a:xfrm>
              <a:off x="7799353" y="349909"/>
              <a:ext cx="64800" cy="64800"/>
              <a:chOff x="4180032" y="3419476"/>
              <a:chExt cx="64800" cy="64800"/>
            </a:xfrm>
          </p:grpSpPr>
          <p:cxnSp>
            <p:nvCxnSpPr>
              <p:cNvPr id="13929" name="Straight Connector 139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0" name="Straight Connector 139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5" name="Group 13874"/>
            <p:cNvGrpSpPr/>
            <p:nvPr/>
          </p:nvGrpSpPr>
          <p:grpSpPr>
            <a:xfrm>
              <a:off x="8476413" y="349909"/>
              <a:ext cx="64800" cy="64800"/>
              <a:chOff x="4180032" y="3419476"/>
              <a:chExt cx="64800" cy="64800"/>
            </a:xfrm>
          </p:grpSpPr>
          <p:cxnSp>
            <p:nvCxnSpPr>
              <p:cNvPr id="13927" name="Straight Connector 139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8" name="Straight Connector 139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6" name="Group 13875"/>
            <p:cNvGrpSpPr/>
            <p:nvPr/>
          </p:nvGrpSpPr>
          <p:grpSpPr>
            <a:xfrm>
              <a:off x="1705813" y="349909"/>
              <a:ext cx="64800" cy="64800"/>
              <a:chOff x="4180032" y="3419476"/>
              <a:chExt cx="64800" cy="64800"/>
            </a:xfrm>
          </p:grpSpPr>
          <p:cxnSp>
            <p:nvCxnSpPr>
              <p:cNvPr id="13925" name="Straight Connector 139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6" name="Straight Connector 139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7" name="Group 13876"/>
            <p:cNvGrpSpPr/>
            <p:nvPr/>
          </p:nvGrpSpPr>
          <p:grpSpPr>
            <a:xfrm>
              <a:off x="2653697" y="349909"/>
              <a:ext cx="64800" cy="64800"/>
              <a:chOff x="4180032" y="3419476"/>
              <a:chExt cx="64800" cy="64800"/>
            </a:xfrm>
          </p:grpSpPr>
          <p:cxnSp>
            <p:nvCxnSpPr>
              <p:cNvPr id="13923" name="Straight Connector 139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4" name="Straight Connector 139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8" name="Group 13877"/>
            <p:cNvGrpSpPr/>
            <p:nvPr/>
          </p:nvGrpSpPr>
          <p:grpSpPr>
            <a:xfrm>
              <a:off x="3736993" y="349909"/>
              <a:ext cx="64800" cy="64800"/>
              <a:chOff x="4180032" y="3419476"/>
              <a:chExt cx="64800" cy="64800"/>
            </a:xfrm>
          </p:grpSpPr>
          <p:cxnSp>
            <p:nvCxnSpPr>
              <p:cNvPr id="13921" name="Straight Connector 139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2" name="Straight Connector 139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9" name="Group 13878"/>
            <p:cNvGrpSpPr/>
            <p:nvPr/>
          </p:nvGrpSpPr>
          <p:grpSpPr>
            <a:xfrm>
              <a:off x="4278641" y="349909"/>
              <a:ext cx="64800" cy="64800"/>
              <a:chOff x="4180032" y="3419476"/>
              <a:chExt cx="64800" cy="64800"/>
            </a:xfrm>
          </p:grpSpPr>
          <p:cxnSp>
            <p:nvCxnSpPr>
              <p:cNvPr id="13919" name="Straight Connector 139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0" name="Straight Connector 139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0" name="Group 13879"/>
            <p:cNvGrpSpPr/>
            <p:nvPr/>
          </p:nvGrpSpPr>
          <p:grpSpPr>
            <a:xfrm>
              <a:off x="4820289" y="349909"/>
              <a:ext cx="64800" cy="64800"/>
              <a:chOff x="4180032" y="3419476"/>
              <a:chExt cx="64800" cy="64800"/>
            </a:xfrm>
          </p:grpSpPr>
          <p:cxnSp>
            <p:nvCxnSpPr>
              <p:cNvPr id="13917" name="Straight Connector 139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8" name="Straight Connector 139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1" name="Group 13880"/>
            <p:cNvGrpSpPr/>
            <p:nvPr/>
          </p:nvGrpSpPr>
          <p:grpSpPr>
            <a:xfrm>
              <a:off x="5497349" y="349909"/>
              <a:ext cx="64800" cy="64800"/>
              <a:chOff x="4180032" y="3419476"/>
              <a:chExt cx="64800" cy="64800"/>
            </a:xfrm>
          </p:grpSpPr>
          <p:cxnSp>
            <p:nvCxnSpPr>
              <p:cNvPr id="13915" name="Straight Connector 139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6" name="Straight Connector 139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2" name="Group 13881"/>
            <p:cNvGrpSpPr/>
            <p:nvPr/>
          </p:nvGrpSpPr>
          <p:grpSpPr>
            <a:xfrm>
              <a:off x="5903585" y="349909"/>
              <a:ext cx="64800" cy="64800"/>
              <a:chOff x="4180032" y="3419476"/>
              <a:chExt cx="64800" cy="64800"/>
            </a:xfrm>
          </p:grpSpPr>
          <p:cxnSp>
            <p:nvCxnSpPr>
              <p:cNvPr id="13913" name="Straight Connector 139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4" name="Straight Connector 139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3" name="Group 13882"/>
            <p:cNvGrpSpPr/>
            <p:nvPr/>
          </p:nvGrpSpPr>
          <p:grpSpPr>
            <a:xfrm>
              <a:off x="6580645" y="349909"/>
              <a:ext cx="64800" cy="64800"/>
              <a:chOff x="4180032" y="3419476"/>
              <a:chExt cx="64800" cy="64800"/>
            </a:xfrm>
          </p:grpSpPr>
          <p:cxnSp>
            <p:nvCxnSpPr>
              <p:cNvPr id="13911" name="Straight Connector 139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2" name="Straight Connector 139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4" name="Group 13883"/>
            <p:cNvGrpSpPr/>
            <p:nvPr/>
          </p:nvGrpSpPr>
          <p:grpSpPr>
            <a:xfrm>
              <a:off x="7257705" y="349909"/>
              <a:ext cx="64800" cy="64800"/>
              <a:chOff x="4180032" y="3419476"/>
              <a:chExt cx="64800" cy="64800"/>
            </a:xfrm>
          </p:grpSpPr>
          <p:cxnSp>
            <p:nvCxnSpPr>
              <p:cNvPr id="13909" name="Straight Connector 139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0" name="Straight Connector 139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5" name="Group 13884"/>
            <p:cNvGrpSpPr/>
            <p:nvPr/>
          </p:nvGrpSpPr>
          <p:grpSpPr>
            <a:xfrm>
              <a:off x="7934765" y="349909"/>
              <a:ext cx="64800" cy="64800"/>
              <a:chOff x="4180032" y="3419476"/>
              <a:chExt cx="64800" cy="64800"/>
            </a:xfrm>
          </p:grpSpPr>
          <p:cxnSp>
            <p:nvCxnSpPr>
              <p:cNvPr id="13907" name="Straight Connector 139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8" name="Straight Connector 139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6" name="Group 13885"/>
            <p:cNvGrpSpPr/>
            <p:nvPr/>
          </p:nvGrpSpPr>
          <p:grpSpPr>
            <a:xfrm>
              <a:off x="8611825" y="349909"/>
              <a:ext cx="64800" cy="64800"/>
              <a:chOff x="4180032" y="3419476"/>
              <a:chExt cx="64800" cy="64800"/>
            </a:xfrm>
          </p:grpSpPr>
          <p:cxnSp>
            <p:nvCxnSpPr>
              <p:cNvPr id="13905" name="Straight Connector 139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6" name="Straight Connector 139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7" name="Group 13886"/>
            <p:cNvGrpSpPr/>
            <p:nvPr/>
          </p:nvGrpSpPr>
          <p:grpSpPr>
            <a:xfrm>
              <a:off x="1028753" y="349909"/>
              <a:ext cx="64800" cy="64800"/>
              <a:chOff x="4180032" y="3419476"/>
              <a:chExt cx="64800" cy="64800"/>
            </a:xfrm>
          </p:grpSpPr>
          <p:cxnSp>
            <p:nvCxnSpPr>
              <p:cNvPr id="13903" name="Straight Connector 139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4" name="Straight Connector 139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8" name="Group 13887"/>
            <p:cNvGrpSpPr/>
            <p:nvPr/>
          </p:nvGrpSpPr>
          <p:grpSpPr>
            <a:xfrm>
              <a:off x="1841225" y="349909"/>
              <a:ext cx="64800" cy="64800"/>
              <a:chOff x="4180032" y="3419476"/>
              <a:chExt cx="64800" cy="64800"/>
            </a:xfrm>
          </p:grpSpPr>
          <p:cxnSp>
            <p:nvCxnSpPr>
              <p:cNvPr id="13901" name="Straight Connector 139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2" name="Straight Connector 139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9" name="Group 13888"/>
            <p:cNvGrpSpPr/>
            <p:nvPr/>
          </p:nvGrpSpPr>
          <p:grpSpPr>
            <a:xfrm>
              <a:off x="2789109" y="349909"/>
              <a:ext cx="64800" cy="64800"/>
              <a:chOff x="4180032" y="3419476"/>
              <a:chExt cx="64800" cy="64800"/>
            </a:xfrm>
          </p:grpSpPr>
          <p:cxnSp>
            <p:nvCxnSpPr>
              <p:cNvPr id="13899" name="Straight Connector 138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0" name="Straight Connector 138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90" name="Group 13889"/>
            <p:cNvGrpSpPr/>
            <p:nvPr/>
          </p:nvGrpSpPr>
          <p:grpSpPr>
            <a:xfrm>
              <a:off x="1976637" y="349909"/>
              <a:ext cx="64800" cy="64800"/>
              <a:chOff x="4180032" y="3419476"/>
              <a:chExt cx="64800" cy="64800"/>
            </a:xfrm>
          </p:grpSpPr>
          <p:cxnSp>
            <p:nvCxnSpPr>
              <p:cNvPr id="13897" name="Straight Connector 138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98" name="Straight Connector 138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91" name="Group 13890"/>
            <p:cNvGrpSpPr/>
            <p:nvPr/>
          </p:nvGrpSpPr>
          <p:grpSpPr>
            <a:xfrm>
              <a:off x="2924521" y="349909"/>
              <a:ext cx="64800" cy="64800"/>
              <a:chOff x="4180032" y="3419476"/>
              <a:chExt cx="64800" cy="64800"/>
            </a:xfrm>
          </p:grpSpPr>
          <p:cxnSp>
            <p:nvCxnSpPr>
              <p:cNvPr id="13895" name="Straight Connector 138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96" name="Straight Connector 138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92" name="Group 13891"/>
            <p:cNvGrpSpPr/>
            <p:nvPr/>
          </p:nvGrpSpPr>
          <p:grpSpPr>
            <a:xfrm>
              <a:off x="3059933" y="349909"/>
              <a:ext cx="64800" cy="64800"/>
              <a:chOff x="4180032" y="3419476"/>
              <a:chExt cx="64800" cy="64800"/>
            </a:xfrm>
          </p:grpSpPr>
          <p:cxnSp>
            <p:nvCxnSpPr>
              <p:cNvPr id="13893" name="Straight Connector 138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94" name="Straight Connector 138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019" name="Group 14018"/>
          <p:cNvGrpSpPr/>
          <p:nvPr/>
        </p:nvGrpSpPr>
        <p:grpSpPr>
          <a:xfrm>
            <a:off x="468924" y="2592191"/>
            <a:ext cx="11280435" cy="64800"/>
            <a:chOff x="351693" y="349909"/>
            <a:chExt cx="8460326" cy="64800"/>
          </a:xfrm>
        </p:grpSpPr>
        <p:grpSp>
          <p:nvGrpSpPr>
            <p:cNvPr id="14020" name="Group 14019"/>
            <p:cNvGrpSpPr/>
            <p:nvPr/>
          </p:nvGrpSpPr>
          <p:grpSpPr>
            <a:xfrm>
              <a:off x="351693" y="349909"/>
              <a:ext cx="64800" cy="64800"/>
              <a:chOff x="4180032" y="3419476"/>
              <a:chExt cx="64800" cy="64800"/>
            </a:xfrm>
          </p:grpSpPr>
          <p:cxnSp>
            <p:nvCxnSpPr>
              <p:cNvPr id="14207" name="Straight Connector 142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8" name="Straight Connector 142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1" name="Group 14020"/>
            <p:cNvGrpSpPr/>
            <p:nvPr/>
          </p:nvGrpSpPr>
          <p:grpSpPr>
            <a:xfrm>
              <a:off x="487105" y="349909"/>
              <a:ext cx="64800" cy="64800"/>
              <a:chOff x="4180032" y="3419476"/>
              <a:chExt cx="64800" cy="64800"/>
            </a:xfrm>
          </p:grpSpPr>
          <p:cxnSp>
            <p:nvCxnSpPr>
              <p:cNvPr id="14205" name="Straight Connector 142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6" name="Straight Connector 142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2" name="Group 14021"/>
            <p:cNvGrpSpPr/>
            <p:nvPr/>
          </p:nvGrpSpPr>
          <p:grpSpPr>
            <a:xfrm>
              <a:off x="622517" y="349909"/>
              <a:ext cx="64800" cy="64800"/>
              <a:chOff x="4180032" y="3419476"/>
              <a:chExt cx="64800" cy="64800"/>
            </a:xfrm>
          </p:grpSpPr>
          <p:cxnSp>
            <p:nvCxnSpPr>
              <p:cNvPr id="14203" name="Straight Connector 142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4" name="Straight Connector 142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3" name="Group 14022"/>
            <p:cNvGrpSpPr/>
            <p:nvPr/>
          </p:nvGrpSpPr>
          <p:grpSpPr>
            <a:xfrm>
              <a:off x="1164165" y="349909"/>
              <a:ext cx="64800" cy="64800"/>
              <a:chOff x="4180032" y="3419476"/>
              <a:chExt cx="64800" cy="64800"/>
            </a:xfrm>
          </p:grpSpPr>
          <p:cxnSp>
            <p:nvCxnSpPr>
              <p:cNvPr id="14201" name="Straight Connector 142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2" name="Straight Connector 142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4" name="Group 14023"/>
            <p:cNvGrpSpPr/>
            <p:nvPr/>
          </p:nvGrpSpPr>
          <p:grpSpPr>
            <a:xfrm>
              <a:off x="2112049" y="349909"/>
              <a:ext cx="64800" cy="64800"/>
              <a:chOff x="4180032" y="3419476"/>
              <a:chExt cx="64800" cy="64800"/>
            </a:xfrm>
          </p:grpSpPr>
          <p:cxnSp>
            <p:nvCxnSpPr>
              <p:cNvPr id="14199" name="Straight Connector 141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0" name="Straight Connector 141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5" name="Group 14024"/>
            <p:cNvGrpSpPr/>
            <p:nvPr/>
          </p:nvGrpSpPr>
          <p:grpSpPr>
            <a:xfrm>
              <a:off x="3195345" y="349909"/>
              <a:ext cx="64800" cy="64800"/>
              <a:chOff x="4180032" y="3419476"/>
              <a:chExt cx="64800" cy="64800"/>
            </a:xfrm>
          </p:grpSpPr>
          <p:cxnSp>
            <p:nvCxnSpPr>
              <p:cNvPr id="14197" name="Straight Connector 141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8" name="Straight Connector 141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6" name="Group 14025"/>
            <p:cNvGrpSpPr/>
            <p:nvPr/>
          </p:nvGrpSpPr>
          <p:grpSpPr>
            <a:xfrm>
              <a:off x="3872405" y="349909"/>
              <a:ext cx="64800" cy="64800"/>
              <a:chOff x="4180032" y="3419476"/>
              <a:chExt cx="64800" cy="64800"/>
            </a:xfrm>
          </p:grpSpPr>
          <p:cxnSp>
            <p:nvCxnSpPr>
              <p:cNvPr id="14195" name="Straight Connector 141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6" name="Straight Connector 141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7" name="Group 14026"/>
            <p:cNvGrpSpPr/>
            <p:nvPr/>
          </p:nvGrpSpPr>
          <p:grpSpPr>
            <a:xfrm>
              <a:off x="4955701" y="349909"/>
              <a:ext cx="64800" cy="64800"/>
              <a:chOff x="4180032" y="3419476"/>
              <a:chExt cx="64800" cy="64800"/>
            </a:xfrm>
          </p:grpSpPr>
          <p:cxnSp>
            <p:nvCxnSpPr>
              <p:cNvPr id="14193" name="Straight Connector 141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4" name="Straight Connector 141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8" name="Group 14027"/>
            <p:cNvGrpSpPr/>
            <p:nvPr/>
          </p:nvGrpSpPr>
          <p:grpSpPr>
            <a:xfrm>
              <a:off x="5632761" y="349909"/>
              <a:ext cx="64800" cy="64800"/>
              <a:chOff x="4180032" y="3419476"/>
              <a:chExt cx="64800" cy="64800"/>
            </a:xfrm>
          </p:grpSpPr>
          <p:cxnSp>
            <p:nvCxnSpPr>
              <p:cNvPr id="14191" name="Straight Connector 141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2" name="Straight Connector 141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9" name="Group 14028"/>
            <p:cNvGrpSpPr/>
            <p:nvPr/>
          </p:nvGrpSpPr>
          <p:grpSpPr>
            <a:xfrm>
              <a:off x="6038997" y="349909"/>
              <a:ext cx="64800" cy="64800"/>
              <a:chOff x="4180032" y="3419476"/>
              <a:chExt cx="64800" cy="64800"/>
            </a:xfrm>
          </p:grpSpPr>
          <p:cxnSp>
            <p:nvCxnSpPr>
              <p:cNvPr id="14189" name="Straight Connector 141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0" name="Straight Connector 141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0" name="Group 14029"/>
            <p:cNvGrpSpPr/>
            <p:nvPr/>
          </p:nvGrpSpPr>
          <p:grpSpPr>
            <a:xfrm>
              <a:off x="6716057" y="349909"/>
              <a:ext cx="64800" cy="64800"/>
              <a:chOff x="4180032" y="3419476"/>
              <a:chExt cx="64800" cy="64800"/>
            </a:xfrm>
          </p:grpSpPr>
          <p:cxnSp>
            <p:nvCxnSpPr>
              <p:cNvPr id="14187" name="Straight Connector 141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8" name="Straight Connector 141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1" name="Group 14030"/>
            <p:cNvGrpSpPr/>
            <p:nvPr/>
          </p:nvGrpSpPr>
          <p:grpSpPr>
            <a:xfrm>
              <a:off x="7393117" y="349909"/>
              <a:ext cx="64800" cy="64800"/>
              <a:chOff x="4180032" y="3419476"/>
              <a:chExt cx="64800" cy="64800"/>
            </a:xfrm>
          </p:grpSpPr>
          <p:cxnSp>
            <p:nvCxnSpPr>
              <p:cNvPr id="14185" name="Straight Connector 141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6" name="Straight Connector 141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2" name="Group 14031"/>
            <p:cNvGrpSpPr/>
            <p:nvPr/>
          </p:nvGrpSpPr>
          <p:grpSpPr>
            <a:xfrm>
              <a:off x="8070177" y="349909"/>
              <a:ext cx="64800" cy="64800"/>
              <a:chOff x="4180032" y="3419476"/>
              <a:chExt cx="64800" cy="64800"/>
            </a:xfrm>
          </p:grpSpPr>
          <p:cxnSp>
            <p:nvCxnSpPr>
              <p:cNvPr id="14183" name="Straight Connector 141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4" name="Straight Connector 141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3" name="Group 14032"/>
            <p:cNvGrpSpPr/>
            <p:nvPr/>
          </p:nvGrpSpPr>
          <p:grpSpPr>
            <a:xfrm>
              <a:off x="8747219" y="349909"/>
              <a:ext cx="64800" cy="64800"/>
              <a:chOff x="4180032" y="3419476"/>
              <a:chExt cx="64800" cy="64800"/>
            </a:xfrm>
          </p:grpSpPr>
          <p:cxnSp>
            <p:nvCxnSpPr>
              <p:cNvPr id="14181" name="Straight Connector 141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2" name="Straight Connector 141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4" name="Group 14033"/>
            <p:cNvGrpSpPr/>
            <p:nvPr/>
          </p:nvGrpSpPr>
          <p:grpSpPr>
            <a:xfrm>
              <a:off x="1299577" y="349909"/>
              <a:ext cx="64800" cy="64800"/>
              <a:chOff x="4180032" y="3419476"/>
              <a:chExt cx="64800" cy="64800"/>
            </a:xfrm>
          </p:grpSpPr>
          <p:cxnSp>
            <p:nvCxnSpPr>
              <p:cNvPr id="14179" name="Straight Connector 141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0" name="Straight Connector 141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5" name="Group 14034"/>
            <p:cNvGrpSpPr/>
            <p:nvPr/>
          </p:nvGrpSpPr>
          <p:grpSpPr>
            <a:xfrm>
              <a:off x="2247461" y="349909"/>
              <a:ext cx="64800" cy="64800"/>
              <a:chOff x="4180032" y="3419476"/>
              <a:chExt cx="64800" cy="64800"/>
            </a:xfrm>
          </p:grpSpPr>
          <p:cxnSp>
            <p:nvCxnSpPr>
              <p:cNvPr id="14177" name="Straight Connector 141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8" name="Straight Connector 141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6" name="Group 14035"/>
            <p:cNvGrpSpPr/>
            <p:nvPr/>
          </p:nvGrpSpPr>
          <p:grpSpPr>
            <a:xfrm>
              <a:off x="3330757" y="349909"/>
              <a:ext cx="64800" cy="64800"/>
              <a:chOff x="4180032" y="3419476"/>
              <a:chExt cx="64800" cy="64800"/>
            </a:xfrm>
          </p:grpSpPr>
          <p:cxnSp>
            <p:nvCxnSpPr>
              <p:cNvPr id="14175" name="Straight Connector 141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6" name="Straight Connector 141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7" name="Group 14036"/>
            <p:cNvGrpSpPr/>
            <p:nvPr/>
          </p:nvGrpSpPr>
          <p:grpSpPr>
            <a:xfrm>
              <a:off x="4007817" y="349909"/>
              <a:ext cx="64800" cy="64800"/>
              <a:chOff x="4180032" y="3419476"/>
              <a:chExt cx="64800" cy="64800"/>
            </a:xfrm>
          </p:grpSpPr>
          <p:cxnSp>
            <p:nvCxnSpPr>
              <p:cNvPr id="14173" name="Straight Connector 141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4" name="Straight Connector 141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8" name="Group 14037"/>
            <p:cNvGrpSpPr/>
            <p:nvPr/>
          </p:nvGrpSpPr>
          <p:grpSpPr>
            <a:xfrm>
              <a:off x="4414053" y="349909"/>
              <a:ext cx="64800" cy="64800"/>
              <a:chOff x="4180032" y="3419476"/>
              <a:chExt cx="64800" cy="64800"/>
            </a:xfrm>
          </p:grpSpPr>
          <p:cxnSp>
            <p:nvCxnSpPr>
              <p:cNvPr id="14171" name="Straight Connector 141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2" name="Straight Connector 141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9" name="Group 14038"/>
            <p:cNvGrpSpPr/>
            <p:nvPr/>
          </p:nvGrpSpPr>
          <p:grpSpPr>
            <a:xfrm>
              <a:off x="5091113" y="349909"/>
              <a:ext cx="64800" cy="64800"/>
              <a:chOff x="4180032" y="3419476"/>
              <a:chExt cx="64800" cy="64800"/>
            </a:xfrm>
          </p:grpSpPr>
          <p:cxnSp>
            <p:nvCxnSpPr>
              <p:cNvPr id="14169" name="Straight Connector 141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0" name="Straight Connector 141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0" name="Group 14039"/>
            <p:cNvGrpSpPr/>
            <p:nvPr/>
          </p:nvGrpSpPr>
          <p:grpSpPr>
            <a:xfrm>
              <a:off x="6174409" y="349909"/>
              <a:ext cx="64800" cy="64800"/>
              <a:chOff x="4180032" y="3419476"/>
              <a:chExt cx="64800" cy="64800"/>
            </a:xfrm>
          </p:grpSpPr>
          <p:cxnSp>
            <p:nvCxnSpPr>
              <p:cNvPr id="14167" name="Straight Connector 141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8" name="Straight Connector 141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1" name="Group 14040"/>
            <p:cNvGrpSpPr/>
            <p:nvPr/>
          </p:nvGrpSpPr>
          <p:grpSpPr>
            <a:xfrm>
              <a:off x="6851469" y="349909"/>
              <a:ext cx="64800" cy="64800"/>
              <a:chOff x="4180032" y="3419476"/>
              <a:chExt cx="64800" cy="64800"/>
            </a:xfrm>
          </p:grpSpPr>
          <p:cxnSp>
            <p:nvCxnSpPr>
              <p:cNvPr id="14165" name="Straight Connector 141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6" name="Straight Connector 141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2" name="Group 14041"/>
            <p:cNvGrpSpPr/>
            <p:nvPr/>
          </p:nvGrpSpPr>
          <p:grpSpPr>
            <a:xfrm>
              <a:off x="7528529" y="349909"/>
              <a:ext cx="64800" cy="64800"/>
              <a:chOff x="4180032" y="3419476"/>
              <a:chExt cx="64800" cy="64800"/>
            </a:xfrm>
          </p:grpSpPr>
          <p:cxnSp>
            <p:nvCxnSpPr>
              <p:cNvPr id="14163" name="Straight Connector 141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4" name="Straight Connector 141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3" name="Group 14042"/>
            <p:cNvGrpSpPr/>
            <p:nvPr/>
          </p:nvGrpSpPr>
          <p:grpSpPr>
            <a:xfrm>
              <a:off x="8205589" y="349909"/>
              <a:ext cx="64800" cy="64800"/>
              <a:chOff x="4180032" y="3419476"/>
              <a:chExt cx="64800" cy="64800"/>
            </a:xfrm>
          </p:grpSpPr>
          <p:cxnSp>
            <p:nvCxnSpPr>
              <p:cNvPr id="14161" name="Straight Connector 141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2" name="Straight Connector 141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4" name="Group 14043"/>
            <p:cNvGrpSpPr/>
            <p:nvPr/>
          </p:nvGrpSpPr>
          <p:grpSpPr>
            <a:xfrm>
              <a:off x="757929" y="349909"/>
              <a:ext cx="64800" cy="64800"/>
              <a:chOff x="4180032" y="3419476"/>
              <a:chExt cx="64800" cy="64800"/>
            </a:xfrm>
          </p:grpSpPr>
          <p:cxnSp>
            <p:nvCxnSpPr>
              <p:cNvPr id="14159" name="Straight Connector 141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0" name="Straight Connector 141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5" name="Group 14044"/>
            <p:cNvGrpSpPr/>
            <p:nvPr/>
          </p:nvGrpSpPr>
          <p:grpSpPr>
            <a:xfrm>
              <a:off x="1434989" y="349909"/>
              <a:ext cx="64800" cy="64800"/>
              <a:chOff x="4180032" y="3419476"/>
              <a:chExt cx="64800" cy="64800"/>
            </a:xfrm>
          </p:grpSpPr>
          <p:cxnSp>
            <p:nvCxnSpPr>
              <p:cNvPr id="14157" name="Straight Connector 141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8" name="Straight Connector 141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6" name="Group 14045"/>
            <p:cNvGrpSpPr/>
            <p:nvPr/>
          </p:nvGrpSpPr>
          <p:grpSpPr>
            <a:xfrm>
              <a:off x="2382873" y="349909"/>
              <a:ext cx="64800" cy="64800"/>
              <a:chOff x="4180032" y="3419476"/>
              <a:chExt cx="64800" cy="64800"/>
            </a:xfrm>
          </p:grpSpPr>
          <p:cxnSp>
            <p:nvCxnSpPr>
              <p:cNvPr id="14155" name="Straight Connector 141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6" name="Straight Connector 141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7" name="Group 14046"/>
            <p:cNvGrpSpPr/>
            <p:nvPr/>
          </p:nvGrpSpPr>
          <p:grpSpPr>
            <a:xfrm>
              <a:off x="3466169" y="349909"/>
              <a:ext cx="64800" cy="64800"/>
              <a:chOff x="4180032" y="3419476"/>
              <a:chExt cx="64800" cy="64800"/>
            </a:xfrm>
          </p:grpSpPr>
          <p:cxnSp>
            <p:nvCxnSpPr>
              <p:cNvPr id="14153" name="Straight Connector 141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4" name="Straight Connector 141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8" name="Group 14047"/>
            <p:cNvGrpSpPr/>
            <p:nvPr/>
          </p:nvGrpSpPr>
          <p:grpSpPr>
            <a:xfrm>
              <a:off x="4143229" y="349909"/>
              <a:ext cx="64800" cy="64800"/>
              <a:chOff x="4180032" y="3419476"/>
              <a:chExt cx="64800" cy="64800"/>
            </a:xfrm>
          </p:grpSpPr>
          <p:cxnSp>
            <p:nvCxnSpPr>
              <p:cNvPr id="14151" name="Straight Connector 141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2" name="Straight Connector 141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9" name="Group 14048"/>
            <p:cNvGrpSpPr/>
            <p:nvPr/>
          </p:nvGrpSpPr>
          <p:grpSpPr>
            <a:xfrm>
              <a:off x="4549465" y="349909"/>
              <a:ext cx="64800" cy="64800"/>
              <a:chOff x="4180032" y="3419476"/>
              <a:chExt cx="64800" cy="64800"/>
            </a:xfrm>
          </p:grpSpPr>
          <p:cxnSp>
            <p:nvCxnSpPr>
              <p:cNvPr id="14149" name="Straight Connector 141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0" name="Straight Connector 141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0" name="Group 14049"/>
            <p:cNvGrpSpPr/>
            <p:nvPr/>
          </p:nvGrpSpPr>
          <p:grpSpPr>
            <a:xfrm>
              <a:off x="5226525" y="349909"/>
              <a:ext cx="64800" cy="64800"/>
              <a:chOff x="4180032" y="3419476"/>
              <a:chExt cx="64800" cy="64800"/>
            </a:xfrm>
          </p:grpSpPr>
          <p:cxnSp>
            <p:nvCxnSpPr>
              <p:cNvPr id="14147" name="Straight Connector 141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8" name="Straight Connector 141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1" name="Group 14050"/>
            <p:cNvGrpSpPr/>
            <p:nvPr/>
          </p:nvGrpSpPr>
          <p:grpSpPr>
            <a:xfrm>
              <a:off x="6309821" y="349909"/>
              <a:ext cx="64800" cy="64800"/>
              <a:chOff x="4180032" y="3419476"/>
              <a:chExt cx="64800" cy="64800"/>
            </a:xfrm>
          </p:grpSpPr>
          <p:cxnSp>
            <p:nvCxnSpPr>
              <p:cNvPr id="14145" name="Straight Connector 141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6" name="Straight Connector 141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2" name="Group 14051"/>
            <p:cNvGrpSpPr/>
            <p:nvPr/>
          </p:nvGrpSpPr>
          <p:grpSpPr>
            <a:xfrm>
              <a:off x="6986881" y="349909"/>
              <a:ext cx="64800" cy="64800"/>
              <a:chOff x="4180032" y="3419476"/>
              <a:chExt cx="64800" cy="64800"/>
            </a:xfrm>
          </p:grpSpPr>
          <p:cxnSp>
            <p:nvCxnSpPr>
              <p:cNvPr id="14143" name="Straight Connector 141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4" name="Straight Connector 141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3" name="Group 14052"/>
            <p:cNvGrpSpPr/>
            <p:nvPr/>
          </p:nvGrpSpPr>
          <p:grpSpPr>
            <a:xfrm>
              <a:off x="7663941" y="349909"/>
              <a:ext cx="64800" cy="64800"/>
              <a:chOff x="4180032" y="3419476"/>
              <a:chExt cx="64800" cy="64800"/>
            </a:xfrm>
          </p:grpSpPr>
          <p:cxnSp>
            <p:nvCxnSpPr>
              <p:cNvPr id="14141" name="Straight Connector 141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2" name="Straight Connector 141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4" name="Group 14053"/>
            <p:cNvGrpSpPr/>
            <p:nvPr/>
          </p:nvGrpSpPr>
          <p:grpSpPr>
            <a:xfrm>
              <a:off x="8341001" y="349909"/>
              <a:ext cx="64800" cy="64800"/>
              <a:chOff x="4180032" y="3419476"/>
              <a:chExt cx="64800" cy="64800"/>
            </a:xfrm>
          </p:grpSpPr>
          <p:cxnSp>
            <p:nvCxnSpPr>
              <p:cNvPr id="14139" name="Straight Connector 141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0" name="Straight Connector 141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5" name="Group 14054"/>
            <p:cNvGrpSpPr/>
            <p:nvPr/>
          </p:nvGrpSpPr>
          <p:grpSpPr>
            <a:xfrm>
              <a:off x="893341" y="349909"/>
              <a:ext cx="64800" cy="64800"/>
              <a:chOff x="4180032" y="3419476"/>
              <a:chExt cx="64800" cy="64800"/>
            </a:xfrm>
          </p:grpSpPr>
          <p:cxnSp>
            <p:nvCxnSpPr>
              <p:cNvPr id="14137" name="Straight Connector 141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8" name="Straight Connector 141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6" name="Group 14055"/>
            <p:cNvGrpSpPr/>
            <p:nvPr/>
          </p:nvGrpSpPr>
          <p:grpSpPr>
            <a:xfrm>
              <a:off x="1570401" y="349909"/>
              <a:ext cx="64800" cy="64800"/>
              <a:chOff x="4180032" y="3419476"/>
              <a:chExt cx="64800" cy="64800"/>
            </a:xfrm>
          </p:grpSpPr>
          <p:cxnSp>
            <p:nvCxnSpPr>
              <p:cNvPr id="14135" name="Straight Connector 141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6" name="Straight Connector 141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7" name="Group 14056"/>
            <p:cNvGrpSpPr/>
            <p:nvPr/>
          </p:nvGrpSpPr>
          <p:grpSpPr>
            <a:xfrm>
              <a:off x="2518285" y="349909"/>
              <a:ext cx="64800" cy="64800"/>
              <a:chOff x="4180032" y="3419476"/>
              <a:chExt cx="64800" cy="64800"/>
            </a:xfrm>
          </p:grpSpPr>
          <p:cxnSp>
            <p:nvCxnSpPr>
              <p:cNvPr id="14133" name="Straight Connector 141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4" name="Straight Connector 141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8" name="Group 14057"/>
            <p:cNvGrpSpPr/>
            <p:nvPr/>
          </p:nvGrpSpPr>
          <p:grpSpPr>
            <a:xfrm>
              <a:off x="3601581" y="349909"/>
              <a:ext cx="64800" cy="64800"/>
              <a:chOff x="4180032" y="3419476"/>
              <a:chExt cx="64800" cy="64800"/>
            </a:xfrm>
          </p:grpSpPr>
          <p:cxnSp>
            <p:nvCxnSpPr>
              <p:cNvPr id="14131" name="Straight Connector 141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2" name="Straight Connector 141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9" name="Group 14058"/>
            <p:cNvGrpSpPr/>
            <p:nvPr/>
          </p:nvGrpSpPr>
          <p:grpSpPr>
            <a:xfrm>
              <a:off x="4684877" y="349909"/>
              <a:ext cx="64800" cy="64800"/>
              <a:chOff x="4180032" y="3419476"/>
              <a:chExt cx="64800" cy="64800"/>
            </a:xfrm>
          </p:grpSpPr>
          <p:cxnSp>
            <p:nvCxnSpPr>
              <p:cNvPr id="14129" name="Straight Connector 141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0" name="Straight Connector 141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0" name="Group 14059"/>
            <p:cNvGrpSpPr/>
            <p:nvPr/>
          </p:nvGrpSpPr>
          <p:grpSpPr>
            <a:xfrm>
              <a:off x="5361937" y="349909"/>
              <a:ext cx="64800" cy="64800"/>
              <a:chOff x="4180032" y="3419476"/>
              <a:chExt cx="64800" cy="64800"/>
            </a:xfrm>
          </p:grpSpPr>
          <p:cxnSp>
            <p:nvCxnSpPr>
              <p:cNvPr id="14127" name="Straight Connector 141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8" name="Straight Connector 141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1" name="Group 14060"/>
            <p:cNvGrpSpPr/>
            <p:nvPr/>
          </p:nvGrpSpPr>
          <p:grpSpPr>
            <a:xfrm>
              <a:off x="5768173" y="349909"/>
              <a:ext cx="64800" cy="64800"/>
              <a:chOff x="4180032" y="3419476"/>
              <a:chExt cx="64800" cy="64800"/>
            </a:xfrm>
          </p:grpSpPr>
          <p:cxnSp>
            <p:nvCxnSpPr>
              <p:cNvPr id="14125" name="Straight Connector 141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6" name="Straight Connector 141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2" name="Group 14061"/>
            <p:cNvGrpSpPr/>
            <p:nvPr/>
          </p:nvGrpSpPr>
          <p:grpSpPr>
            <a:xfrm>
              <a:off x="6445233" y="349909"/>
              <a:ext cx="64800" cy="64800"/>
              <a:chOff x="4180032" y="3419476"/>
              <a:chExt cx="64800" cy="64800"/>
            </a:xfrm>
          </p:grpSpPr>
          <p:cxnSp>
            <p:nvCxnSpPr>
              <p:cNvPr id="14123" name="Straight Connector 141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4" name="Straight Connector 141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3" name="Group 14062"/>
            <p:cNvGrpSpPr/>
            <p:nvPr/>
          </p:nvGrpSpPr>
          <p:grpSpPr>
            <a:xfrm>
              <a:off x="7122293" y="349909"/>
              <a:ext cx="64800" cy="64800"/>
              <a:chOff x="4180032" y="3419476"/>
              <a:chExt cx="64800" cy="64800"/>
            </a:xfrm>
          </p:grpSpPr>
          <p:cxnSp>
            <p:nvCxnSpPr>
              <p:cNvPr id="14121" name="Straight Connector 141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2" name="Straight Connector 141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4" name="Group 14063"/>
            <p:cNvGrpSpPr/>
            <p:nvPr/>
          </p:nvGrpSpPr>
          <p:grpSpPr>
            <a:xfrm>
              <a:off x="7799353" y="349909"/>
              <a:ext cx="64800" cy="64800"/>
              <a:chOff x="4180032" y="3419476"/>
              <a:chExt cx="64800" cy="64800"/>
            </a:xfrm>
          </p:grpSpPr>
          <p:cxnSp>
            <p:nvCxnSpPr>
              <p:cNvPr id="14119" name="Straight Connector 141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0" name="Straight Connector 141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5" name="Group 14064"/>
            <p:cNvGrpSpPr/>
            <p:nvPr/>
          </p:nvGrpSpPr>
          <p:grpSpPr>
            <a:xfrm>
              <a:off x="8476413" y="349909"/>
              <a:ext cx="64800" cy="64800"/>
              <a:chOff x="4180032" y="3419476"/>
              <a:chExt cx="64800" cy="64800"/>
            </a:xfrm>
          </p:grpSpPr>
          <p:cxnSp>
            <p:nvCxnSpPr>
              <p:cNvPr id="14117" name="Straight Connector 141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8" name="Straight Connector 141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6" name="Group 14065"/>
            <p:cNvGrpSpPr/>
            <p:nvPr/>
          </p:nvGrpSpPr>
          <p:grpSpPr>
            <a:xfrm>
              <a:off x="1705813" y="349909"/>
              <a:ext cx="64800" cy="64800"/>
              <a:chOff x="4180032" y="3419476"/>
              <a:chExt cx="64800" cy="64800"/>
            </a:xfrm>
          </p:grpSpPr>
          <p:cxnSp>
            <p:nvCxnSpPr>
              <p:cNvPr id="14115" name="Straight Connector 141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6" name="Straight Connector 141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7" name="Group 14066"/>
            <p:cNvGrpSpPr/>
            <p:nvPr/>
          </p:nvGrpSpPr>
          <p:grpSpPr>
            <a:xfrm>
              <a:off x="2653697" y="349909"/>
              <a:ext cx="64800" cy="64800"/>
              <a:chOff x="4180032" y="3419476"/>
              <a:chExt cx="64800" cy="64800"/>
            </a:xfrm>
          </p:grpSpPr>
          <p:cxnSp>
            <p:nvCxnSpPr>
              <p:cNvPr id="14113" name="Straight Connector 141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4" name="Straight Connector 141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8" name="Group 14067"/>
            <p:cNvGrpSpPr/>
            <p:nvPr/>
          </p:nvGrpSpPr>
          <p:grpSpPr>
            <a:xfrm>
              <a:off x="3736993" y="349909"/>
              <a:ext cx="64800" cy="64800"/>
              <a:chOff x="4180032" y="3419476"/>
              <a:chExt cx="64800" cy="64800"/>
            </a:xfrm>
          </p:grpSpPr>
          <p:cxnSp>
            <p:nvCxnSpPr>
              <p:cNvPr id="14111" name="Straight Connector 141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2" name="Straight Connector 141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9" name="Group 14068"/>
            <p:cNvGrpSpPr/>
            <p:nvPr/>
          </p:nvGrpSpPr>
          <p:grpSpPr>
            <a:xfrm>
              <a:off x="4278641" y="349909"/>
              <a:ext cx="64800" cy="64800"/>
              <a:chOff x="4180032" y="3419476"/>
              <a:chExt cx="64800" cy="64800"/>
            </a:xfrm>
          </p:grpSpPr>
          <p:cxnSp>
            <p:nvCxnSpPr>
              <p:cNvPr id="14109" name="Straight Connector 141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0" name="Straight Connector 141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0" name="Group 14069"/>
            <p:cNvGrpSpPr/>
            <p:nvPr/>
          </p:nvGrpSpPr>
          <p:grpSpPr>
            <a:xfrm>
              <a:off x="4820289" y="349909"/>
              <a:ext cx="64800" cy="64800"/>
              <a:chOff x="4180032" y="3419476"/>
              <a:chExt cx="64800" cy="64800"/>
            </a:xfrm>
          </p:grpSpPr>
          <p:cxnSp>
            <p:nvCxnSpPr>
              <p:cNvPr id="14107" name="Straight Connector 141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8" name="Straight Connector 141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1" name="Group 14070"/>
            <p:cNvGrpSpPr/>
            <p:nvPr/>
          </p:nvGrpSpPr>
          <p:grpSpPr>
            <a:xfrm>
              <a:off x="5497349" y="349909"/>
              <a:ext cx="64800" cy="64800"/>
              <a:chOff x="4180032" y="3419476"/>
              <a:chExt cx="64800" cy="64800"/>
            </a:xfrm>
          </p:grpSpPr>
          <p:cxnSp>
            <p:nvCxnSpPr>
              <p:cNvPr id="14105" name="Straight Connector 141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6" name="Straight Connector 141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2" name="Group 14071"/>
            <p:cNvGrpSpPr/>
            <p:nvPr/>
          </p:nvGrpSpPr>
          <p:grpSpPr>
            <a:xfrm>
              <a:off x="5903585" y="349909"/>
              <a:ext cx="64800" cy="64800"/>
              <a:chOff x="4180032" y="3419476"/>
              <a:chExt cx="64800" cy="64800"/>
            </a:xfrm>
          </p:grpSpPr>
          <p:cxnSp>
            <p:nvCxnSpPr>
              <p:cNvPr id="14103" name="Straight Connector 141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4" name="Straight Connector 141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3" name="Group 14072"/>
            <p:cNvGrpSpPr/>
            <p:nvPr/>
          </p:nvGrpSpPr>
          <p:grpSpPr>
            <a:xfrm>
              <a:off x="6580645" y="349909"/>
              <a:ext cx="64800" cy="64800"/>
              <a:chOff x="4180032" y="3419476"/>
              <a:chExt cx="64800" cy="64800"/>
            </a:xfrm>
          </p:grpSpPr>
          <p:cxnSp>
            <p:nvCxnSpPr>
              <p:cNvPr id="14101" name="Straight Connector 141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2" name="Straight Connector 141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4" name="Group 14073"/>
            <p:cNvGrpSpPr/>
            <p:nvPr/>
          </p:nvGrpSpPr>
          <p:grpSpPr>
            <a:xfrm>
              <a:off x="7257705" y="349909"/>
              <a:ext cx="64800" cy="64800"/>
              <a:chOff x="4180032" y="3419476"/>
              <a:chExt cx="64800" cy="64800"/>
            </a:xfrm>
          </p:grpSpPr>
          <p:cxnSp>
            <p:nvCxnSpPr>
              <p:cNvPr id="14099" name="Straight Connector 140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0" name="Straight Connector 140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5" name="Group 14074"/>
            <p:cNvGrpSpPr/>
            <p:nvPr/>
          </p:nvGrpSpPr>
          <p:grpSpPr>
            <a:xfrm>
              <a:off x="7934765" y="349909"/>
              <a:ext cx="64800" cy="64800"/>
              <a:chOff x="4180032" y="3419476"/>
              <a:chExt cx="64800" cy="64800"/>
            </a:xfrm>
          </p:grpSpPr>
          <p:cxnSp>
            <p:nvCxnSpPr>
              <p:cNvPr id="14097" name="Straight Connector 140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8" name="Straight Connector 140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6" name="Group 14075"/>
            <p:cNvGrpSpPr/>
            <p:nvPr/>
          </p:nvGrpSpPr>
          <p:grpSpPr>
            <a:xfrm>
              <a:off x="8611825" y="349909"/>
              <a:ext cx="64800" cy="64800"/>
              <a:chOff x="4180032" y="3419476"/>
              <a:chExt cx="64800" cy="64800"/>
            </a:xfrm>
          </p:grpSpPr>
          <p:cxnSp>
            <p:nvCxnSpPr>
              <p:cNvPr id="14095" name="Straight Connector 140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6" name="Straight Connector 140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7" name="Group 14076"/>
            <p:cNvGrpSpPr/>
            <p:nvPr/>
          </p:nvGrpSpPr>
          <p:grpSpPr>
            <a:xfrm>
              <a:off x="1028753" y="349909"/>
              <a:ext cx="64800" cy="64800"/>
              <a:chOff x="4180032" y="3419476"/>
              <a:chExt cx="64800" cy="64800"/>
            </a:xfrm>
          </p:grpSpPr>
          <p:cxnSp>
            <p:nvCxnSpPr>
              <p:cNvPr id="14093" name="Straight Connector 140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4" name="Straight Connector 140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8" name="Group 14077"/>
            <p:cNvGrpSpPr/>
            <p:nvPr/>
          </p:nvGrpSpPr>
          <p:grpSpPr>
            <a:xfrm>
              <a:off x="1841225" y="349909"/>
              <a:ext cx="64800" cy="64800"/>
              <a:chOff x="4180032" y="3419476"/>
              <a:chExt cx="64800" cy="64800"/>
            </a:xfrm>
          </p:grpSpPr>
          <p:cxnSp>
            <p:nvCxnSpPr>
              <p:cNvPr id="14091" name="Straight Connector 140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2" name="Straight Connector 140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9" name="Group 14078"/>
            <p:cNvGrpSpPr/>
            <p:nvPr/>
          </p:nvGrpSpPr>
          <p:grpSpPr>
            <a:xfrm>
              <a:off x="2789109" y="349909"/>
              <a:ext cx="64800" cy="64800"/>
              <a:chOff x="4180032" y="3419476"/>
              <a:chExt cx="64800" cy="64800"/>
            </a:xfrm>
          </p:grpSpPr>
          <p:cxnSp>
            <p:nvCxnSpPr>
              <p:cNvPr id="14089" name="Straight Connector 140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0" name="Straight Connector 140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80" name="Group 14079"/>
            <p:cNvGrpSpPr/>
            <p:nvPr/>
          </p:nvGrpSpPr>
          <p:grpSpPr>
            <a:xfrm>
              <a:off x="1976637" y="349909"/>
              <a:ext cx="64800" cy="64800"/>
              <a:chOff x="4180032" y="3419476"/>
              <a:chExt cx="64800" cy="64800"/>
            </a:xfrm>
          </p:grpSpPr>
          <p:cxnSp>
            <p:nvCxnSpPr>
              <p:cNvPr id="14087" name="Straight Connector 140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88" name="Straight Connector 140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81" name="Group 14080"/>
            <p:cNvGrpSpPr/>
            <p:nvPr/>
          </p:nvGrpSpPr>
          <p:grpSpPr>
            <a:xfrm>
              <a:off x="2924521" y="349909"/>
              <a:ext cx="64800" cy="64800"/>
              <a:chOff x="4180032" y="3419476"/>
              <a:chExt cx="64800" cy="64800"/>
            </a:xfrm>
          </p:grpSpPr>
          <p:cxnSp>
            <p:nvCxnSpPr>
              <p:cNvPr id="14085" name="Straight Connector 140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86" name="Straight Connector 140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82" name="Group 14081"/>
            <p:cNvGrpSpPr/>
            <p:nvPr/>
          </p:nvGrpSpPr>
          <p:grpSpPr>
            <a:xfrm>
              <a:off x="3059933" y="349909"/>
              <a:ext cx="64800" cy="64800"/>
              <a:chOff x="4180032" y="3419476"/>
              <a:chExt cx="64800" cy="64800"/>
            </a:xfrm>
          </p:grpSpPr>
          <p:cxnSp>
            <p:nvCxnSpPr>
              <p:cNvPr id="14083" name="Straight Connector 140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84" name="Straight Connector 140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209" name="Group 14208"/>
          <p:cNvGrpSpPr/>
          <p:nvPr/>
        </p:nvGrpSpPr>
        <p:grpSpPr>
          <a:xfrm>
            <a:off x="468924" y="2879873"/>
            <a:ext cx="11280435" cy="64800"/>
            <a:chOff x="351693" y="349909"/>
            <a:chExt cx="8460326" cy="64800"/>
          </a:xfrm>
        </p:grpSpPr>
        <p:grpSp>
          <p:nvGrpSpPr>
            <p:cNvPr id="14210" name="Group 14209"/>
            <p:cNvGrpSpPr/>
            <p:nvPr/>
          </p:nvGrpSpPr>
          <p:grpSpPr>
            <a:xfrm>
              <a:off x="351693" y="349909"/>
              <a:ext cx="64800" cy="64800"/>
              <a:chOff x="4180032" y="3419476"/>
              <a:chExt cx="64800" cy="64800"/>
            </a:xfrm>
          </p:grpSpPr>
          <p:cxnSp>
            <p:nvCxnSpPr>
              <p:cNvPr id="14397" name="Straight Connector 143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8" name="Straight Connector 143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1" name="Group 14210"/>
            <p:cNvGrpSpPr/>
            <p:nvPr/>
          </p:nvGrpSpPr>
          <p:grpSpPr>
            <a:xfrm>
              <a:off x="487105" y="349909"/>
              <a:ext cx="64800" cy="64800"/>
              <a:chOff x="4180032" y="3419476"/>
              <a:chExt cx="64800" cy="64800"/>
            </a:xfrm>
          </p:grpSpPr>
          <p:cxnSp>
            <p:nvCxnSpPr>
              <p:cNvPr id="14395" name="Straight Connector 143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6" name="Straight Connector 143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2" name="Group 14211"/>
            <p:cNvGrpSpPr/>
            <p:nvPr/>
          </p:nvGrpSpPr>
          <p:grpSpPr>
            <a:xfrm>
              <a:off x="622517" y="349909"/>
              <a:ext cx="64800" cy="64800"/>
              <a:chOff x="4180032" y="3419476"/>
              <a:chExt cx="64800" cy="64800"/>
            </a:xfrm>
          </p:grpSpPr>
          <p:cxnSp>
            <p:nvCxnSpPr>
              <p:cNvPr id="14393" name="Straight Connector 143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4" name="Straight Connector 143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3" name="Group 14212"/>
            <p:cNvGrpSpPr/>
            <p:nvPr/>
          </p:nvGrpSpPr>
          <p:grpSpPr>
            <a:xfrm>
              <a:off x="1164165" y="349909"/>
              <a:ext cx="64800" cy="64800"/>
              <a:chOff x="4180032" y="3419476"/>
              <a:chExt cx="64800" cy="64800"/>
            </a:xfrm>
          </p:grpSpPr>
          <p:cxnSp>
            <p:nvCxnSpPr>
              <p:cNvPr id="14391" name="Straight Connector 143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2" name="Straight Connector 143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4" name="Group 14213"/>
            <p:cNvGrpSpPr/>
            <p:nvPr/>
          </p:nvGrpSpPr>
          <p:grpSpPr>
            <a:xfrm>
              <a:off x="2112049" y="349909"/>
              <a:ext cx="64800" cy="64800"/>
              <a:chOff x="4180032" y="3419476"/>
              <a:chExt cx="64800" cy="64800"/>
            </a:xfrm>
          </p:grpSpPr>
          <p:cxnSp>
            <p:nvCxnSpPr>
              <p:cNvPr id="14389" name="Straight Connector 143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0" name="Straight Connector 143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5" name="Group 14214"/>
            <p:cNvGrpSpPr/>
            <p:nvPr/>
          </p:nvGrpSpPr>
          <p:grpSpPr>
            <a:xfrm>
              <a:off x="3195345" y="349909"/>
              <a:ext cx="64800" cy="64800"/>
              <a:chOff x="4180032" y="3419476"/>
              <a:chExt cx="64800" cy="64800"/>
            </a:xfrm>
          </p:grpSpPr>
          <p:cxnSp>
            <p:nvCxnSpPr>
              <p:cNvPr id="14387" name="Straight Connector 143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8" name="Straight Connector 143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6" name="Group 14215"/>
            <p:cNvGrpSpPr/>
            <p:nvPr/>
          </p:nvGrpSpPr>
          <p:grpSpPr>
            <a:xfrm>
              <a:off x="3872405" y="349909"/>
              <a:ext cx="64800" cy="64800"/>
              <a:chOff x="4180032" y="3419476"/>
              <a:chExt cx="64800" cy="64800"/>
            </a:xfrm>
          </p:grpSpPr>
          <p:cxnSp>
            <p:nvCxnSpPr>
              <p:cNvPr id="14385" name="Straight Connector 143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6" name="Straight Connector 143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7" name="Group 14216"/>
            <p:cNvGrpSpPr/>
            <p:nvPr/>
          </p:nvGrpSpPr>
          <p:grpSpPr>
            <a:xfrm>
              <a:off x="4955701" y="349909"/>
              <a:ext cx="64800" cy="64800"/>
              <a:chOff x="4180032" y="3419476"/>
              <a:chExt cx="64800" cy="64800"/>
            </a:xfrm>
          </p:grpSpPr>
          <p:cxnSp>
            <p:nvCxnSpPr>
              <p:cNvPr id="14383" name="Straight Connector 143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4" name="Straight Connector 143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8" name="Group 14217"/>
            <p:cNvGrpSpPr/>
            <p:nvPr/>
          </p:nvGrpSpPr>
          <p:grpSpPr>
            <a:xfrm>
              <a:off x="5632761" y="349909"/>
              <a:ext cx="64800" cy="64800"/>
              <a:chOff x="4180032" y="3419476"/>
              <a:chExt cx="64800" cy="64800"/>
            </a:xfrm>
          </p:grpSpPr>
          <p:cxnSp>
            <p:nvCxnSpPr>
              <p:cNvPr id="14381" name="Straight Connector 143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2" name="Straight Connector 143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9" name="Group 14218"/>
            <p:cNvGrpSpPr/>
            <p:nvPr/>
          </p:nvGrpSpPr>
          <p:grpSpPr>
            <a:xfrm>
              <a:off x="6038997" y="349909"/>
              <a:ext cx="64800" cy="64800"/>
              <a:chOff x="4180032" y="3419476"/>
              <a:chExt cx="64800" cy="64800"/>
            </a:xfrm>
          </p:grpSpPr>
          <p:cxnSp>
            <p:nvCxnSpPr>
              <p:cNvPr id="14379" name="Straight Connector 143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0" name="Straight Connector 143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0" name="Group 14219"/>
            <p:cNvGrpSpPr/>
            <p:nvPr/>
          </p:nvGrpSpPr>
          <p:grpSpPr>
            <a:xfrm>
              <a:off x="6716057" y="349909"/>
              <a:ext cx="64800" cy="64800"/>
              <a:chOff x="4180032" y="3419476"/>
              <a:chExt cx="64800" cy="64800"/>
            </a:xfrm>
          </p:grpSpPr>
          <p:cxnSp>
            <p:nvCxnSpPr>
              <p:cNvPr id="14377" name="Straight Connector 143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8" name="Straight Connector 143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1" name="Group 14220"/>
            <p:cNvGrpSpPr/>
            <p:nvPr/>
          </p:nvGrpSpPr>
          <p:grpSpPr>
            <a:xfrm>
              <a:off x="7393117" y="349909"/>
              <a:ext cx="64800" cy="64800"/>
              <a:chOff x="4180032" y="3419476"/>
              <a:chExt cx="64800" cy="64800"/>
            </a:xfrm>
          </p:grpSpPr>
          <p:cxnSp>
            <p:nvCxnSpPr>
              <p:cNvPr id="14375" name="Straight Connector 143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6" name="Straight Connector 143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2" name="Group 14221"/>
            <p:cNvGrpSpPr/>
            <p:nvPr/>
          </p:nvGrpSpPr>
          <p:grpSpPr>
            <a:xfrm>
              <a:off x="8070177" y="349909"/>
              <a:ext cx="64800" cy="64800"/>
              <a:chOff x="4180032" y="3419476"/>
              <a:chExt cx="64800" cy="64800"/>
            </a:xfrm>
          </p:grpSpPr>
          <p:cxnSp>
            <p:nvCxnSpPr>
              <p:cNvPr id="14373" name="Straight Connector 143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4" name="Straight Connector 143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3" name="Group 14222"/>
            <p:cNvGrpSpPr/>
            <p:nvPr/>
          </p:nvGrpSpPr>
          <p:grpSpPr>
            <a:xfrm>
              <a:off x="8747219" y="349909"/>
              <a:ext cx="64800" cy="64800"/>
              <a:chOff x="4180032" y="3419476"/>
              <a:chExt cx="64800" cy="64800"/>
            </a:xfrm>
          </p:grpSpPr>
          <p:cxnSp>
            <p:nvCxnSpPr>
              <p:cNvPr id="14371" name="Straight Connector 143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2" name="Straight Connector 143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4" name="Group 14223"/>
            <p:cNvGrpSpPr/>
            <p:nvPr/>
          </p:nvGrpSpPr>
          <p:grpSpPr>
            <a:xfrm>
              <a:off x="1299577" y="349909"/>
              <a:ext cx="64800" cy="64800"/>
              <a:chOff x="4180032" y="3419476"/>
              <a:chExt cx="64800" cy="64800"/>
            </a:xfrm>
          </p:grpSpPr>
          <p:cxnSp>
            <p:nvCxnSpPr>
              <p:cNvPr id="14369" name="Straight Connector 143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0" name="Straight Connector 143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5" name="Group 14224"/>
            <p:cNvGrpSpPr/>
            <p:nvPr/>
          </p:nvGrpSpPr>
          <p:grpSpPr>
            <a:xfrm>
              <a:off x="2247461" y="349909"/>
              <a:ext cx="64800" cy="64800"/>
              <a:chOff x="4180032" y="3419476"/>
              <a:chExt cx="64800" cy="64800"/>
            </a:xfrm>
          </p:grpSpPr>
          <p:cxnSp>
            <p:nvCxnSpPr>
              <p:cNvPr id="14367" name="Straight Connector 143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8" name="Straight Connector 143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6" name="Group 14225"/>
            <p:cNvGrpSpPr/>
            <p:nvPr/>
          </p:nvGrpSpPr>
          <p:grpSpPr>
            <a:xfrm>
              <a:off x="3330757" y="349909"/>
              <a:ext cx="64800" cy="64800"/>
              <a:chOff x="4180032" y="3419476"/>
              <a:chExt cx="64800" cy="64800"/>
            </a:xfrm>
          </p:grpSpPr>
          <p:cxnSp>
            <p:nvCxnSpPr>
              <p:cNvPr id="14365" name="Straight Connector 143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6" name="Straight Connector 143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7" name="Group 14226"/>
            <p:cNvGrpSpPr/>
            <p:nvPr/>
          </p:nvGrpSpPr>
          <p:grpSpPr>
            <a:xfrm>
              <a:off x="4007817" y="349909"/>
              <a:ext cx="64800" cy="64800"/>
              <a:chOff x="4180032" y="3419476"/>
              <a:chExt cx="64800" cy="64800"/>
            </a:xfrm>
          </p:grpSpPr>
          <p:cxnSp>
            <p:nvCxnSpPr>
              <p:cNvPr id="14363" name="Straight Connector 143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4" name="Straight Connector 143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8" name="Group 14227"/>
            <p:cNvGrpSpPr/>
            <p:nvPr/>
          </p:nvGrpSpPr>
          <p:grpSpPr>
            <a:xfrm>
              <a:off x="4414053" y="349909"/>
              <a:ext cx="64800" cy="64800"/>
              <a:chOff x="4180032" y="3419476"/>
              <a:chExt cx="64800" cy="64800"/>
            </a:xfrm>
          </p:grpSpPr>
          <p:cxnSp>
            <p:nvCxnSpPr>
              <p:cNvPr id="14361" name="Straight Connector 143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2" name="Straight Connector 143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9" name="Group 14228"/>
            <p:cNvGrpSpPr/>
            <p:nvPr/>
          </p:nvGrpSpPr>
          <p:grpSpPr>
            <a:xfrm>
              <a:off x="5091113" y="349909"/>
              <a:ext cx="64800" cy="64800"/>
              <a:chOff x="4180032" y="3419476"/>
              <a:chExt cx="64800" cy="64800"/>
            </a:xfrm>
          </p:grpSpPr>
          <p:cxnSp>
            <p:nvCxnSpPr>
              <p:cNvPr id="14359" name="Straight Connector 143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0" name="Straight Connector 143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0" name="Group 14229"/>
            <p:cNvGrpSpPr/>
            <p:nvPr/>
          </p:nvGrpSpPr>
          <p:grpSpPr>
            <a:xfrm>
              <a:off x="6174409" y="349909"/>
              <a:ext cx="64800" cy="64800"/>
              <a:chOff x="4180032" y="3419476"/>
              <a:chExt cx="64800" cy="64800"/>
            </a:xfrm>
          </p:grpSpPr>
          <p:cxnSp>
            <p:nvCxnSpPr>
              <p:cNvPr id="14357" name="Straight Connector 143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8" name="Straight Connector 143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1" name="Group 14230"/>
            <p:cNvGrpSpPr/>
            <p:nvPr/>
          </p:nvGrpSpPr>
          <p:grpSpPr>
            <a:xfrm>
              <a:off x="6851469" y="349909"/>
              <a:ext cx="64800" cy="64800"/>
              <a:chOff x="4180032" y="3419476"/>
              <a:chExt cx="64800" cy="64800"/>
            </a:xfrm>
          </p:grpSpPr>
          <p:cxnSp>
            <p:nvCxnSpPr>
              <p:cNvPr id="14355" name="Straight Connector 143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6" name="Straight Connector 143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2" name="Group 14231"/>
            <p:cNvGrpSpPr/>
            <p:nvPr/>
          </p:nvGrpSpPr>
          <p:grpSpPr>
            <a:xfrm>
              <a:off x="7528529" y="349909"/>
              <a:ext cx="64800" cy="64800"/>
              <a:chOff x="4180032" y="3419476"/>
              <a:chExt cx="64800" cy="64800"/>
            </a:xfrm>
          </p:grpSpPr>
          <p:cxnSp>
            <p:nvCxnSpPr>
              <p:cNvPr id="14353" name="Straight Connector 143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4" name="Straight Connector 143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3" name="Group 14232"/>
            <p:cNvGrpSpPr/>
            <p:nvPr/>
          </p:nvGrpSpPr>
          <p:grpSpPr>
            <a:xfrm>
              <a:off x="8205589" y="349909"/>
              <a:ext cx="64800" cy="64800"/>
              <a:chOff x="4180032" y="3419476"/>
              <a:chExt cx="64800" cy="64800"/>
            </a:xfrm>
          </p:grpSpPr>
          <p:cxnSp>
            <p:nvCxnSpPr>
              <p:cNvPr id="14351" name="Straight Connector 143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2" name="Straight Connector 143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4" name="Group 14233"/>
            <p:cNvGrpSpPr/>
            <p:nvPr/>
          </p:nvGrpSpPr>
          <p:grpSpPr>
            <a:xfrm>
              <a:off x="757929" y="349909"/>
              <a:ext cx="64800" cy="64800"/>
              <a:chOff x="4180032" y="3419476"/>
              <a:chExt cx="64800" cy="64800"/>
            </a:xfrm>
          </p:grpSpPr>
          <p:cxnSp>
            <p:nvCxnSpPr>
              <p:cNvPr id="14349" name="Straight Connector 143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0" name="Straight Connector 143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5" name="Group 14234"/>
            <p:cNvGrpSpPr/>
            <p:nvPr/>
          </p:nvGrpSpPr>
          <p:grpSpPr>
            <a:xfrm>
              <a:off x="1434989" y="349909"/>
              <a:ext cx="64800" cy="64800"/>
              <a:chOff x="4180032" y="3419476"/>
              <a:chExt cx="64800" cy="64800"/>
            </a:xfrm>
          </p:grpSpPr>
          <p:cxnSp>
            <p:nvCxnSpPr>
              <p:cNvPr id="14347" name="Straight Connector 143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8" name="Straight Connector 143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6" name="Group 14235"/>
            <p:cNvGrpSpPr/>
            <p:nvPr/>
          </p:nvGrpSpPr>
          <p:grpSpPr>
            <a:xfrm>
              <a:off x="2382873" y="349909"/>
              <a:ext cx="64800" cy="64800"/>
              <a:chOff x="4180032" y="3419476"/>
              <a:chExt cx="64800" cy="64800"/>
            </a:xfrm>
          </p:grpSpPr>
          <p:cxnSp>
            <p:nvCxnSpPr>
              <p:cNvPr id="14345" name="Straight Connector 143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6" name="Straight Connector 143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7" name="Group 14236"/>
            <p:cNvGrpSpPr/>
            <p:nvPr/>
          </p:nvGrpSpPr>
          <p:grpSpPr>
            <a:xfrm>
              <a:off x="3466169" y="349909"/>
              <a:ext cx="64800" cy="64800"/>
              <a:chOff x="4180032" y="3419476"/>
              <a:chExt cx="64800" cy="64800"/>
            </a:xfrm>
          </p:grpSpPr>
          <p:cxnSp>
            <p:nvCxnSpPr>
              <p:cNvPr id="14343" name="Straight Connector 143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4" name="Straight Connector 143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8" name="Group 14237"/>
            <p:cNvGrpSpPr/>
            <p:nvPr/>
          </p:nvGrpSpPr>
          <p:grpSpPr>
            <a:xfrm>
              <a:off x="4143229" y="349909"/>
              <a:ext cx="64800" cy="64800"/>
              <a:chOff x="4180032" y="3419476"/>
              <a:chExt cx="64800" cy="64800"/>
            </a:xfrm>
          </p:grpSpPr>
          <p:cxnSp>
            <p:nvCxnSpPr>
              <p:cNvPr id="14341" name="Straight Connector 143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2" name="Straight Connector 143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9" name="Group 14238"/>
            <p:cNvGrpSpPr/>
            <p:nvPr/>
          </p:nvGrpSpPr>
          <p:grpSpPr>
            <a:xfrm>
              <a:off x="4549465" y="349909"/>
              <a:ext cx="64800" cy="64800"/>
              <a:chOff x="4180032" y="3419476"/>
              <a:chExt cx="64800" cy="64800"/>
            </a:xfrm>
          </p:grpSpPr>
          <p:cxnSp>
            <p:nvCxnSpPr>
              <p:cNvPr id="14339" name="Straight Connector 143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0" name="Straight Connector 143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0" name="Group 14239"/>
            <p:cNvGrpSpPr/>
            <p:nvPr/>
          </p:nvGrpSpPr>
          <p:grpSpPr>
            <a:xfrm>
              <a:off x="5226525" y="349909"/>
              <a:ext cx="64800" cy="64800"/>
              <a:chOff x="4180032" y="3419476"/>
              <a:chExt cx="64800" cy="64800"/>
            </a:xfrm>
          </p:grpSpPr>
          <p:cxnSp>
            <p:nvCxnSpPr>
              <p:cNvPr id="14337" name="Straight Connector 143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8" name="Straight Connector 143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1" name="Group 14240"/>
            <p:cNvGrpSpPr/>
            <p:nvPr/>
          </p:nvGrpSpPr>
          <p:grpSpPr>
            <a:xfrm>
              <a:off x="6309821" y="349909"/>
              <a:ext cx="64800" cy="64800"/>
              <a:chOff x="4180032" y="3419476"/>
              <a:chExt cx="64800" cy="64800"/>
            </a:xfrm>
          </p:grpSpPr>
          <p:cxnSp>
            <p:nvCxnSpPr>
              <p:cNvPr id="14335" name="Straight Connector 143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6" name="Straight Connector 143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2" name="Group 14241"/>
            <p:cNvGrpSpPr/>
            <p:nvPr/>
          </p:nvGrpSpPr>
          <p:grpSpPr>
            <a:xfrm>
              <a:off x="6986881" y="349909"/>
              <a:ext cx="64800" cy="64800"/>
              <a:chOff x="4180032" y="3419476"/>
              <a:chExt cx="64800" cy="64800"/>
            </a:xfrm>
          </p:grpSpPr>
          <p:cxnSp>
            <p:nvCxnSpPr>
              <p:cNvPr id="14333" name="Straight Connector 143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4" name="Straight Connector 143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3" name="Group 14242"/>
            <p:cNvGrpSpPr/>
            <p:nvPr/>
          </p:nvGrpSpPr>
          <p:grpSpPr>
            <a:xfrm>
              <a:off x="7663941" y="349909"/>
              <a:ext cx="64800" cy="64800"/>
              <a:chOff x="4180032" y="3419476"/>
              <a:chExt cx="64800" cy="64800"/>
            </a:xfrm>
          </p:grpSpPr>
          <p:cxnSp>
            <p:nvCxnSpPr>
              <p:cNvPr id="14331" name="Straight Connector 143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2" name="Straight Connector 143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4" name="Group 14243"/>
            <p:cNvGrpSpPr/>
            <p:nvPr/>
          </p:nvGrpSpPr>
          <p:grpSpPr>
            <a:xfrm>
              <a:off x="8341001" y="349909"/>
              <a:ext cx="64800" cy="64800"/>
              <a:chOff x="4180032" y="3419476"/>
              <a:chExt cx="64800" cy="64800"/>
            </a:xfrm>
          </p:grpSpPr>
          <p:cxnSp>
            <p:nvCxnSpPr>
              <p:cNvPr id="14329" name="Straight Connector 143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0" name="Straight Connector 143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5" name="Group 14244"/>
            <p:cNvGrpSpPr/>
            <p:nvPr/>
          </p:nvGrpSpPr>
          <p:grpSpPr>
            <a:xfrm>
              <a:off x="893341" y="349909"/>
              <a:ext cx="64800" cy="64800"/>
              <a:chOff x="4180032" y="3419476"/>
              <a:chExt cx="64800" cy="64800"/>
            </a:xfrm>
          </p:grpSpPr>
          <p:cxnSp>
            <p:nvCxnSpPr>
              <p:cNvPr id="14327" name="Straight Connector 143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8" name="Straight Connector 143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6" name="Group 14245"/>
            <p:cNvGrpSpPr/>
            <p:nvPr/>
          </p:nvGrpSpPr>
          <p:grpSpPr>
            <a:xfrm>
              <a:off x="1570401" y="349909"/>
              <a:ext cx="64800" cy="64800"/>
              <a:chOff x="4180032" y="3419476"/>
              <a:chExt cx="64800" cy="64800"/>
            </a:xfrm>
          </p:grpSpPr>
          <p:cxnSp>
            <p:nvCxnSpPr>
              <p:cNvPr id="14325" name="Straight Connector 143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6" name="Straight Connector 143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7" name="Group 14246"/>
            <p:cNvGrpSpPr/>
            <p:nvPr/>
          </p:nvGrpSpPr>
          <p:grpSpPr>
            <a:xfrm>
              <a:off x="2518285" y="349909"/>
              <a:ext cx="64800" cy="64800"/>
              <a:chOff x="4180032" y="3419476"/>
              <a:chExt cx="64800" cy="64800"/>
            </a:xfrm>
          </p:grpSpPr>
          <p:cxnSp>
            <p:nvCxnSpPr>
              <p:cNvPr id="14323" name="Straight Connector 143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4" name="Straight Connector 143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8" name="Group 14247"/>
            <p:cNvGrpSpPr/>
            <p:nvPr/>
          </p:nvGrpSpPr>
          <p:grpSpPr>
            <a:xfrm>
              <a:off x="3601581" y="349909"/>
              <a:ext cx="64800" cy="64800"/>
              <a:chOff x="4180032" y="3419476"/>
              <a:chExt cx="64800" cy="64800"/>
            </a:xfrm>
          </p:grpSpPr>
          <p:cxnSp>
            <p:nvCxnSpPr>
              <p:cNvPr id="14321" name="Straight Connector 143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2" name="Straight Connector 143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9" name="Group 14248"/>
            <p:cNvGrpSpPr/>
            <p:nvPr/>
          </p:nvGrpSpPr>
          <p:grpSpPr>
            <a:xfrm>
              <a:off x="4684877" y="349909"/>
              <a:ext cx="64800" cy="64800"/>
              <a:chOff x="4180032" y="3419476"/>
              <a:chExt cx="64800" cy="64800"/>
            </a:xfrm>
          </p:grpSpPr>
          <p:cxnSp>
            <p:nvCxnSpPr>
              <p:cNvPr id="14319" name="Straight Connector 143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0" name="Straight Connector 143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0" name="Group 14249"/>
            <p:cNvGrpSpPr/>
            <p:nvPr/>
          </p:nvGrpSpPr>
          <p:grpSpPr>
            <a:xfrm>
              <a:off x="5361937" y="349909"/>
              <a:ext cx="64800" cy="64800"/>
              <a:chOff x="4180032" y="3419476"/>
              <a:chExt cx="64800" cy="64800"/>
            </a:xfrm>
          </p:grpSpPr>
          <p:cxnSp>
            <p:nvCxnSpPr>
              <p:cNvPr id="14317" name="Straight Connector 143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8" name="Straight Connector 143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1" name="Group 14250"/>
            <p:cNvGrpSpPr/>
            <p:nvPr/>
          </p:nvGrpSpPr>
          <p:grpSpPr>
            <a:xfrm>
              <a:off x="5768173" y="349909"/>
              <a:ext cx="64800" cy="64800"/>
              <a:chOff x="4180032" y="3419476"/>
              <a:chExt cx="64800" cy="64800"/>
            </a:xfrm>
          </p:grpSpPr>
          <p:cxnSp>
            <p:nvCxnSpPr>
              <p:cNvPr id="14315" name="Straight Connector 143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6" name="Straight Connector 143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2" name="Group 14251"/>
            <p:cNvGrpSpPr/>
            <p:nvPr/>
          </p:nvGrpSpPr>
          <p:grpSpPr>
            <a:xfrm>
              <a:off x="6445233" y="349909"/>
              <a:ext cx="64800" cy="64800"/>
              <a:chOff x="4180032" y="3419476"/>
              <a:chExt cx="64800" cy="64800"/>
            </a:xfrm>
          </p:grpSpPr>
          <p:cxnSp>
            <p:nvCxnSpPr>
              <p:cNvPr id="14313" name="Straight Connector 143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4" name="Straight Connector 143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3" name="Group 14252"/>
            <p:cNvGrpSpPr/>
            <p:nvPr/>
          </p:nvGrpSpPr>
          <p:grpSpPr>
            <a:xfrm>
              <a:off x="7122293" y="349909"/>
              <a:ext cx="64800" cy="64800"/>
              <a:chOff x="4180032" y="3419476"/>
              <a:chExt cx="64800" cy="64800"/>
            </a:xfrm>
          </p:grpSpPr>
          <p:cxnSp>
            <p:nvCxnSpPr>
              <p:cNvPr id="14311" name="Straight Connector 143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2" name="Straight Connector 143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4" name="Group 14253"/>
            <p:cNvGrpSpPr/>
            <p:nvPr/>
          </p:nvGrpSpPr>
          <p:grpSpPr>
            <a:xfrm>
              <a:off x="7799353" y="349909"/>
              <a:ext cx="64800" cy="64800"/>
              <a:chOff x="4180032" y="3419476"/>
              <a:chExt cx="64800" cy="64800"/>
            </a:xfrm>
          </p:grpSpPr>
          <p:cxnSp>
            <p:nvCxnSpPr>
              <p:cNvPr id="14309" name="Straight Connector 143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0" name="Straight Connector 143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5" name="Group 14254"/>
            <p:cNvGrpSpPr/>
            <p:nvPr/>
          </p:nvGrpSpPr>
          <p:grpSpPr>
            <a:xfrm>
              <a:off x="8476413" y="349909"/>
              <a:ext cx="64800" cy="64800"/>
              <a:chOff x="4180032" y="3419476"/>
              <a:chExt cx="64800" cy="64800"/>
            </a:xfrm>
          </p:grpSpPr>
          <p:cxnSp>
            <p:nvCxnSpPr>
              <p:cNvPr id="14307" name="Straight Connector 143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8" name="Straight Connector 143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6" name="Group 14255"/>
            <p:cNvGrpSpPr/>
            <p:nvPr/>
          </p:nvGrpSpPr>
          <p:grpSpPr>
            <a:xfrm>
              <a:off x="1705813" y="349909"/>
              <a:ext cx="64800" cy="64800"/>
              <a:chOff x="4180032" y="3419476"/>
              <a:chExt cx="64800" cy="64800"/>
            </a:xfrm>
          </p:grpSpPr>
          <p:cxnSp>
            <p:nvCxnSpPr>
              <p:cNvPr id="14305" name="Straight Connector 143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6" name="Straight Connector 143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7" name="Group 14256"/>
            <p:cNvGrpSpPr/>
            <p:nvPr/>
          </p:nvGrpSpPr>
          <p:grpSpPr>
            <a:xfrm>
              <a:off x="2653697" y="349909"/>
              <a:ext cx="64800" cy="64800"/>
              <a:chOff x="4180032" y="3419476"/>
              <a:chExt cx="64800" cy="64800"/>
            </a:xfrm>
          </p:grpSpPr>
          <p:cxnSp>
            <p:nvCxnSpPr>
              <p:cNvPr id="14303" name="Straight Connector 143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4" name="Straight Connector 143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8" name="Group 14257"/>
            <p:cNvGrpSpPr/>
            <p:nvPr/>
          </p:nvGrpSpPr>
          <p:grpSpPr>
            <a:xfrm>
              <a:off x="3736993" y="349909"/>
              <a:ext cx="64800" cy="64800"/>
              <a:chOff x="4180032" y="3419476"/>
              <a:chExt cx="64800" cy="64800"/>
            </a:xfrm>
          </p:grpSpPr>
          <p:cxnSp>
            <p:nvCxnSpPr>
              <p:cNvPr id="14301" name="Straight Connector 143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2" name="Straight Connector 143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9" name="Group 14258"/>
            <p:cNvGrpSpPr/>
            <p:nvPr/>
          </p:nvGrpSpPr>
          <p:grpSpPr>
            <a:xfrm>
              <a:off x="4278641" y="349909"/>
              <a:ext cx="64800" cy="64800"/>
              <a:chOff x="4180032" y="3419476"/>
              <a:chExt cx="64800" cy="64800"/>
            </a:xfrm>
          </p:grpSpPr>
          <p:cxnSp>
            <p:nvCxnSpPr>
              <p:cNvPr id="14299" name="Straight Connector 142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0" name="Straight Connector 142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0" name="Group 14259"/>
            <p:cNvGrpSpPr/>
            <p:nvPr/>
          </p:nvGrpSpPr>
          <p:grpSpPr>
            <a:xfrm>
              <a:off x="4820289" y="349909"/>
              <a:ext cx="64800" cy="64800"/>
              <a:chOff x="4180032" y="3419476"/>
              <a:chExt cx="64800" cy="64800"/>
            </a:xfrm>
          </p:grpSpPr>
          <p:cxnSp>
            <p:nvCxnSpPr>
              <p:cNvPr id="14297" name="Straight Connector 14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8" name="Straight Connector 14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1" name="Group 14260"/>
            <p:cNvGrpSpPr/>
            <p:nvPr/>
          </p:nvGrpSpPr>
          <p:grpSpPr>
            <a:xfrm>
              <a:off x="5497349" y="349909"/>
              <a:ext cx="64800" cy="64800"/>
              <a:chOff x="4180032" y="3419476"/>
              <a:chExt cx="64800" cy="64800"/>
            </a:xfrm>
          </p:grpSpPr>
          <p:cxnSp>
            <p:nvCxnSpPr>
              <p:cNvPr id="14295" name="Straight Connector 14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6" name="Straight Connector 14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2" name="Group 14261"/>
            <p:cNvGrpSpPr/>
            <p:nvPr/>
          </p:nvGrpSpPr>
          <p:grpSpPr>
            <a:xfrm>
              <a:off x="5903585" y="349909"/>
              <a:ext cx="64800" cy="64800"/>
              <a:chOff x="4180032" y="3419476"/>
              <a:chExt cx="64800" cy="64800"/>
            </a:xfrm>
          </p:grpSpPr>
          <p:cxnSp>
            <p:nvCxnSpPr>
              <p:cNvPr id="14293" name="Straight Connector 14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4" name="Straight Connector 14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3" name="Group 14262"/>
            <p:cNvGrpSpPr/>
            <p:nvPr/>
          </p:nvGrpSpPr>
          <p:grpSpPr>
            <a:xfrm>
              <a:off x="6580645" y="349909"/>
              <a:ext cx="64800" cy="64800"/>
              <a:chOff x="4180032" y="3419476"/>
              <a:chExt cx="64800" cy="64800"/>
            </a:xfrm>
          </p:grpSpPr>
          <p:cxnSp>
            <p:nvCxnSpPr>
              <p:cNvPr id="14291" name="Straight Connector 14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2" name="Straight Connector 14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4" name="Group 14263"/>
            <p:cNvGrpSpPr/>
            <p:nvPr/>
          </p:nvGrpSpPr>
          <p:grpSpPr>
            <a:xfrm>
              <a:off x="7257705" y="349909"/>
              <a:ext cx="64800" cy="64800"/>
              <a:chOff x="4180032" y="3419476"/>
              <a:chExt cx="64800" cy="64800"/>
            </a:xfrm>
          </p:grpSpPr>
          <p:cxnSp>
            <p:nvCxnSpPr>
              <p:cNvPr id="14289" name="Straight Connector 14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0" name="Straight Connector 14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5" name="Group 14264"/>
            <p:cNvGrpSpPr/>
            <p:nvPr/>
          </p:nvGrpSpPr>
          <p:grpSpPr>
            <a:xfrm>
              <a:off x="7934765" y="349909"/>
              <a:ext cx="64800" cy="64800"/>
              <a:chOff x="4180032" y="3419476"/>
              <a:chExt cx="64800" cy="64800"/>
            </a:xfrm>
          </p:grpSpPr>
          <p:cxnSp>
            <p:nvCxnSpPr>
              <p:cNvPr id="14287" name="Straight Connector 14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8" name="Straight Connector 14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6" name="Group 14265"/>
            <p:cNvGrpSpPr/>
            <p:nvPr/>
          </p:nvGrpSpPr>
          <p:grpSpPr>
            <a:xfrm>
              <a:off x="8611825" y="349909"/>
              <a:ext cx="64800" cy="64800"/>
              <a:chOff x="4180032" y="3419476"/>
              <a:chExt cx="64800" cy="64800"/>
            </a:xfrm>
          </p:grpSpPr>
          <p:cxnSp>
            <p:nvCxnSpPr>
              <p:cNvPr id="14285" name="Straight Connector 14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6" name="Straight Connector 14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7" name="Group 14266"/>
            <p:cNvGrpSpPr/>
            <p:nvPr/>
          </p:nvGrpSpPr>
          <p:grpSpPr>
            <a:xfrm>
              <a:off x="1028753" y="349909"/>
              <a:ext cx="64800" cy="64800"/>
              <a:chOff x="4180032" y="3419476"/>
              <a:chExt cx="64800" cy="64800"/>
            </a:xfrm>
          </p:grpSpPr>
          <p:cxnSp>
            <p:nvCxnSpPr>
              <p:cNvPr id="14283" name="Straight Connector 14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4" name="Straight Connector 14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8" name="Group 14267"/>
            <p:cNvGrpSpPr/>
            <p:nvPr/>
          </p:nvGrpSpPr>
          <p:grpSpPr>
            <a:xfrm>
              <a:off x="1841225" y="349909"/>
              <a:ext cx="64800" cy="64800"/>
              <a:chOff x="4180032" y="3419476"/>
              <a:chExt cx="64800" cy="64800"/>
            </a:xfrm>
          </p:grpSpPr>
          <p:cxnSp>
            <p:nvCxnSpPr>
              <p:cNvPr id="14281" name="Straight Connector 14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2" name="Straight Connector 14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9" name="Group 14268"/>
            <p:cNvGrpSpPr/>
            <p:nvPr/>
          </p:nvGrpSpPr>
          <p:grpSpPr>
            <a:xfrm>
              <a:off x="2789109" y="349909"/>
              <a:ext cx="64800" cy="64800"/>
              <a:chOff x="4180032" y="3419476"/>
              <a:chExt cx="64800" cy="64800"/>
            </a:xfrm>
          </p:grpSpPr>
          <p:cxnSp>
            <p:nvCxnSpPr>
              <p:cNvPr id="14279" name="Straight Connector 14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0" name="Straight Connector 14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70" name="Group 14269"/>
            <p:cNvGrpSpPr/>
            <p:nvPr/>
          </p:nvGrpSpPr>
          <p:grpSpPr>
            <a:xfrm>
              <a:off x="1976637" y="349909"/>
              <a:ext cx="64800" cy="64800"/>
              <a:chOff x="4180032" y="3419476"/>
              <a:chExt cx="64800" cy="64800"/>
            </a:xfrm>
          </p:grpSpPr>
          <p:cxnSp>
            <p:nvCxnSpPr>
              <p:cNvPr id="14277" name="Straight Connector 14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78" name="Straight Connector 14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71" name="Group 14270"/>
            <p:cNvGrpSpPr/>
            <p:nvPr/>
          </p:nvGrpSpPr>
          <p:grpSpPr>
            <a:xfrm>
              <a:off x="2924521" y="349909"/>
              <a:ext cx="64800" cy="64800"/>
              <a:chOff x="4180032" y="3419476"/>
              <a:chExt cx="64800" cy="64800"/>
            </a:xfrm>
          </p:grpSpPr>
          <p:cxnSp>
            <p:nvCxnSpPr>
              <p:cNvPr id="14275" name="Straight Connector 14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76" name="Straight Connector 14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72" name="Group 14271"/>
            <p:cNvGrpSpPr/>
            <p:nvPr/>
          </p:nvGrpSpPr>
          <p:grpSpPr>
            <a:xfrm>
              <a:off x="3059933" y="349909"/>
              <a:ext cx="64800" cy="64800"/>
              <a:chOff x="4180032" y="3419476"/>
              <a:chExt cx="64800" cy="64800"/>
            </a:xfrm>
          </p:grpSpPr>
          <p:cxnSp>
            <p:nvCxnSpPr>
              <p:cNvPr id="14273" name="Straight Connector 14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74" name="Straight Connector 14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399" name="Group 14398"/>
          <p:cNvGrpSpPr/>
          <p:nvPr/>
        </p:nvGrpSpPr>
        <p:grpSpPr>
          <a:xfrm>
            <a:off x="468924" y="3023714"/>
            <a:ext cx="11280435" cy="64800"/>
            <a:chOff x="351693" y="349909"/>
            <a:chExt cx="8460326" cy="64800"/>
          </a:xfrm>
        </p:grpSpPr>
        <p:grpSp>
          <p:nvGrpSpPr>
            <p:cNvPr id="14400" name="Group 14399"/>
            <p:cNvGrpSpPr/>
            <p:nvPr/>
          </p:nvGrpSpPr>
          <p:grpSpPr>
            <a:xfrm>
              <a:off x="351693" y="349909"/>
              <a:ext cx="64800" cy="64800"/>
              <a:chOff x="4180032" y="3419476"/>
              <a:chExt cx="64800" cy="64800"/>
            </a:xfrm>
          </p:grpSpPr>
          <p:cxnSp>
            <p:nvCxnSpPr>
              <p:cNvPr id="14587" name="Straight Connector 145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8" name="Straight Connector 145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1" name="Group 14400"/>
            <p:cNvGrpSpPr/>
            <p:nvPr/>
          </p:nvGrpSpPr>
          <p:grpSpPr>
            <a:xfrm>
              <a:off x="487105" y="349909"/>
              <a:ext cx="64800" cy="64800"/>
              <a:chOff x="4180032" y="3419476"/>
              <a:chExt cx="64800" cy="64800"/>
            </a:xfrm>
          </p:grpSpPr>
          <p:cxnSp>
            <p:nvCxnSpPr>
              <p:cNvPr id="14585" name="Straight Connector 145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6" name="Straight Connector 145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2" name="Group 14401"/>
            <p:cNvGrpSpPr/>
            <p:nvPr/>
          </p:nvGrpSpPr>
          <p:grpSpPr>
            <a:xfrm>
              <a:off x="622517" y="349909"/>
              <a:ext cx="64800" cy="64800"/>
              <a:chOff x="4180032" y="3419476"/>
              <a:chExt cx="64800" cy="64800"/>
            </a:xfrm>
          </p:grpSpPr>
          <p:cxnSp>
            <p:nvCxnSpPr>
              <p:cNvPr id="14583" name="Straight Connector 145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4" name="Straight Connector 145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3" name="Group 14402"/>
            <p:cNvGrpSpPr/>
            <p:nvPr/>
          </p:nvGrpSpPr>
          <p:grpSpPr>
            <a:xfrm>
              <a:off x="1164165" y="349909"/>
              <a:ext cx="64800" cy="64800"/>
              <a:chOff x="4180032" y="3419476"/>
              <a:chExt cx="64800" cy="64800"/>
            </a:xfrm>
          </p:grpSpPr>
          <p:cxnSp>
            <p:nvCxnSpPr>
              <p:cNvPr id="14581" name="Straight Connector 145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2" name="Straight Connector 145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4" name="Group 14403"/>
            <p:cNvGrpSpPr/>
            <p:nvPr/>
          </p:nvGrpSpPr>
          <p:grpSpPr>
            <a:xfrm>
              <a:off x="2112049" y="349909"/>
              <a:ext cx="64800" cy="64800"/>
              <a:chOff x="4180032" y="3419476"/>
              <a:chExt cx="64800" cy="64800"/>
            </a:xfrm>
          </p:grpSpPr>
          <p:cxnSp>
            <p:nvCxnSpPr>
              <p:cNvPr id="14579" name="Straight Connector 145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0" name="Straight Connector 145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5" name="Group 14404"/>
            <p:cNvGrpSpPr/>
            <p:nvPr/>
          </p:nvGrpSpPr>
          <p:grpSpPr>
            <a:xfrm>
              <a:off x="3195345" y="349909"/>
              <a:ext cx="64800" cy="64800"/>
              <a:chOff x="4180032" y="3419476"/>
              <a:chExt cx="64800" cy="64800"/>
            </a:xfrm>
          </p:grpSpPr>
          <p:cxnSp>
            <p:nvCxnSpPr>
              <p:cNvPr id="14577" name="Straight Connector 145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8" name="Straight Connector 145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6" name="Group 14405"/>
            <p:cNvGrpSpPr/>
            <p:nvPr/>
          </p:nvGrpSpPr>
          <p:grpSpPr>
            <a:xfrm>
              <a:off x="3872405" y="349909"/>
              <a:ext cx="64800" cy="64800"/>
              <a:chOff x="4180032" y="3419476"/>
              <a:chExt cx="64800" cy="64800"/>
            </a:xfrm>
          </p:grpSpPr>
          <p:cxnSp>
            <p:nvCxnSpPr>
              <p:cNvPr id="14575" name="Straight Connector 145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6" name="Straight Connector 145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7" name="Group 14406"/>
            <p:cNvGrpSpPr/>
            <p:nvPr/>
          </p:nvGrpSpPr>
          <p:grpSpPr>
            <a:xfrm>
              <a:off x="4955701" y="349909"/>
              <a:ext cx="64800" cy="64800"/>
              <a:chOff x="4180032" y="3419476"/>
              <a:chExt cx="64800" cy="64800"/>
            </a:xfrm>
          </p:grpSpPr>
          <p:cxnSp>
            <p:nvCxnSpPr>
              <p:cNvPr id="14573" name="Straight Connector 145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4" name="Straight Connector 145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8" name="Group 14407"/>
            <p:cNvGrpSpPr/>
            <p:nvPr/>
          </p:nvGrpSpPr>
          <p:grpSpPr>
            <a:xfrm>
              <a:off x="5632761" y="349909"/>
              <a:ext cx="64800" cy="64800"/>
              <a:chOff x="4180032" y="3419476"/>
              <a:chExt cx="64800" cy="64800"/>
            </a:xfrm>
          </p:grpSpPr>
          <p:cxnSp>
            <p:nvCxnSpPr>
              <p:cNvPr id="14571" name="Straight Connector 145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2" name="Straight Connector 145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9" name="Group 14408"/>
            <p:cNvGrpSpPr/>
            <p:nvPr/>
          </p:nvGrpSpPr>
          <p:grpSpPr>
            <a:xfrm>
              <a:off x="6038997" y="349909"/>
              <a:ext cx="64800" cy="64800"/>
              <a:chOff x="4180032" y="3419476"/>
              <a:chExt cx="64800" cy="64800"/>
            </a:xfrm>
          </p:grpSpPr>
          <p:cxnSp>
            <p:nvCxnSpPr>
              <p:cNvPr id="14569" name="Straight Connector 145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0" name="Straight Connector 145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0" name="Group 14409"/>
            <p:cNvGrpSpPr/>
            <p:nvPr/>
          </p:nvGrpSpPr>
          <p:grpSpPr>
            <a:xfrm>
              <a:off x="6716057" y="349909"/>
              <a:ext cx="64800" cy="64800"/>
              <a:chOff x="4180032" y="3419476"/>
              <a:chExt cx="64800" cy="64800"/>
            </a:xfrm>
          </p:grpSpPr>
          <p:cxnSp>
            <p:nvCxnSpPr>
              <p:cNvPr id="14567" name="Straight Connector 145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8" name="Straight Connector 145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1" name="Group 14410"/>
            <p:cNvGrpSpPr/>
            <p:nvPr/>
          </p:nvGrpSpPr>
          <p:grpSpPr>
            <a:xfrm>
              <a:off x="7393117" y="349909"/>
              <a:ext cx="64800" cy="64800"/>
              <a:chOff x="4180032" y="3419476"/>
              <a:chExt cx="64800" cy="64800"/>
            </a:xfrm>
          </p:grpSpPr>
          <p:cxnSp>
            <p:nvCxnSpPr>
              <p:cNvPr id="14565" name="Straight Connector 145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6" name="Straight Connector 145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2" name="Group 14411"/>
            <p:cNvGrpSpPr/>
            <p:nvPr/>
          </p:nvGrpSpPr>
          <p:grpSpPr>
            <a:xfrm>
              <a:off x="8070177" y="349909"/>
              <a:ext cx="64800" cy="64800"/>
              <a:chOff x="4180032" y="3419476"/>
              <a:chExt cx="64800" cy="64800"/>
            </a:xfrm>
          </p:grpSpPr>
          <p:cxnSp>
            <p:nvCxnSpPr>
              <p:cNvPr id="14563" name="Straight Connector 145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4" name="Straight Connector 145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3" name="Group 14412"/>
            <p:cNvGrpSpPr/>
            <p:nvPr/>
          </p:nvGrpSpPr>
          <p:grpSpPr>
            <a:xfrm>
              <a:off x="8747219" y="349909"/>
              <a:ext cx="64800" cy="64800"/>
              <a:chOff x="4180032" y="3419476"/>
              <a:chExt cx="64800" cy="64800"/>
            </a:xfrm>
          </p:grpSpPr>
          <p:cxnSp>
            <p:nvCxnSpPr>
              <p:cNvPr id="14561" name="Straight Connector 145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2" name="Straight Connector 145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4" name="Group 14413"/>
            <p:cNvGrpSpPr/>
            <p:nvPr/>
          </p:nvGrpSpPr>
          <p:grpSpPr>
            <a:xfrm>
              <a:off x="1299577" y="349909"/>
              <a:ext cx="64800" cy="64800"/>
              <a:chOff x="4180032" y="3419476"/>
              <a:chExt cx="64800" cy="64800"/>
            </a:xfrm>
          </p:grpSpPr>
          <p:cxnSp>
            <p:nvCxnSpPr>
              <p:cNvPr id="14559" name="Straight Connector 145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0" name="Straight Connector 145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5" name="Group 14414"/>
            <p:cNvGrpSpPr/>
            <p:nvPr/>
          </p:nvGrpSpPr>
          <p:grpSpPr>
            <a:xfrm>
              <a:off x="2247461" y="349909"/>
              <a:ext cx="64800" cy="64800"/>
              <a:chOff x="4180032" y="3419476"/>
              <a:chExt cx="64800" cy="64800"/>
            </a:xfrm>
          </p:grpSpPr>
          <p:cxnSp>
            <p:nvCxnSpPr>
              <p:cNvPr id="14557" name="Straight Connector 145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8" name="Straight Connector 145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6" name="Group 14415"/>
            <p:cNvGrpSpPr/>
            <p:nvPr/>
          </p:nvGrpSpPr>
          <p:grpSpPr>
            <a:xfrm>
              <a:off x="3330757" y="349909"/>
              <a:ext cx="64800" cy="64800"/>
              <a:chOff x="4180032" y="3419476"/>
              <a:chExt cx="64800" cy="64800"/>
            </a:xfrm>
          </p:grpSpPr>
          <p:cxnSp>
            <p:nvCxnSpPr>
              <p:cNvPr id="14555" name="Straight Connector 145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6" name="Straight Connector 145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7" name="Group 14416"/>
            <p:cNvGrpSpPr/>
            <p:nvPr/>
          </p:nvGrpSpPr>
          <p:grpSpPr>
            <a:xfrm>
              <a:off x="4007817" y="349909"/>
              <a:ext cx="64800" cy="64800"/>
              <a:chOff x="4180032" y="3419476"/>
              <a:chExt cx="64800" cy="64800"/>
            </a:xfrm>
          </p:grpSpPr>
          <p:cxnSp>
            <p:nvCxnSpPr>
              <p:cNvPr id="14553" name="Straight Connector 145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4" name="Straight Connector 145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8" name="Group 14417"/>
            <p:cNvGrpSpPr/>
            <p:nvPr/>
          </p:nvGrpSpPr>
          <p:grpSpPr>
            <a:xfrm>
              <a:off x="4414053" y="349909"/>
              <a:ext cx="64800" cy="64800"/>
              <a:chOff x="4180032" y="3419476"/>
              <a:chExt cx="64800" cy="64800"/>
            </a:xfrm>
          </p:grpSpPr>
          <p:cxnSp>
            <p:nvCxnSpPr>
              <p:cNvPr id="14551" name="Straight Connector 145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2" name="Straight Connector 145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9" name="Group 14418"/>
            <p:cNvGrpSpPr/>
            <p:nvPr/>
          </p:nvGrpSpPr>
          <p:grpSpPr>
            <a:xfrm>
              <a:off x="5091113" y="349909"/>
              <a:ext cx="64800" cy="64800"/>
              <a:chOff x="4180032" y="3419476"/>
              <a:chExt cx="64800" cy="64800"/>
            </a:xfrm>
          </p:grpSpPr>
          <p:cxnSp>
            <p:nvCxnSpPr>
              <p:cNvPr id="14549" name="Straight Connector 145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0" name="Straight Connector 145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0" name="Group 14419"/>
            <p:cNvGrpSpPr/>
            <p:nvPr/>
          </p:nvGrpSpPr>
          <p:grpSpPr>
            <a:xfrm>
              <a:off x="6174409" y="349909"/>
              <a:ext cx="64800" cy="64800"/>
              <a:chOff x="4180032" y="3419476"/>
              <a:chExt cx="64800" cy="64800"/>
            </a:xfrm>
          </p:grpSpPr>
          <p:cxnSp>
            <p:nvCxnSpPr>
              <p:cNvPr id="14547" name="Straight Connector 145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8" name="Straight Connector 145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1" name="Group 14420"/>
            <p:cNvGrpSpPr/>
            <p:nvPr/>
          </p:nvGrpSpPr>
          <p:grpSpPr>
            <a:xfrm>
              <a:off x="6851469" y="349909"/>
              <a:ext cx="64800" cy="64800"/>
              <a:chOff x="4180032" y="3419476"/>
              <a:chExt cx="64800" cy="64800"/>
            </a:xfrm>
          </p:grpSpPr>
          <p:cxnSp>
            <p:nvCxnSpPr>
              <p:cNvPr id="14545" name="Straight Connector 145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6" name="Straight Connector 145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2" name="Group 14421"/>
            <p:cNvGrpSpPr/>
            <p:nvPr/>
          </p:nvGrpSpPr>
          <p:grpSpPr>
            <a:xfrm>
              <a:off x="7528529" y="349909"/>
              <a:ext cx="64800" cy="64800"/>
              <a:chOff x="4180032" y="3419476"/>
              <a:chExt cx="64800" cy="64800"/>
            </a:xfrm>
          </p:grpSpPr>
          <p:cxnSp>
            <p:nvCxnSpPr>
              <p:cNvPr id="14543" name="Straight Connector 145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4" name="Straight Connector 145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3" name="Group 14422"/>
            <p:cNvGrpSpPr/>
            <p:nvPr/>
          </p:nvGrpSpPr>
          <p:grpSpPr>
            <a:xfrm>
              <a:off x="8205589" y="349909"/>
              <a:ext cx="64800" cy="64800"/>
              <a:chOff x="4180032" y="3419476"/>
              <a:chExt cx="64800" cy="64800"/>
            </a:xfrm>
          </p:grpSpPr>
          <p:cxnSp>
            <p:nvCxnSpPr>
              <p:cNvPr id="14541" name="Straight Connector 145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2" name="Straight Connector 145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4" name="Group 14423"/>
            <p:cNvGrpSpPr/>
            <p:nvPr/>
          </p:nvGrpSpPr>
          <p:grpSpPr>
            <a:xfrm>
              <a:off x="757929" y="349909"/>
              <a:ext cx="64800" cy="64800"/>
              <a:chOff x="4180032" y="3419476"/>
              <a:chExt cx="64800" cy="64800"/>
            </a:xfrm>
          </p:grpSpPr>
          <p:cxnSp>
            <p:nvCxnSpPr>
              <p:cNvPr id="14539" name="Straight Connector 145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0" name="Straight Connector 145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5" name="Group 14424"/>
            <p:cNvGrpSpPr/>
            <p:nvPr/>
          </p:nvGrpSpPr>
          <p:grpSpPr>
            <a:xfrm>
              <a:off x="1434989" y="349909"/>
              <a:ext cx="64800" cy="64800"/>
              <a:chOff x="4180032" y="3419476"/>
              <a:chExt cx="64800" cy="64800"/>
            </a:xfrm>
          </p:grpSpPr>
          <p:cxnSp>
            <p:nvCxnSpPr>
              <p:cNvPr id="14537" name="Straight Connector 145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8" name="Straight Connector 145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6" name="Group 14425"/>
            <p:cNvGrpSpPr/>
            <p:nvPr/>
          </p:nvGrpSpPr>
          <p:grpSpPr>
            <a:xfrm>
              <a:off x="2382873" y="349909"/>
              <a:ext cx="64800" cy="64800"/>
              <a:chOff x="4180032" y="3419476"/>
              <a:chExt cx="64800" cy="64800"/>
            </a:xfrm>
          </p:grpSpPr>
          <p:cxnSp>
            <p:nvCxnSpPr>
              <p:cNvPr id="14535" name="Straight Connector 145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6" name="Straight Connector 145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7" name="Group 14426"/>
            <p:cNvGrpSpPr/>
            <p:nvPr/>
          </p:nvGrpSpPr>
          <p:grpSpPr>
            <a:xfrm>
              <a:off x="3466169" y="349909"/>
              <a:ext cx="64800" cy="64800"/>
              <a:chOff x="4180032" y="3419476"/>
              <a:chExt cx="64800" cy="64800"/>
            </a:xfrm>
          </p:grpSpPr>
          <p:cxnSp>
            <p:nvCxnSpPr>
              <p:cNvPr id="14533" name="Straight Connector 145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4" name="Straight Connector 145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8" name="Group 14427"/>
            <p:cNvGrpSpPr/>
            <p:nvPr/>
          </p:nvGrpSpPr>
          <p:grpSpPr>
            <a:xfrm>
              <a:off x="4143229" y="349909"/>
              <a:ext cx="64800" cy="64800"/>
              <a:chOff x="4180032" y="3419476"/>
              <a:chExt cx="64800" cy="64800"/>
            </a:xfrm>
          </p:grpSpPr>
          <p:cxnSp>
            <p:nvCxnSpPr>
              <p:cNvPr id="14531" name="Straight Connector 145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2" name="Straight Connector 145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9" name="Group 14428"/>
            <p:cNvGrpSpPr/>
            <p:nvPr/>
          </p:nvGrpSpPr>
          <p:grpSpPr>
            <a:xfrm>
              <a:off x="4549465" y="349909"/>
              <a:ext cx="64800" cy="64800"/>
              <a:chOff x="4180032" y="3419476"/>
              <a:chExt cx="64800" cy="64800"/>
            </a:xfrm>
          </p:grpSpPr>
          <p:cxnSp>
            <p:nvCxnSpPr>
              <p:cNvPr id="14529" name="Straight Connector 145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0" name="Straight Connector 145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0" name="Group 14429"/>
            <p:cNvGrpSpPr/>
            <p:nvPr/>
          </p:nvGrpSpPr>
          <p:grpSpPr>
            <a:xfrm>
              <a:off x="5226525" y="349909"/>
              <a:ext cx="64800" cy="64800"/>
              <a:chOff x="4180032" y="3419476"/>
              <a:chExt cx="64800" cy="64800"/>
            </a:xfrm>
          </p:grpSpPr>
          <p:cxnSp>
            <p:nvCxnSpPr>
              <p:cNvPr id="14527" name="Straight Connector 145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8" name="Straight Connector 145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1" name="Group 14430"/>
            <p:cNvGrpSpPr/>
            <p:nvPr/>
          </p:nvGrpSpPr>
          <p:grpSpPr>
            <a:xfrm>
              <a:off x="6309821" y="349909"/>
              <a:ext cx="64800" cy="64800"/>
              <a:chOff x="4180032" y="3419476"/>
              <a:chExt cx="64800" cy="64800"/>
            </a:xfrm>
          </p:grpSpPr>
          <p:cxnSp>
            <p:nvCxnSpPr>
              <p:cNvPr id="14525" name="Straight Connector 145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6" name="Straight Connector 145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2" name="Group 14431"/>
            <p:cNvGrpSpPr/>
            <p:nvPr/>
          </p:nvGrpSpPr>
          <p:grpSpPr>
            <a:xfrm>
              <a:off x="6986881" y="349909"/>
              <a:ext cx="64800" cy="64800"/>
              <a:chOff x="4180032" y="3419476"/>
              <a:chExt cx="64800" cy="64800"/>
            </a:xfrm>
          </p:grpSpPr>
          <p:cxnSp>
            <p:nvCxnSpPr>
              <p:cNvPr id="14523" name="Straight Connector 145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4" name="Straight Connector 145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3" name="Group 14432"/>
            <p:cNvGrpSpPr/>
            <p:nvPr/>
          </p:nvGrpSpPr>
          <p:grpSpPr>
            <a:xfrm>
              <a:off x="7663941" y="349909"/>
              <a:ext cx="64800" cy="64800"/>
              <a:chOff x="4180032" y="3419476"/>
              <a:chExt cx="64800" cy="64800"/>
            </a:xfrm>
          </p:grpSpPr>
          <p:cxnSp>
            <p:nvCxnSpPr>
              <p:cNvPr id="14521" name="Straight Connector 145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2" name="Straight Connector 145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4" name="Group 14433"/>
            <p:cNvGrpSpPr/>
            <p:nvPr/>
          </p:nvGrpSpPr>
          <p:grpSpPr>
            <a:xfrm>
              <a:off x="8341001" y="349909"/>
              <a:ext cx="64800" cy="64800"/>
              <a:chOff x="4180032" y="3419476"/>
              <a:chExt cx="64800" cy="64800"/>
            </a:xfrm>
          </p:grpSpPr>
          <p:cxnSp>
            <p:nvCxnSpPr>
              <p:cNvPr id="14519" name="Straight Connector 145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0" name="Straight Connector 145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5" name="Group 14434"/>
            <p:cNvGrpSpPr/>
            <p:nvPr/>
          </p:nvGrpSpPr>
          <p:grpSpPr>
            <a:xfrm>
              <a:off x="893341" y="349909"/>
              <a:ext cx="64800" cy="64800"/>
              <a:chOff x="4180032" y="3419476"/>
              <a:chExt cx="64800" cy="64800"/>
            </a:xfrm>
          </p:grpSpPr>
          <p:cxnSp>
            <p:nvCxnSpPr>
              <p:cNvPr id="14517" name="Straight Connector 145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8" name="Straight Connector 145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6" name="Group 14435"/>
            <p:cNvGrpSpPr/>
            <p:nvPr/>
          </p:nvGrpSpPr>
          <p:grpSpPr>
            <a:xfrm>
              <a:off x="1570401" y="349909"/>
              <a:ext cx="64800" cy="64800"/>
              <a:chOff x="4180032" y="3419476"/>
              <a:chExt cx="64800" cy="64800"/>
            </a:xfrm>
          </p:grpSpPr>
          <p:cxnSp>
            <p:nvCxnSpPr>
              <p:cNvPr id="14515" name="Straight Connector 145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6" name="Straight Connector 145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7" name="Group 14436"/>
            <p:cNvGrpSpPr/>
            <p:nvPr/>
          </p:nvGrpSpPr>
          <p:grpSpPr>
            <a:xfrm>
              <a:off x="2518285" y="349909"/>
              <a:ext cx="64800" cy="64800"/>
              <a:chOff x="4180032" y="3419476"/>
              <a:chExt cx="64800" cy="64800"/>
            </a:xfrm>
          </p:grpSpPr>
          <p:cxnSp>
            <p:nvCxnSpPr>
              <p:cNvPr id="14513" name="Straight Connector 145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4" name="Straight Connector 145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8" name="Group 14437"/>
            <p:cNvGrpSpPr/>
            <p:nvPr/>
          </p:nvGrpSpPr>
          <p:grpSpPr>
            <a:xfrm>
              <a:off x="3601581" y="349909"/>
              <a:ext cx="64800" cy="64800"/>
              <a:chOff x="4180032" y="3419476"/>
              <a:chExt cx="64800" cy="64800"/>
            </a:xfrm>
          </p:grpSpPr>
          <p:cxnSp>
            <p:nvCxnSpPr>
              <p:cNvPr id="14511" name="Straight Connector 145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2" name="Straight Connector 145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9" name="Group 14438"/>
            <p:cNvGrpSpPr/>
            <p:nvPr/>
          </p:nvGrpSpPr>
          <p:grpSpPr>
            <a:xfrm>
              <a:off x="4684877" y="349909"/>
              <a:ext cx="64800" cy="64800"/>
              <a:chOff x="4180032" y="3419476"/>
              <a:chExt cx="64800" cy="64800"/>
            </a:xfrm>
          </p:grpSpPr>
          <p:cxnSp>
            <p:nvCxnSpPr>
              <p:cNvPr id="14509" name="Straight Connector 145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0" name="Straight Connector 145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0" name="Group 14439"/>
            <p:cNvGrpSpPr/>
            <p:nvPr/>
          </p:nvGrpSpPr>
          <p:grpSpPr>
            <a:xfrm>
              <a:off x="5361937" y="349909"/>
              <a:ext cx="64800" cy="64800"/>
              <a:chOff x="4180032" y="3419476"/>
              <a:chExt cx="64800" cy="64800"/>
            </a:xfrm>
          </p:grpSpPr>
          <p:cxnSp>
            <p:nvCxnSpPr>
              <p:cNvPr id="14507" name="Straight Connector 145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8" name="Straight Connector 145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1" name="Group 14440"/>
            <p:cNvGrpSpPr/>
            <p:nvPr/>
          </p:nvGrpSpPr>
          <p:grpSpPr>
            <a:xfrm>
              <a:off x="5768173" y="349909"/>
              <a:ext cx="64800" cy="64800"/>
              <a:chOff x="4180032" y="3419476"/>
              <a:chExt cx="64800" cy="64800"/>
            </a:xfrm>
          </p:grpSpPr>
          <p:cxnSp>
            <p:nvCxnSpPr>
              <p:cNvPr id="14505" name="Straight Connector 145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6" name="Straight Connector 145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2" name="Group 14441"/>
            <p:cNvGrpSpPr/>
            <p:nvPr/>
          </p:nvGrpSpPr>
          <p:grpSpPr>
            <a:xfrm>
              <a:off x="6445233" y="349909"/>
              <a:ext cx="64800" cy="64800"/>
              <a:chOff x="4180032" y="3419476"/>
              <a:chExt cx="64800" cy="64800"/>
            </a:xfrm>
          </p:grpSpPr>
          <p:cxnSp>
            <p:nvCxnSpPr>
              <p:cNvPr id="14503" name="Straight Connector 145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4" name="Straight Connector 145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3" name="Group 14442"/>
            <p:cNvGrpSpPr/>
            <p:nvPr/>
          </p:nvGrpSpPr>
          <p:grpSpPr>
            <a:xfrm>
              <a:off x="7122293" y="349909"/>
              <a:ext cx="64800" cy="64800"/>
              <a:chOff x="4180032" y="3419476"/>
              <a:chExt cx="64800" cy="64800"/>
            </a:xfrm>
          </p:grpSpPr>
          <p:cxnSp>
            <p:nvCxnSpPr>
              <p:cNvPr id="14501" name="Straight Connector 145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2" name="Straight Connector 145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4" name="Group 14443"/>
            <p:cNvGrpSpPr/>
            <p:nvPr/>
          </p:nvGrpSpPr>
          <p:grpSpPr>
            <a:xfrm>
              <a:off x="7799353" y="349909"/>
              <a:ext cx="64800" cy="64800"/>
              <a:chOff x="4180032" y="3419476"/>
              <a:chExt cx="64800" cy="64800"/>
            </a:xfrm>
          </p:grpSpPr>
          <p:cxnSp>
            <p:nvCxnSpPr>
              <p:cNvPr id="14499" name="Straight Connector 144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0" name="Straight Connector 144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5" name="Group 14444"/>
            <p:cNvGrpSpPr/>
            <p:nvPr/>
          </p:nvGrpSpPr>
          <p:grpSpPr>
            <a:xfrm>
              <a:off x="8476413" y="349909"/>
              <a:ext cx="64800" cy="64800"/>
              <a:chOff x="4180032" y="3419476"/>
              <a:chExt cx="64800" cy="64800"/>
            </a:xfrm>
          </p:grpSpPr>
          <p:cxnSp>
            <p:nvCxnSpPr>
              <p:cNvPr id="14497" name="Straight Connector 144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8" name="Straight Connector 144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6" name="Group 14445"/>
            <p:cNvGrpSpPr/>
            <p:nvPr/>
          </p:nvGrpSpPr>
          <p:grpSpPr>
            <a:xfrm>
              <a:off x="1705813" y="349909"/>
              <a:ext cx="64800" cy="64800"/>
              <a:chOff x="4180032" y="3419476"/>
              <a:chExt cx="64800" cy="64800"/>
            </a:xfrm>
          </p:grpSpPr>
          <p:cxnSp>
            <p:nvCxnSpPr>
              <p:cNvPr id="14495" name="Straight Connector 144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6" name="Straight Connector 144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7" name="Group 14446"/>
            <p:cNvGrpSpPr/>
            <p:nvPr/>
          </p:nvGrpSpPr>
          <p:grpSpPr>
            <a:xfrm>
              <a:off x="2653697" y="349909"/>
              <a:ext cx="64800" cy="64800"/>
              <a:chOff x="4180032" y="3419476"/>
              <a:chExt cx="64800" cy="64800"/>
            </a:xfrm>
          </p:grpSpPr>
          <p:cxnSp>
            <p:nvCxnSpPr>
              <p:cNvPr id="14493" name="Straight Connector 144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4" name="Straight Connector 144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8" name="Group 14447"/>
            <p:cNvGrpSpPr/>
            <p:nvPr/>
          </p:nvGrpSpPr>
          <p:grpSpPr>
            <a:xfrm>
              <a:off x="3736993" y="349909"/>
              <a:ext cx="64800" cy="64800"/>
              <a:chOff x="4180032" y="3419476"/>
              <a:chExt cx="64800" cy="64800"/>
            </a:xfrm>
          </p:grpSpPr>
          <p:cxnSp>
            <p:nvCxnSpPr>
              <p:cNvPr id="14491" name="Straight Connector 144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2" name="Straight Connector 144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9" name="Group 14448"/>
            <p:cNvGrpSpPr/>
            <p:nvPr/>
          </p:nvGrpSpPr>
          <p:grpSpPr>
            <a:xfrm>
              <a:off x="4278641" y="349909"/>
              <a:ext cx="64800" cy="64800"/>
              <a:chOff x="4180032" y="3419476"/>
              <a:chExt cx="64800" cy="64800"/>
            </a:xfrm>
          </p:grpSpPr>
          <p:cxnSp>
            <p:nvCxnSpPr>
              <p:cNvPr id="14489" name="Straight Connector 144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0" name="Straight Connector 144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0" name="Group 14449"/>
            <p:cNvGrpSpPr/>
            <p:nvPr/>
          </p:nvGrpSpPr>
          <p:grpSpPr>
            <a:xfrm>
              <a:off x="4820289" y="349909"/>
              <a:ext cx="64800" cy="64800"/>
              <a:chOff x="4180032" y="3419476"/>
              <a:chExt cx="64800" cy="64800"/>
            </a:xfrm>
          </p:grpSpPr>
          <p:cxnSp>
            <p:nvCxnSpPr>
              <p:cNvPr id="14487" name="Straight Connector 14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8" name="Straight Connector 14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1" name="Group 14450"/>
            <p:cNvGrpSpPr/>
            <p:nvPr/>
          </p:nvGrpSpPr>
          <p:grpSpPr>
            <a:xfrm>
              <a:off x="5497349" y="349909"/>
              <a:ext cx="64800" cy="64800"/>
              <a:chOff x="4180032" y="3419476"/>
              <a:chExt cx="64800" cy="64800"/>
            </a:xfrm>
          </p:grpSpPr>
          <p:cxnSp>
            <p:nvCxnSpPr>
              <p:cNvPr id="14485" name="Straight Connector 14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6" name="Straight Connector 14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2" name="Group 14451"/>
            <p:cNvGrpSpPr/>
            <p:nvPr/>
          </p:nvGrpSpPr>
          <p:grpSpPr>
            <a:xfrm>
              <a:off x="5903585" y="349909"/>
              <a:ext cx="64800" cy="64800"/>
              <a:chOff x="4180032" y="3419476"/>
              <a:chExt cx="64800" cy="64800"/>
            </a:xfrm>
          </p:grpSpPr>
          <p:cxnSp>
            <p:nvCxnSpPr>
              <p:cNvPr id="14483" name="Straight Connector 14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4" name="Straight Connector 14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3" name="Group 14452"/>
            <p:cNvGrpSpPr/>
            <p:nvPr/>
          </p:nvGrpSpPr>
          <p:grpSpPr>
            <a:xfrm>
              <a:off x="6580645" y="349909"/>
              <a:ext cx="64800" cy="64800"/>
              <a:chOff x="4180032" y="3419476"/>
              <a:chExt cx="64800" cy="64800"/>
            </a:xfrm>
          </p:grpSpPr>
          <p:cxnSp>
            <p:nvCxnSpPr>
              <p:cNvPr id="14481" name="Straight Connector 14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2" name="Straight Connector 14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4" name="Group 14453"/>
            <p:cNvGrpSpPr/>
            <p:nvPr/>
          </p:nvGrpSpPr>
          <p:grpSpPr>
            <a:xfrm>
              <a:off x="7257705" y="349909"/>
              <a:ext cx="64800" cy="64800"/>
              <a:chOff x="4180032" y="3419476"/>
              <a:chExt cx="64800" cy="64800"/>
            </a:xfrm>
          </p:grpSpPr>
          <p:cxnSp>
            <p:nvCxnSpPr>
              <p:cNvPr id="14479" name="Straight Connector 14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0" name="Straight Connector 14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5" name="Group 14454"/>
            <p:cNvGrpSpPr/>
            <p:nvPr/>
          </p:nvGrpSpPr>
          <p:grpSpPr>
            <a:xfrm>
              <a:off x="7934765" y="349909"/>
              <a:ext cx="64800" cy="64800"/>
              <a:chOff x="4180032" y="3419476"/>
              <a:chExt cx="64800" cy="64800"/>
            </a:xfrm>
          </p:grpSpPr>
          <p:cxnSp>
            <p:nvCxnSpPr>
              <p:cNvPr id="14477" name="Straight Connector 14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8" name="Straight Connector 14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6" name="Group 14455"/>
            <p:cNvGrpSpPr/>
            <p:nvPr/>
          </p:nvGrpSpPr>
          <p:grpSpPr>
            <a:xfrm>
              <a:off x="8611825" y="349909"/>
              <a:ext cx="64800" cy="64800"/>
              <a:chOff x="4180032" y="3419476"/>
              <a:chExt cx="64800" cy="64800"/>
            </a:xfrm>
          </p:grpSpPr>
          <p:cxnSp>
            <p:nvCxnSpPr>
              <p:cNvPr id="14475" name="Straight Connector 14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6" name="Straight Connector 14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7" name="Group 14456"/>
            <p:cNvGrpSpPr/>
            <p:nvPr/>
          </p:nvGrpSpPr>
          <p:grpSpPr>
            <a:xfrm>
              <a:off x="1028753" y="349909"/>
              <a:ext cx="64800" cy="64800"/>
              <a:chOff x="4180032" y="3419476"/>
              <a:chExt cx="64800" cy="64800"/>
            </a:xfrm>
          </p:grpSpPr>
          <p:cxnSp>
            <p:nvCxnSpPr>
              <p:cNvPr id="14473" name="Straight Connector 14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4" name="Straight Connector 14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8" name="Group 14457"/>
            <p:cNvGrpSpPr/>
            <p:nvPr/>
          </p:nvGrpSpPr>
          <p:grpSpPr>
            <a:xfrm>
              <a:off x="1841225" y="349909"/>
              <a:ext cx="64800" cy="64800"/>
              <a:chOff x="4180032" y="3419476"/>
              <a:chExt cx="64800" cy="64800"/>
            </a:xfrm>
          </p:grpSpPr>
          <p:cxnSp>
            <p:nvCxnSpPr>
              <p:cNvPr id="14471" name="Straight Connector 14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2" name="Straight Connector 14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9" name="Group 14458"/>
            <p:cNvGrpSpPr/>
            <p:nvPr/>
          </p:nvGrpSpPr>
          <p:grpSpPr>
            <a:xfrm>
              <a:off x="2789109" y="349909"/>
              <a:ext cx="64800" cy="64800"/>
              <a:chOff x="4180032" y="3419476"/>
              <a:chExt cx="64800" cy="64800"/>
            </a:xfrm>
          </p:grpSpPr>
          <p:cxnSp>
            <p:nvCxnSpPr>
              <p:cNvPr id="14469" name="Straight Connector 14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0" name="Straight Connector 14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60" name="Group 14459"/>
            <p:cNvGrpSpPr/>
            <p:nvPr/>
          </p:nvGrpSpPr>
          <p:grpSpPr>
            <a:xfrm>
              <a:off x="1976637" y="349909"/>
              <a:ext cx="64800" cy="64800"/>
              <a:chOff x="4180032" y="3419476"/>
              <a:chExt cx="64800" cy="64800"/>
            </a:xfrm>
          </p:grpSpPr>
          <p:cxnSp>
            <p:nvCxnSpPr>
              <p:cNvPr id="14467" name="Straight Connector 14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68" name="Straight Connector 14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61" name="Group 14460"/>
            <p:cNvGrpSpPr/>
            <p:nvPr/>
          </p:nvGrpSpPr>
          <p:grpSpPr>
            <a:xfrm>
              <a:off x="2924521" y="349909"/>
              <a:ext cx="64800" cy="64800"/>
              <a:chOff x="4180032" y="3419476"/>
              <a:chExt cx="64800" cy="64800"/>
            </a:xfrm>
          </p:grpSpPr>
          <p:cxnSp>
            <p:nvCxnSpPr>
              <p:cNvPr id="14465" name="Straight Connector 14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66" name="Straight Connector 14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62" name="Group 14461"/>
            <p:cNvGrpSpPr/>
            <p:nvPr/>
          </p:nvGrpSpPr>
          <p:grpSpPr>
            <a:xfrm>
              <a:off x="3059933" y="349909"/>
              <a:ext cx="64800" cy="64800"/>
              <a:chOff x="4180032" y="3419476"/>
              <a:chExt cx="64800" cy="64800"/>
            </a:xfrm>
          </p:grpSpPr>
          <p:cxnSp>
            <p:nvCxnSpPr>
              <p:cNvPr id="14463" name="Straight Connector 14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64" name="Straight Connector 14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589" name="Group 14588"/>
          <p:cNvGrpSpPr/>
          <p:nvPr/>
        </p:nvGrpSpPr>
        <p:grpSpPr>
          <a:xfrm>
            <a:off x="468924" y="3167555"/>
            <a:ext cx="11280435" cy="64800"/>
            <a:chOff x="351693" y="349909"/>
            <a:chExt cx="8460326" cy="64800"/>
          </a:xfrm>
        </p:grpSpPr>
        <p:grpSp>
          <p:nvGrpSpPr>
            <p:cNvPr id="14590" name="Group 14589"/>
            <p:cNvGrpSpPr/>
            <p:nvPr/>
          </p:nvGrpSpPr>
          <p:grpSpPr>
            <a:xfrm>
              <a:off x="351693" y="349909"/>
              <a:ext cx="64800" cy="64800"/>
              <a:chOff x="4180032" y="3419476"/>
              <a:chExt cx="64800" cy="64800"/>
            </a:xfrm>
          </p:grpSpPr>
          <p:cxnSp>
            <p:nvCxnSpPr>
              <p:cNvPr id="14777" name="Straight Connector 147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8" name="Straight Connector 147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1" name="Group 14590"/>
            <p:cNvGrpSpPr/>
            <p:nvPr/>
          </p:nvGrpSpPr>
          <p:grpSpPr>
            <a:xfrm>
              <a:off x="487105" y="349909"/>
              <a:ext cx="64800" cy="64800"/>
              <a:chOff x="4180032" y="3419476"/>
              <a:chExt cx="64800" cy="64800"/>
            </a:xfrm>
          </p:grpSpPr>
          <p:cxnSp>
            <p:nvCxnSpPr>
              <p:cNvPr id="14775" name="Straight Connector 147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6" name="Straight Connector 147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2" name="Group 14591"/>
            <p:cNvGrpSpPr/>
            <p:nvPr/>
          </p:nvGrpSpPr>
          <p:grpSpPr>
            <a:xfrm>
              <a:off x="622517" y="349909"/>
              <a:ext cx="64800" cy="64800"/>
              <a:chOff x="4180032" y="3419476"/>
              <a:chExt cx="64800" cy="64800"/>
            </a:xfrm>
          </p:grpSpPr>
          <p:cxnSp>
            <p:nvCxnSpPr>
              <p:cNvPr id="14773" name="Straight Connector 147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4" name="Straight Connector 147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3" name="Group 14592"/>
            <p:cNvGrpSpPr/>
            <p:nvPr/>
          </p:nvGrpSpPr>
          <p:grpSpPr>
            <a:xfrm>
              <a:off x="1164165" y="349909"/>
              <a:ext cx="64800" cy="64800"/>
              <a:chOff x="4180032" y="3419476"/>
              <a:chExt cx="64800" cy="64800"/>
            </a:xfrm>
          </p:grpSpPr>
          <p:cxnSp>
            <p:nvCxnSpPr>
              <p:cNvPr id="14771" name="Straight Connector 147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2" name="Straight Connector 147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4" name="Group 14593"/>
            <p:cNvGrpSpPr/>
            <p:nvPr/>
          </p:nvGrpSpPr>
          <p:grpSpPr>
            <a:xfrm>
              <a:off x="2112049" y="349909"/>
              <a:ext cx="64800" cy="64800"/>
              <a:chOff x="4180032" y="3419476"/>
              <a:chExt cx="64800" cy="64800"/>
            </a:xfrm>
          </p:grpSpPr>
          <p:cxnSp>
            <p:nvCxnSpPr>
              <p:cNvPr id="14769" name="Straight Connector 147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0" name="Straight Connector 147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5" name="Group 14594"/>
            <p:cNvGrpSpPr/>
            <p:nvPr/>
          </p:nvGrpSpPr>
          <p:grpSpPr>
            <a:xfrm>
              <a:off x="3195345" y="349909"/>
              <a:ext cx="64800" cy="64800"/>
              <a:chOff x="4180032" y="3419476"/>
              <a:chExt cx="64800" cy="64800"/>
            </a:xfrm>
          </p:grpSpPr>
          <p:cxnSp>
            <p:nvCxnSpPr>
              <p:cNvPr id="14767" name="Straight Connector 147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8" name="Straight Connector 147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6" name="Group 14595"/>
            <p:cNvGrpSpPr/>
            <p:nvPr/>
          </p:nvGrpSpPr>
          <p:grpSpPr>
            <a:xfrm>
              <a:off x="3872405" y="349909"/>
              <a:ext cx="64800" cy="64800"/>
              <a:chOff x="4180032" y="3419476"/>
              <a:chExt cx="64800" cy="64800"/>
            </a:xfrm>
          </p:grpSpPr>
          <p:cxnSp>
            <p:nvCxnSpPr>
              <p:cNvPr id="14765" name="Straight Connector 147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6" name="Straight Connector 147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7" name="Group 14596"/>
            <p:cNvGrpSpPr/>
            <p:nvPr/>
          </p:nvGrpSpPr>
          <p:grpSpPr>
            <a:xfrm>
              <a:off x="4955701" y="349909"/>
              <a:ext cx="64800" cy="64800"/>
              <a:chOff x="4180032" y="3419476"/>
              <a:chExt cx="64800" cy="64800"/>
            </a:xfrm>
          </p:grpSpPr>
          <p:cxnSp>
            <p:nvCxnSpPr>
              <p:cNvPr id="14763" name="Straight Connector 147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4" name="Straight Connector 147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8" name="Group 14597"/>
            <p:cNvGrpSpPr/>
            <p:nvPr/>
          </p:nvGrpSpPr>
          <p:grpSpPr>
            <a:xfrm>
              <a:off x="5632761" y="349909"/>
              <a:ext cx="64800" cy="64800"/>
              <a:chOff x="4180032" y="3419476"/>
              <a:chExt cx="64800" cy="64800"/>
            </a:xfrm>
          </p:grpSpPr>
          <p:cxnSp>
            <p:nvCxnSpPr>
              <p:cNvPr id="14761" name="Straight Connector 147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2" name="Straight Connector 147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9" name="Group 14598"/>
            <p:cNvGrpSpPr/>
            <p:nvPr/>
          </p:nvGrpSpPr>
          <p:grpSpPr>
            <a:xfrm>
              <a:off x="6038997" y="349909"/>
              <a:ext cx="64800" cy="64800"/>
              <a:chOff x="4180032" y="3419476"/>
              <a:chExt cx="64800" cy="64800"/>
            </a:xfrm>
          </p:grpSpPr>
          <p:cxnSp>
            <p:nvCxnSpPr>
              <p:cNvPr id="14759" name="Straight Connector 147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0" name="Straight Connector 147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0" name="Group 14599"/>
            <p:cNvGrpSpPr/>
            <p:nvPr/>
          </p:nvGrpSpPr>
          <p:grpSpPr>
            <a:xfrm>
              <a:off x="6716057" y="349909"/>
              <a:ext cx="64800" cy="64800"/>
              <a:chOff x="4180032" y="3419476"/>
              <a:chExt cx="64800" cy="64800"/>
            </a:xfrm>
          </p:grpSpPr>
          <p:cxnSp>
            <p:nvCxnSpPr>
              <p:cNvPr id="14757" name="Straight Connector 147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8" name="Straight Connector 147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1" name="Group 14600"/>
            <p:cNvGrpSpPr/>
            <p:nvPr/>
          </p:nvGrpSpPr>
          <p:grpSpPr>
            <a:xfrm>
              <a:off x="7393117" y="349909"/>
              <a:ext cx="64800" cy="64800"/>
              <a:chOff x="4180032" y="3419476"/>
              <a:chExt cx="64800" cy="64800"/>
            </a:xfrm>
          </p:grpSpPr>
          <p:cxnSp>
            <p:nvCxnSpPr>
              <p:cNvPr id="14755" name="Straight Connector 147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6" name="Straight Connector 147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2" name="Group 14601"/>
            <p:cNvGrpSpPr/>
            <p:nvPr/>
          </p:nvGrpSpPr>
          <p:grpSpPr>
            <a:xfrm>
              <a:off x="8070177" y="349909"/>
              <a:ext cx="64800" cy="64800"/>
              <a:chOff x="4180032" y="3419476"/>
              <a:chExt cx="64800" cy="64800"/>
            </a:xfrm>
          </p:grpSpPr>
          <p:cxnSp>
            <p:nvCxnSpPr>
              <p:cNvPr id="14753" name="Straight Connector 147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4" name="Straight Connector 147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3" name="Group 14602"/>
            <p:cNvGrpSpPr/>
            <p:nvPr/>
          </p:nvGrpSpPr>
          <p:grpSpPr>
            <a:xfrm>
              <a:off x="8747219" y="349909"/>
              <a:ext cx="64800" cy="64800"/>
              <a:chOff x="4180032" y="3419476"/>
              <a:chExt cx="64800" cy="64800"/>
            </a:xfrm>
          </p:grpSpPr>
          <p:cxnSp>
            <p:nvCxnSpPr>
              <p:cNvPr id="14751" name="Straight Connector 147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2" name="Straight Connector 147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4" name="Group 14603"/>
            <p:cNvGrpSpPr/>
            <p:nvPr/>
          </p:nvGrpSpPr>
          <p:grpSpPr>
            <a:xfrm>
              <a:off x="1299577" y="349909"/>
              <a:ext cx="64800" cy="64800"/>
              <a:chOff x="4180032" y="3419476"/>
              <a:chExt cx="64800" cy="64800"/>
            </a:xfrm>
          </p:grpSpPr>
          <p:cxnSp>
            <p:nvCxnSpPr>
              <p:cNvPr id="14749" name="Straight Connector 147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0" name="Straight Connector 147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5" name="Group 14604"/>
            <p:cNvGrpSpPr/>
            <p:nvPr/>
          </p:nvGrpSpPr>
          <p:grpSpPr>
            <a:xfrm>
              <a:off x="2247461" y="349909"/>
              <a:ext cx="64800" cy="64800"/>
              <a:chOff x="4180032" y="3419476"/>
              <a:chExt cx="64800" cy="64800"/>
            </a:xfrm>
          </p:grpSpPr>
          <p:cxnSp>
            <p:nvCxnSpPr>
              <p:cNvPr id="14747" name="Straight Connector 147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8" name="Straight Connector 147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6" name="Group 14605"/>
            <p:cNvGrpSpPr/>
            <p:nvPr/>
          </p:nvGrpSpPr>
          <p:grpSpPr>
            <a:xfrm>
              <a:off x="3330757" y="349909"/>
              <a:ext cx="64800" cy="64800"/>
              <a:chOff x="4180032" y="3419476"/>
              <a:chExt cx="64800" cy="64800"/>
            </a:xfrm>
          </p:grpSpPr>
          <p:cxnSp>
            <p:nvCxnSpPr>
              <p:cNvPr id="14745" name="Straight Connector 147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6" name="Straight Connector 147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7" name="Group 14606"/>
            <p:cNvGrpSpPr/>
            <p:nvPr/>
          </p:nvGrpSpPr>
          <p:grpSpPr>
            <a:xfrm>
              <a:off x="4007817" y="349909"/>
              <a:ext cx="64800" cy="64800"/>
              <a:chOff x="4180032" y="3419476"/>
              <a:chExt cx="64800" cy="64800"/>
            </a:xfrm>
          </p:grpSpPr>
          <p:cxnSp>
            <p:nvCxnSpPr>
              <p:cNvPr id="14743" name="Straight Connector 147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4" name="Straight Connector 147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8" name="Group 14607"/>
            <p:cNvGrpSpPr/>
            <p:nvPr/>
          </p:nvGrpSpPr>
          <p:grpSpPr>
            <a:xfrm>
              <a:off x="4414053" y="349909"/>
              <a:ext cx="64800" cy="64800"/>
              <a:chOff x="4180032" y="3419476"/>
              <a:chExt cx="64800" cy="64800"/>
            </a:xfrm>
          </p:grpSpPr>
          <p:cxnSp>
            <p:nvCxnSpPr>
              <p:cNvPr id="14741" name="Straight Connector 147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2" name="Straight Connector 147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9" name="Group 14608"/>
            <p:cNvGrpSpPr/>
            <p:nvPr/>
          </p:nvGrpSpPr>
          <p:grpSpPr>
            <a:xfrm>
              <a:off x="5091113" y="349909"/>
              <a:ext cx="64800" cy="64800"/>
              <a:chOff x="4180032" y="3419476"/>
              <a:chExt cx="64800" cy="64800"/>
            </a:xfrm>
          </p:grpSpPr>
          <p:cxnSp>
            <p:nvCxnSpPr>
              <p:cNvPr id="14739" name="Straight Connector 147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0" name="Straight Connector 147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0" name="Group 14609"/>
            <p:cNvGrpSpPr/>
            <p:nvPr/>
          </p:nvGrpSpPr>
          <p:grpSpPr>
            <a:xfrm>
              <a:off x="6174409" y="349909"/>
              <a:ext cx="64800" cy="64800"/>
              <a:chOff x="4180032" y="3419476"/>
              <a:chExt cx="64800" cy="64800"/>
            </a:xfrm>
          </p:grpSpPr>
          <p:cxnSp>
            <p:nvCxnSpPr>
              <p:cNvPr id="14737" name="Straight Connector 147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8" name="Straight Connector 147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1" name="Group 14610"/>
            <p:cNvGrpSpPr/>
            <p:nvPr/>
          </p:nvGrpSpPr>
          <p:grpSpPr>
            <a:xfrm>
              <a:off x="6851469" y="349909"/>
              <a:ext cx="64800" cy="64800"/>
              <a:chOff x="4180032" y="3419476"/>
              <a:chExt cx="64800" cy="64800"/>
            </a:xfrm>
          </p:grpSpPr>
          <p:cxnSp>
            <p:nvCxnSpPr>
              <p:cNvPr id="14735" name="Straight Connector 147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6" name="Straight Connector 147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2" name="Group 14611"/>
            <p:cNvGrpSpPr/>
            <p:nvPr/>
          </p:nvGrpSpPr>
          <p:grpSpPr>
            <a:xfrm>
              <a:off x="7528529" y="349909"/>
              <a:ext cx="64800" cy="64800"/>
              <a:chOff x="4180032" y="3419476"/>
              <a:chExt cx="64800" cy="64800"/>
            </a:xfrm>
          </p:grpSpPr>
          <p:cxnSp>
            <p:nvCxnSpPr>
              <p:cNvPr id="14733" name="Straight Connector 147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4" name="Straight Connector 147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3" name="Group 14612"/>
            <p:cNvGrpSpPr/>
            <p:nvPr/>
          </p:nvGrpSpPr>
          <p:grpSpPr>
            <a:xfrm>
              <a:off x="8205589" y="349909"/>
              <a:ext cx="64800" cy="64800"/>
              <a:chOff x="4180032" y="3419476"/>
              <a:chExt cx="64800" cy="64800"/>
            </a:xfrm>
          </p:grpSpPr>
          <p:cxnSp>
            <p:nvCxnSpPr>
              <p:cNvPr id="14731" name="Straight Connector 147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2" name="Straight Connector 147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4" name="Group 14613"/>
            <p:cNvGrpSpPr/>
            <p:nvPr/>
          </p:nvGrpSpPr>
          <p:grpSpPr>
            <a:xfrm>
              <a:off x="757929" y="349909"/>
              <a:ext cx="64800" cy="64800"/>
              <a:chOff x="4180032" y="3419476"/>
              <a:chExt cx="64800" cy="64800"/>
            </a:xfrm>
          </p:grpSpPr>
          <p:cxnSp>
            <p:nvCxnSpPr>
              <p:cNvPr id="14729" name="Straight Connector 147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0" name="Straight Connector 147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5" name="Group 14614"/>
            <p:cNvGrpSpPr/>
            <p:nvPr/>
          </p:nvGrpSpPr>
          <p:grpSpPr>
            <a:xfrm>
              <a:off x="1434989" y="349909"/>
              <a:ext cx="64800" cy="64800"/>
              <a:chOff x="4180032" y="3419476"/>
              <a:chExt cx="64800" cy="64800"/>
            </a:xfrm>
          </p:grpSpPr>
          <p:cxnSp>
            <p:nvCxnSpPr>
              <p:cNvPr id="14727" name="Straight Connector 147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8" name="Straight Connector 147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6" name="Group 14615"/>
            <p:cNvGrpSpPr/>
            <p:nvPr/>
          </p:nvGrpSpPr>
          <p:grpSpPr>
            <a:xfrm>
              <a:off x="2382873" y="349909"/>
              <a:ext cx="64800" cy="64800"/>
              <a:chOff x="4180032" y="3419476"/>
              <a:chExt cx="64800" cy="64800"/>
            </a:xfrm>
          </p:grpSpPr>
          <p:cxnSp>
            <p:nvCxnSpPr>
              <p:cNvPr id="14725" name="Straight Connector 147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6" name="Straight Connector 147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7" name="Group 14616"/>
            <p:cNvGrpSpPr/>
            <p:nvPr/>
          </p:nvGrpSpPr>
          <p:grpSpPr>
            <a:xfrm>
              <a:off x="3466169" y="349909"/>
              <a:ext cx="64800" cy="64800"/>
              <a:chOff x="4180032" y="3419476"/>
              <a:chExt cx="64800" cy="64800"/>
            </a:xfrm>
          </p:grpSpPr>
          <p:cxnSp>
            <p:nvCxnSpPr>
              <p:cNvPr id="14723" name="Straight Connector 147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4" name="Straight Connector 147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8" name="Group 14617"/>
            <p:cNvGrpSpPr/>
            <p:nvPr/>
          </p:nvGrpSpPr>
          <p:grpSpPr>
            <a:xfrm>
              <a:off x="4143229" y="349909"/>
              <a:ext cx="64800" cy="64800"/>
              <a:chOff x="4180032" y="3419476"/>
              <a:chExt cx="64800" cy="64800"/>
            </a:xfrm>
          </p:grpSpPr>
          <p:cxnSp>
            <p:nvCxnSpPr>
              <p:cNvPr id="14721" name="Straight Connector 147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2" name="Straight Connector 147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9" name="Group 14618"/>
            <p:cNvGrpSpPr/>
            <p:nvPr/>
          </p:nvGrpSpPr>
          <p:grpSpPr>
            <a:xfrm>
              <a:off x="4549465" y="349909"/>
              <a:ext cx="64800" cy="64800"/>
              <a:chOff x="4180032" y="3419476"/>
              <a:chExt cx="64800" cy="64800"/>
            </a:xfrm>
          </p:grpSpPr>
          <p:cxnSp>
            <p:nvCxnSpPr>
              <p:cNvPr id="14719" name="Straight Connector 147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0" name="Straight Connector 147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0" name="Group 14619"/>
            <p:cNvGrpSpPr/>
            <p:nvPr/>
          </p:nvGrpSpPr>
          <p:grpSpPr>
            <a:xfrm>
              <a:off x="5226525" y="349909"/>
              <a:ext cx="64800" cy="64800"/>
              <a:chOff x="4180032" y="3419476"/>
              <a:chExt cx="64800" cy="64800"/>
            </a:xfrm>
          </p:grpSpPr>
          <p:cxnSp>
            <p:nvCxnSpPr>
              <p:cNvPr id="14717" name="Straight Connector 147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8" name="Straight Connector 147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1" name="Group 14620"/>
            <p:cNvGrpSpPr/>
            <p:nvPr/>
          </p:nvGrpSpPr>
          <p:grpSpPr>
            <a:xfrm>
              <a:off x="6309821" y="349909"/>
              <a:ext cx="64800" cy="64800"/>
              <a:chOff x="4180032" y="3419476"/>
              <a:chExt cx="64800" cy="64800"/>
            </a:xfrm>
          </p:grpSpPr>
          <p:cxnSp>
            <p:nvCxnSpPr>
              <p:cNvPr id="14715" name="Straight Connector 147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6" name="Straight Connector 147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2" name="Group 14621"/>
            <p:cNvGrpSpPr/>
            <p:nvPr/>
          </p:nvGrpSpPr>
          <p:grpSpPr>
            <a:xfrm>
              <a:off x="6986881" y="349909"/>
              <a:ext cx="64800" cy="64800"/>
              <a:chOff x="4180032" y="3419476"/>
              <a:chExt cx="64800" cy="64800"/>
            </a:xfrm>
          </p:grpSpPr>
          <p:cxnSp>
            <p:nvCxnSpPr>
              <p:cNvPr id="14713" name="Straight Connector 147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4" name="Straight Connector 147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3" name="Group 14622"/>
            <p:cNvGrpSpPr/>
            <p:nvPr/>
          </p:nvGrpSpPr>
          <p:grpSpPr>
            <a:xfrm>
              <a:off x="7663941" y="349909"/>
              <a:ext cx="64800" cy="64800"/>
              <a:chOff x="4180032" y="3419476"/>
              <a:chExt cx="64800" cy="64800"/>
            </a:xfrm>
          </p:grpSpPr>
          <p:cxnSp>
            <p:nvCxnSpPr>
              <p:cNvPr id="14711" name="Straight Connector 147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2" name="Straight Connector 147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4" name="Group 14623"/>
            <p:cNvGrpSpPr/>
            <p:nvPr/>
          </p:nvGrpSpPr>
          <p:grpSpPr>
            <a:xfrm>
              <a:off x="8341001" y="349909"/>
              <a:ext cx="64800" cy="64800"/>
              <a:chOff x="4180032" y="3419476"/>
              <a:chExt cx="64800" cy="64800"/>
            </a:xfrm>
          </p:grpSpPr>
          <p:cxnSp>
            <p:nvCxnSpPr>
              <p:cNvPr id="14709" name="Straight Connector 147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0" name="Straight Connector 147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5" name="Group 14624"/>
            <p:cNvGrpSpPr/>
            <p:nvPr/>
          </p:nvGrpSpPr>
          <p:grpSpPr>
            <a:xfrm>
              <a:off x="893341" y="349909"/>
              <a:ext cx="64800" cy="64800"/>
              <a:chOff x="4180032" y="3419476"/>
              <a:chExt cx="64800" cy="64800"/>
            </a:xfrm>
          </p:grpSpPr>
          <p:cxnSp>
            <p:nvCxnSpPr>
              <p:cNvPr id="14707" name="Straight Connector 147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8" name="Straight Connector 147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6" name="Group 14625"/>
            <p:cNvGrpSpPr/>
            <p:nvPr/>
          </p:nvGrpSpPr>
          <p:grpSpPr>
            <a:xfrm>
              <a:off x="1570401" y="349909"/>
              <a:ext cx="64800" cy="64800"/>
              <a:chOff x="4180032" y="3419476"/>
              <a:chExt cx="64800" cy="64800"/>
            </a:xfrm>
          </p:grpSpPr>
          <p:cxnSp>
            <p:nvCxnSpPr>
              <p:cNvPr id="14705" name="Straight Connector 147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6" name="Straight Connector 147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7" name="Group 14626"/>
            <p:cNvGrpSpPr/>
            <p:nvPr/>
          </p:nvGrpSpPr>
          <p:grpSpPr>
            <a:xfrm>
              <a:off x="2518285" y="349909"/>
              <a:ext cx="64800" cy="64800"/>
              <a:chOff x="4180032" y="3419476"/>
              <a:chExt cx="64800" cy="64800"/>
            </a:xfrm>
          </p:grpSpPr>
          <p:cxnSp>
            <p:nvCxnSpPr>
              <p:cNvPr id="14703" name="Straight Connector 147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4" name="Straight Connector 147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8" name="Group 14627"/>
            <p:cNvGrpSpPr/>
            <p:nvPr/>
          </p:nvGrpSpPr>
          <p:grpSpPr>
            <a:xfrm>
              <a:off x="3601581" y="349909"/>
              <a:ext cx="64800" cy="64800"/>
              <a:chOff x="4180032" y="3419476"/>
              <a:chExt cx="64800" cy="64800"/>
            </a:xfrm>
          </p:grpSpPr>
          <p:cxnSp>
            <p:nvCxnSpPr>
              <p:cNvPr id="14701" name="Straight Connector 147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2" name="Straight Connector 147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9" name="Group 14628"/>
            <p:cNvGrpSpPr/>
            <p:nvPr/>
          </p:nvGrpSpPr>
          <p:grpSpPr>
            <a:xfrm>
              <a:off x="4684877" y="349909"/>
              <a:ext cx="64800" cy="64800"/>
              <a:chOff x="4180032" y="3419476"/>
              <a:chExt cx="64800" cy="64800"/>
            </a:xfrm>
          </p:grpSpPr>
          <p:cxnSp>
            <p:nvCxnSpPr>
              <p:cNvPr id="14699" name="Straight Connector 146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0" name="Straight Connector 146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0" name="Group 14629"/>
            <p:cNvGrpSpPr/>
            <p:nvPr/>
          </p:nvGrpSpPr>
          <p:grpSpPr>
            <a:xfrm>
              <a:off x="5361937" y="349909"/>
              <a:ext cx="64800" cy="64800"/>
              <a:chOff x="4180032" y="3419476"/>
              <a:chExt cx="64800" cy="64800"/>
            </a:xfrm>
          </p:grpSpPr>
          <p:cxnSp>
            <p:nvCxnSpPr>
              <p:cNvPr id="14697" name="Straight Connector 146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8" name="Straight Connector 146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1" name="Group 14630"/>
            <p:cNvGrpSpPr/>
            <p:nvPr/>
          </p:nvGrpSpPr>
          <p:grpSpPr>
            <a:xfrm>
              <a:off x="5768173" y="349909"/>
              <a:ext cx="64800" cy="64800"/>
              <a:chOff x="4180032" y="3419476"/>
              <a:chExt cx="64800" cy="64800"/>
            </a:xfrm>
          </p:grpSpPr>
          <p:cxnSp>
            <p:nvCxnSpPr>
              <p:cNvPr id="14695" name="Straight Connector 146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6" name="Straight Connector 146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2" name="Group 14631"/>
            <p:cNvGrpSpPr/>
            <p:nvPr/>
          </p:nvGrpSpPr>
          <p:grpSpPr>
            <a:xfrm>
              <a:off x="6445233" y="349909"/>
              <a:ext cx="64800" cy="64800"/>
              <a:chOff x="4180032" y="3419476"/>
              <a:chExt cx="64800" cy="64800"/>
            </a:xfrm>
          </p:grpSpPr>
          <p:cxnSp>
            <p:nvCxnSpPr>
              <p:cNvPr id="14693" name="Straight Connector 146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4" name="Straight Connector 146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3" name="Group 14632"/>
            <p:cNvGrpSpPr/>
            <p:nvPr/>
          </p:nvGrpSpPr>
          <p:grpSpPr>
            <a:xfrm>
              <a:off x="7122293" y="349909"/>
              <a:ext cx="64800" cy="64800"/>
              <a:chOff x="4180032" y="3419476"/>
              <a:chExt cx="64800" cy="64800"/>
            </a:xfrm>
          </p:grpSpPr>
          <p:cxnSp>
            <p:nvCxnSpPr>
              <p:cNvPr id="14691" name="Straight Connector 146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2" name="Straight Connector 146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4" name="Group 14633"/>
            <p:cNvGrpSpPr/>
            <p:nvPr/>
          </p:nvGrpSpPr>
          <p:grpSpPr>
            <a:xfrm>
              <a:off x="7799353" y="349909"/>
              <a:ext cx="64800" cy="64800"/>
              <a:chOff x="4180032" y="3419476"/>
              <a:chExt cx="64800" cy="64800"/>
            </a:xfrm>
          </p:grpSpPr>
          <p:cxnSp>
            <p:nvCxnSpPr>
              <p:cNvPr id="14689" name="Straight Connector 146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0" name="Straight Connector 146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5" name="Group 14634"/>
            <p:cNvGrpSpPr/>
            <p:nvPr/>
          </p:nvGrpSpPr>
          <p:grpSpPr>
            <a:xfrm>
              <a:off x="8476413" y="349909"/>
              <a:ext cx="64800" cy="64800"/>
              <a:chOff x="4180032" y="3419476"/>
              <a:chExt cx="64800" cy="64800"/>
            </a:xfrm>
          </p:grpSpPr>
          <p:cxnSp>
            <p:nvCxnSpPr>
              <p:cNvPr id="14687" name="Straight Connector 146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8" name="Straight Connector 146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6" name="Group 14635"/>
            <p:cNvGrpSpPr/>
            <p:nvPr/>
          </p:nvGrpSpPr>
          <p:grpSpPr>
            <a:xfrm>
              <a:off x="1705813" y="349909"/>
              <a:ext cx="64800" cy="64800"/>
              <a:chOff x="4180032" y="3419476"/>
              <a:chExt cx="64800" cy="64800"/>
            </a:xfrm>
          </p:grpSpPr>
          <p:cxnSp>
            <p:nvCxnSpPr>
              <p:cNvPr id="14685" name="Straight Connector 146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6" name="Straight Connector 146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7" name="Group 14636"/>
            <p:cNvGrpSpPr/>
            <p:nvPr/>
          </p:nvGrpSpPr>
          <p:grpSpPr>
            <a:xfrm>
              <a:off x="2653697" y="349909"/>
              <a:ext cx="64800" cy="64800"/>
              <a:chOff x="4180032" y="3419476"/>
              <a:chExt cx="64800" cy="64800"/>
            </a:xfrm>
          </p:grpSpPr>
          <p:cxnSp>
            <p:nvCxnSpPr>
              <p:cNvPr id="14683" name="Straight Connector 146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4" name="Straight Connector 146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8" name="Group 14637"/>
            <p:cNvGrpSpPr/>
            <p:nvPr/>
          </p:nvGrpSpPr>
          <p:grpSpPr>
            <a:xfrm>
              <a:off x="3736993" y="349909"/>
              <a:ext cx="64800" cy="64800"/>
              <a:chOff x="4180032" y="3419476"/>
              <a:chExt cx="64800" cy="64800"/>
            </a:xfrm>
          </p:grpSpPr>
          <p:cxnSp>
            <p:nvCxnSpPr>
              <p:cNvPr id="14681" name="Straight Connector 146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2" name="Straight Connector 146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9" name="Group 14638"/>
            <p:cNvGrpSpPr/>
            <p:nvPr/>
          </p:nvGrpSpPr>
          <p:grpSpPr>
            <a:xfrm>
              <a:off x="4278641" y="349909"/>
              <a:ext cx="64800" cy="64800"/>
              <a:chOff x="4180032" y="3419476"/>
              <a:chExt cx="64800" cy="64800"/>
            </a:xfrm>
          </p:grpSpPr>
          <p:cxnSp>
            <p:nvCxnSpPr>
              <p:cNvPr id="14679" name="Straight Connector 146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0" name="Straight Connector 146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0" name="Group 14639"/>
            <p:cNvGrpSpPr/>
            <p:nvPr/>
          </p:nvGrpSpPr>
          <p:grpSpPr>
            <a:xfrm>
              <a:off x="4820289" y="349909"/>
              <a:ext cx="64800" cy="64800"/>
              <a:chOff x="4180032" y="3419476"/>
              <a:chExt cx="64800" cy="64800"/>
            </a:xfrm>
          </p:grpSpPr>
          <p:cxnSp>
            <p:nvCxnSpPr>
              <p:cNvPr id="14677" name="Straight Connector 14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8" name="Straight Connector 14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1" name="Group 14640"/>
            <p:cNvGrpSpPr/>
            <p:nvPr/>
          </p:nvGrpSpPr>
          <p:grpSpPr>
            <a:xfrm>
              <a:off x="5497349" y="349909"/>
              <a:ext cx="64800" cy="64800"/>
              <a:chOff x="4180032" y="3419476"/>
              <a:chExt cx="64800" cy="64800"/>
            </a:xfrm>
          </p:grpSpPr>
          <p:cxnSp>
            <p:nvCxnSpPr>
              <p:cNvPr id="14675" name="Straight Connector 14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6" name="Straight Connector 14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2" name="Group 14641"/>
            <p:cNvGrpSpPr/>
            <p:nvPr/>
          </p:nvGrpSpPr>
          <p:grpSpPr>
            <a:xfrm>
              <a:off x="5903585" y="349909"/>
              <a:ext cx="64800" cy="64800"/>
              <a:chOff x="4180032" y="3419476"/>
              <a:chExt cx="64800" cy="64800"/>
            </a:xfrm>
          </p:grpSpPr>
          <p:cxnSp>
            <p:nvCxnSpPr>
              <p:cNvPr id="14673" name="Straight Connector 14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4" name="Straight Connector 14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3" name="Group 14642"/>
            <p:cNvGrpSpPr/>
            <p:nvPr/>
          </p:nvGrpSpPr>
          <p:grpSpPr>
            <a:xfrm>
              <a:off x="6580645" y="349909"/>
              <a:ext cx="64800" cy="64800"/>
              <a:chOff x="4180032" y="3419476"/>
              <a:chExt cx="64800" cy="64800"/>
            </a:xfrm>
          </p:grpSpPr>
          <p:cxnSp>
            <p:nvCxnSpPr>
              <p:cNvPr id="14671" name="Straight Connector 14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2" name="Straight Connector 14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4" name="Group 14643"/>
            <p:cNvGrpSpPr/>
            <p:nvPr/>
          </p:nvGrpSpPr>
          <p:grpSpPr>
            <a:xfrm>
              <a:off x="7257705" y="349909"/>
              <a:ext cx="64800" cy="64800"/>
              <a:chOff x="4180032" y="3419476"/>
              <a:chExt cx="64800" cy="64800"/>
            </a:xfrm>
          </p:grpSpPr>
          <p:cxnSp>
            <p:nvCxnSpPr>
              <p:cNvPr id="14669" name="Straight Connector 14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0" name="Straight Connector 14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5" name="Group 14644"/>
            <p:cNvGrpSpPr/>
            <p:nvPr/>
          </p:nvGrpSpPr>
          <p:grpSpPr>
            <a:xfrm>
              <a:off x="7934765" y="349909"/>
              <a:ext cx="64800" cy="64800"/>
              <a:chOff x="4180032" y="3419476"/>
              <a:chExt cx="64800" cy="64800"/>
            </a:xfrm>
          </p:grpSpPr>
          <p:cxnSp>
            <p:nvCxnSpPr>
              <p:cNvPr id="14667" name="Straight Connector 14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8" name="Straight Connector 14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6" name="Group 14645"/>
            <p:cNvGrpSpPr/>
            <p:nvPr/>
          </p:nvGrpSpPr>
          <p:grpSpPr>
            <a:xfrm>
              <a:off x="8611825" y="349909"/>
              <a:ext cx="64800" cy="64800"/>
              <a:chOff x="4180032" y="3419476"/>
              <a:chExt cx="64800" cy="64800"/>
            </a:xfrm>
          </p:grpSpPr>
          <p:cxnSp>
            <p:nvCxnSpPr>
              <p:cNvPr id="14665" name="Straight Connector 14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6" name="Straight Connector 14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7" name="Group 14646"/>
            <p:cNvGrpSpPr/>
            <p:nvPr/>
          </p:nvGrpSpPr>
          <p:grpSpPr>
            <a:xfrm>
              <a:off x="1028753" y="349909"/>
              <a:ext cx="64800" cy="64800"/>
              <a:chOff x="4180032" y="3419476"/>
              <a:chExt cx="64800" cy="64800"/>
            </a:xfrm>
          </p:grpSpPr>
          <p:cxnSp>
            <p:nvCxnSpPr>
              <p:cNvPr id="14663" name="Straight Connector 14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4" name="Straight Connector 14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8" name="Group 14647"/>
            <p:cNvGrpSpPr/>
            <p:nvPr/>
          </p:nvGrpSpPr>
          <p:grpSpPr>
            <a:xfrm>
              <a:off x="1841225" y="349909"/>
              <a:ext cx="64800" cy="64800"/>
              <a:chOff x="4180032" y="3419476"/>
              <a:chExt cx="64800" cy="64800"/>
            </a:xfrm>
          </p:grpSpPr>
          <p:cxnSp>
            <p:nvCxnSpPr>
              <p:cNvPr id="14661" name="Straight Connector 14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2" name="Straight Connector 14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9" name="Group 14648"/>
            <p:cNvGrpSpPr/>
            <p:nvPr/>
          </p:nvGrpSpPr>
          <p:grpSpPr>
            <a:xfrm>
              <a:off x="2789109" y="349909"/>
              <a:ext cx="64800" cy="64800"/>
              <a:chOff x="4180032" y="3419476"/>
              <a:chExt cx="64800" cy="64800"/>
            </a:xfrm>
          </p:grpSpPr>
          <p:cxnSp>
            <p:nvCxnSpPr>
              <p:cNvPr id="14659" name="Straight Connector 14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0" name="Straight Connector 14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50" name="Group 14649"/>
            <p:cNvGrpSpPr/>
            <p:nvPr/>
          </p:nvGrpSpPr>
          <p:grpSpPr>
            <a:xfrm>
              <a:off x="1976637" y="349909"/>
              <a:ext cx="64800" cy="64800"/>
              <a:chOff x="4180032" y="3419476"/>
              <a:chExt cx="64800" cy="64800"/>
            </a:xfrm>
          </p:grpSpPr>
          <p:cxnSp>
            <p:nvCxnSpPr>
              <p:cNvPr id="14657" name="Straight Connector 14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58" name="Straight Connector 14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51" name="Group 14650"/>
            <p:cNvGrpSpPr/>
            <p:nvPr/>
          </p:nvGrpSpPr>
          <p:grpSpPr>
            <a:xfrm>
              <a:off x="2924521" y="349909"/>
              <a:ext cx="64800" cy="64800"/>
              <a:chOff x="4180032" y="3419476"/>
              <a:chExt cx="64800" cy="64800"/>
            </a:xfrm>
          </p:grpSpPr>
          <p:cxnSp>
            <p:nvCxnSpPr>
              <p:cNvPr id="14655" name="Straight Connector 14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56" name="Straight Connector 14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52" name="Group 14651"/>
            <p:cNvGrpSpPr/>
            <p:nvPr/>
          </p:nvGrpSpPr>
          <p:grpSpPr>
            <a:xfrm>
              <a:off x="3059933" y="349909"/>
              <a:ext cx="64800" cy="64800"/>
              <a:chOff x="4180032" y="3419476"/>
              <a:chExt cx="64800" cy="64800"/>
            </a:xfrm>
          </p:grpSpPr>
          <p:cxnSp>
            <p:nvCxnSpPr>
              <p:cNvPr id="14653" name="Straight Connector 14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54" name="Straight Connector 14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779" name="Group 14778"/>
          <p:cNvGrpSpPr/>
          <p:nvPr/>
        </p:nvGrpSpPr>
        <p:grpSpPr>
          <a:xfrm>
            <a:off x="468924" y="3311396"/>
            <a:ext cx="11280435" cy="64800"/>
            <a:chOff x="351693" y="349909"/>
            <a:chExt cx="8460326" cy="64800"/>
          </a:xfrm>
        </p:grpSpPr>
        <p:grpSp>
          <p:nvGrpSpPr>
            <p:cNvPr id="14780" name="Group 14779"/>
            <p:cNvGrpSpPr/>
            <p:nvPr/>
          </p:nvGrpSpPr>
          <p:grpSpPr>
            <a:xfrm>
              <a:off x="351693" y="349909"/>
              <a:ext cx="64800" cy="64800"/>
              <a:chOff x="4180032" y="3419476"/>
              <a:chExt cx="64800" cy="64800"/>
            </a:xfrm>
          </p:grpSpPr>
          <p:cxnSp>
            <p:nvCxnSpPr>
              <p:cNvPr id="14967" name="Straight Connector 149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8" name="Straight Connector 149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1" name="Group 14780"/>
            <p:cNvGrpSpPr/>
            <p:nvPr/>
          </p:nvGrpSpPr>
          <p:grpSpPr>
            <a:xfrm>
              <a:off x="487105" y="349909"/>
              <a:ext cx="64800" cy="64800"/>
              <a:chOff x="4180032" y="3419476"/>
              <a:chExt cx="64800" cy="64800"/>
            </a:xfrm>
          </p:grpSpPr>
          <p:cxnSp>
            <p:nvCxnSpPr>
              <p:cNvPr id="14965" name="Straight Connector 149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6" name="Straight Connector 149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2" name="Group 14781"/>
            <p:cNvGrpSpPr/>
            <p:nvPr/>
          </p:nvGrpSpPr>
          <p:grpSpPr>
            <a:xfrm>
              <a:off x="622517" y="349909"/>
              <a:ext cx="64800" cy="64800"/>
              <a:chOff x="4180032" y="3419476"/>
              <a:chExt cx="64800" cy="64800"/>
            </a:xfrm>
          </p:grpSpPr>
          <p:cxnSp>
            <p:nvCxnSpPr>
              <p:cNvPr id="14963" name="Straight Connector 149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4" name="Straight Connector 149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3" name="Group 14782"/>
            <p:cNvGrpSpPr/>
            <p:nvPr/>
          </p:nvGrpSpPr>
          <p:grpSpPr>
            <a:xfrm>
              <a:off x="1164165" y="349909"/>
              <a:ext cx="64800" cy="64800"/>
              <a:chOff x="4180032" y="3419476"/>
              <a:chExt cx="64800" cy="64800"/>
            </a:xfrm>
          </p:grpSpPr>
          <p:cxnSp>
            <p:nvCxnSpPr>
              <p:cNvPr id="14961" name="Straight Connector 149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2" name="Straight Connector 149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4" name="Group 14783"/>
            <p:cNvGrpSpPr/>
            <p:nvPr/>
          </p:nvGrpSpPr>
          <p:grpSpPr>
            <a:xfrm>
              <a:off x="2112049" y="349909"/>
              <a:ext cx="64800" cy="64800"/>
              <a:chOff x="4180032" y="3419476"/>
              <a:chExt cx="64800" cy="64800"/>
            </a:xfrm>
          </p:grpSpPr>
          <p:cxnSp>
            <p:nvCxnSpPr>
              <p:cNvPr id="14959" name="Straight Connector 149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0" name="Straight Connector 149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5" name="Group 14784"/>
            <p:cNvGrpSpPr/>
            <p:nvPr/>
          </p:nvGrpSpPr>
          <p:grpSpPr>
            <a:xfrm>
              <a:off x="3195345" y="349909"/>
              <a:ext cx="64800" cy="64800"/>
              <a:chOff x="4180032" y="3419476"/>
              <a:chExt cx="64800" cy="64800"/>
            </a:xfrm>
          </p:grpSpPr>
          <p:cxnSp>
            <p:nvCxnSpPr>
              <p:cNvPr id="14957" name="Straight Connector 149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8" name="Straight Connector 149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6" name="Group 14785"/>
            <p:cNvGrpSpPr/>
            <p:nvPr/>
          </p:nvGrpSpPr>
          <p:grpSpPr>
            <a:xfrm>
              <a:off x="3872405" y="349909"/>
              <a:ext cx="64800" cy="64800"/>
              <a:chOff x="4180032" y="3419476"/>
              <a:chExt cx="64800" cy="64800"/>
            </a:xfrm>
          </p:grpSpPr>
          <p:cxnSp>
            <p:nvCxnSpPr>
              <p:cNvPr id="14955" name="Straight Connector 149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6" name="Straight Connector 149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7" name="Group 14786"/>
            <p:cNvGrpSpPr/>
            <p:nvPr/>
          </p:nvGrpSpPr>
          <p:grpSpPr>
            <a:xfrm>
              <a:off x="4955701" y="349909"/>
              <a:ext cx="64800" cy="64800"/>
              <a:chOff x="4180032" y="3419476"/>
              <a:chExt cx="64800" cy="64800"/>
            </a:xfrm>
          </p:grpSpPr>
          <p:cxnSp>
            <p:nvCxnSpPr>
              <p:cNvPr id="14953" name="Straight Connector 149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4" name="Straight Connector 149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8" name="Group 14787"/>
            <p:cNvGrpSpPr/>
            <p:nvPr/>
          </p:nvGrpSpPr>
          <p:grpSpPr>
            <a:xfrm>
              <a:off x="5632761" y="349909"/>
              <a:ext cx="64800" cy="64800"/>
              <a:chOff x="4180032" y="3419476"/>
              <a:chExt cx="64800" cy="64800"/>
            </a:xfrm>
          </p:grpSpPr>
          <p:cxnSp>
            <p:nvCxnSpPr>
              <p:cNvPr id="14951" name="Straight Connector 149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2" name="Straight Connector 149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9" name="Group 14788"/>
            <p:cNvGrpSpPr/>
            <p:nvPr/>
          </p:nvGrpSpPr>
          <p:grpSpPr>
            <a:xfrm>
              <a:off x="6038997" y="349909"/>
              <a:ext cx="64800" cy="64800"/>
              <a:chOff x="4180032" y="3419476"/>
              <a:chExt cx="64800" cy="64800"/>
            </a:xfrm>
          </p:grpSpPr>
          <p:cxnSp>
            <p:nvCxnSpPr>
              <p:cNvPr id="14949" name="Straight Connector 149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0" name="Straight Connector 149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0" name="Group 14789"/>
            <p:cNvGrpSpPr/>
            <p:nvPr/>
          </p:nvGrpSpPr>
          <p:grpSpPr>
            <a:xfrm>
              <a:off x="6716057" y="349909"/>
              <a:ext cx="64800" cy="64800"/>
              <a:chOff x="4180032" y="3419476"/>
              <a:chExt cx="64800" cy="64800"/>
            </a:xfrm>
          </p:grpSpPr>
          <p:cxnSp>
            <p:nvCxnSpPr>
              <p:cNvPr id="14947" name="Straight Connector 149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8" name="Straight Connector 149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1" name="Group 14790"/>
            <p:cNvGrpSpPr/>
            <p:nvPr/>
          </p:nvGrpSpPr>
          <p:grpSpPr>
            <a:xfrm>
              <a:off x="7393117" y="349909"/>
              <a:ext cx="64800" cy="64800"/>
              <a:chOff x="4180032" y="3419476"/>
              <a:chExt cx="64800" cy="64800"/>
            </a:xfrm>
          </p:grpSpPr>
          <p:cxnSp>
            <p:nvCxnSpPr>
              <p:cNvPr id="14945" name="Straight Connector 149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6" name="Straight Connector 149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2" name="Group 14791"/>
            <p:cNvGrpSpPr/>
            <p:nvPr/>
          </p:nvGrpSpPr>
          <p:grpSpPr>
            <a:xfrm>
              <a:off x="8070177" y="349909"/>
              <a:ext cx="64800" cy="64800"/>
              <a:chOff x="4180032" y="3419476"/>
              <a:chExt cx="64800" cy="64800"/>
            </a:xfrm>
          </p:grpSpPr>
          <p:cxnSp>
            <p:nvCxnSpPr>
              <p:cNvPr id="14943" name="Straight Connector 149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4" name="Straight Connector 149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3" name="Group 14792"/>
            <p:cNvGrpSpPr/>
            <p:nvPr/>
          </p:nvGrpSpPr>
          <p:grpSpPr>
            <a:xfrm>
              <a:off x="8747219" y="349909"/>
              <a:ext cx="64800" cy="64800"/>
              <a:chOff x="4180032" y="3419476"/>
              <a:chExt cx="64800" cy="64800"/>
            </a:xfrm>
          </p:grpSpPr>
          <p:cxnSp>
            <p:nvCxnSpPr>
              <p:cNvPr id="14941" name="Straight Connector 149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2" name="Straight Connector 149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4" name="Group 14793"/>
            <p:cNvGrpSpPr/>
            <p:nvPr/>
          </p:nvGrpSpPr>
          <p:grpSpPr>
            <a:xfrm>
              <a:off x="1299577" y="349909"/>
              <a:ext cx="64800" cy="64800"/>
              <a:chOff x="4180032" y="3419476"/>
              <a:chExt cx="64800" cy="64800"/>
            </a:xfrm>
          </p:grpSpPr>
          <p:cxnSp>
            <p:nvCxnSpPr>
              <p:cNvPr id="14939" name="Straight Connector 149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0" name="Straight Connector 149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5" name="Group 14794"/>
            <p:cNvGrpSpPr/>
            <p:nvPr/>
          </p:nvGrpSpPr>
          <p:grpSpPr>
            <a:xfrm>
              <a:off x="2247461" y="349909"/>
              <a:ext cx="64800" cy="64800"/>
              <a:chOff x="4180032" y="3419476"/>
              <a:chExt cx="64800" cy="64800"/>
            </a:xfrm>
          </p:grpSpPr>
          <p:cxnSp>
            <p:nvCxnSpPr>
              <p:cNvPr id="14937" name="Straight Connector 149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8" name="Straight Connector 149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6" name="Group 14795"/>
            <p:cNvGrpSpPr/>
            <p:nvPr/>
          </p:nvGrpSpPr>
          <p:grpSpPr>
            <a:xfrm>
              <a:off x="3330757" y="349909"/>
              <a:ext cx="64800" cy="64800"/>
              <a:chOff x="4180032" y="3419476"/>
              <a:chExt cx="64800" cy="64800"/>
            </a:xfrm>
          </p:grpSpPr>
          <p:cxnSp>
            <p:nvCxnSpPr>
              <p:cNvPr id="14935" name="Straight Connector 149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6" name="Straight Connector 149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7" name="Group 14796"/>
            <p:cNvGrpSpPr/>
            <p:nvPr/>
          </p:nvGrpSpPr>
          <p:grpSpPr>
            <a:xfrm>
              <a:off x="4007817" y="349909"/>
              <a:ext cx="64800" cy="64800"/>
              <a:chOff x="4180032" y="3419476"/>
              <a:chExt cx="64800" cy="64800"/>
            </a:xfrm>
          </p:grpSpPr>
          <p:cxnSp>
            <p:nvCxnSpPr>
              <p:cNvPr id="14933" name="Straight Connector 149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4" name="Straight Connector 149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8" name="Group 14797"/>
            <p:cNvGrpSpPr/>
            <p:nvPr/>
          </p:nvGrpSpPr>
          <p:grpSpPr>
            <a:xfrm>
              <a:off x="4414053" y="349909"/>
              <a:ext cx="64800" cy="64800"/>
              <a:chOff x="4180032" y="3419476"/>
              <a:chExt cx="64800" cy="64800"/>
            </a:xfrm>
          </p:grpSpPr>
          <p:cxnSp>
            <p:nvCxnSpPr>
              <p:cNvPr id="14931" name="Straight Connector 149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2" name="Straight Connector 149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9" name="Group 14798"/>
            <p:cNvGrpSpPr/>
            <p:nvPr/>
          </p:nvGrpSpPr>
          <p:grpSpPr>
            <a:xfrm>
              <a:off x="5091113" y="349909"/>
              <a:ext cx="64800" cy="64800"/>
              <a:chOff x="4180032" y="3419476"/>
              <a:chExt cx="64800" cy="64800"/>
            </a:xfrm>
          </p:grpSpPr>
          <p:cxnSp>
            <p:nvCxnSpPr>
              <p:cNvPr id="14929" name="Straight Connector 149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0" name="Straight Connector 149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0" name="Group 14799"/>
            <p:cNvGrpSpPr/>
            <p:nvPr/>
          </p:nvGrpSpPr>
          <p:grpSpPr>
            <a:xfrm>
              <a:off x="6174409" y="349909"/>
              <a:ext cx="64800" cy="64800"/>
              <a:chOff x="4180032" y="3419476"/>
              <a:chExt cx="64800" cy="64800"/>
            </a:xfrm>
          </p:grpSpPr>
          <p:cxnSp>
            <p:nvCxnSpPr>
              <p:cNvPr id="14927" name="Straight Connector 149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8" name="Straight Connector 149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1" name="Group 14800"/>
            <p:cNvGrpSpPr/>
            <p:nvPr/>
          </p:nvGrpSpPr>
          <p:grpSpPr>
            <a:xfrm>
              <a:off x="6851469" y="349909"/>
              <a:ext cx="64800" cy="64800"/>
              <a:chOff x="4180032" y="3419476"/>
              <a:chExt cx="64800" cy="64800"/>
            </a:xfrm>
          </p:grpSpPr>
          <p:cxnSp>
            <p:nvCxnSpPr>
              <p:cNvPr id="14925" name="Straight Connector 149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6" name="Straight Connector 149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2" name="Group 14801"/>
            <p:cNvGrpSpPr/>
            <p:nvPr/>
          </p:nvGrpSpPr>
          <p:grpSpPr>
            <a:xfrm>
              <a:off x="7528529" y="349909"/>
              <a:ext cx="64800" cy="64800"/>
              <a:chOff x="4180032" y="3419476"/>
              <a:chExt cx="64800" cy="64800"/>
            </a:xfrm>
          </p:grpSpPr>
          <p:cxnSp>
            <p:nvCxnSpPr>
              <p:cNvPr id="14923" name="Straight Connector 149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4" name="Straight Connector 149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3" name="Group 14802"/>
            <p:cNvGrpSpPr/>
            <p:nvPr/>
          </p:nvGrpSpPr>
          <p:grpSpPr>
            <a:xfrm>
              <a:off x="8205589" y="349909"/>
              <a:ext cx="64800" cy="64800"/>
              <a:chOff x="4180032" y="3419476"/>
              <a:chExt cx="64800" cy="64800"/>
            </a:xfrm>
          </p:grpSpPr>
          <p:cxnSp>
            <p:nvCxnSpPr>
              <p:cNvPr id="14921" name="Straight Connector 149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2" name="Straight Connector 149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4" name="Group 14803"/>
            <p:cNvGrpSpPr/>
            <p:nvPr/>
          </p:nvGrpSpPr>
          <p:grpSpPr>
            <a:xfrm>
              <a:off x="757929" y="349909"/>
              <a:ext cx="64800" cy="64800"/>
              <a:chOff x="4180032" y="3419476"/>
              <a:chExt cx="64800" cy="64800"/>
            </a:xfrm>
          </p:grpSpPr>
          <p:cxnSp>
            <p:nvCxnSpPr>
              <p:cNvPr id="14919" name="Straight Connector 149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0" name="Straight Connector 149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5" name="Group 14804"/>
            <p:cNvGrpSpPr/>
            <p:nvPr/>
          </p:nvGrpSpPr>
          <p:grpSpPr>
            <a:xfrm>
              <a:off x="1434989" y="349909"/>
              <a:ext cx="64800" cy="64800"/>
              <a:chOff x="4180032" y="3419476"/>
              <a:chExt cx="64800" cy="64800"/>
            </a:xfrm>
          </p:grpSpPr>
          <p:cxnSp>
            <p:nvCxnSpPr>
              <p:cNvPr id="14917" name="Straight Connector 149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8" name="Straight Connector 149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6" name="Group 14805"/>
            <p:cNvGrpSpPr/>
            <p:nvPr/>
          </p:nvGrpSpPr>
          <p:grpSpPr>
            <a:xfrm>
              <a:off x="2382873" y="349909"/>
              <a:ext cx="64800" cy="64800"/>
              <a:chOff x="4180032" y="3419476"/>
              <a:chExt cx="64800" cy="64800"/>
            </a:xfrm>
          </p:grpSpPr>
          <p:cxnSp>
            <p:nvCxnSpPr>
              <p:cNvPr id="14915" name="Straight Connector 149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6" name="Straight Connector 149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7" name="Group 14806"/>
            <p:cNvGrpSpPr/>
            <p:nvPr/>
          </p:nvGrpSpPr>
          <p:grpSpPr>
            <a:xfrm>
              <a:off x="3466169" y="349909"/>
              <a:ext cx="64800" cy="64800"/>
              <a:chOff x="4180032" y="3419476"/>
              <a:chExt cx="64800" cy="64800"/>
            </a:xfrm>
          </p:grpSpPr>
          <p:cxnSp>
            <p:nvCxnSpPr>
              <p:cNvPr id="14913" name="Straight Connector 149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4" name="Straight Connector 149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8" name="Group 14807"/>
            <p:cNvGrpSpPr/>
            <p:nvPr/>
          </p:nvGrpSpPr>
          <p:grpSpPr>
            <a:xfrm>
              <a:off x="4143229" y="349909"/>
              <a:ext cx="64800" cy="64800"/>
              <a:chOff x="4180032" y="3419476"/>
              <a:chExt cx="64800" cy="64800"/>
            </a:xfrm>
          </p:grpSpPr>
          <p:cxnSp>
            <p:nvCxnSpPr>
              <p:cNvPr id="14911" name="Straight Connector 149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2" name="Straight Connector 149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9" name="Group 14808"/>
            <p:cNvGrpSpPr/>
            <p:nvPr/>
          </p:nvGrpSpPr>
          <p:grpSpPr>
            <a:xfrm>
              <a:off x="4549465" y="349909"/>
              <a:ext cx="64800" cy="64800"/>
              <a:chOff x="4180032" y="3419476"/>
              <a:chExt cx="64800" cy="64800"/>
            </a:xfrm>
          </p:grpSpPr>
          <p:cxnSp>
            <p:nvCxnSpPr>
              <p:cNvPr id="14909" name="Straight Connector 149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0" name="Straight Connector 149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0" name="Group 14809"/>
            <p:cNvGrpSpPr/>
            <p:nvPr/>
          </p:nvGrpSpPr>
          <p:grpSpPr>
            <a:xfrm>
              <a:off x="5226525" y="349909"/>
              <a:ext cx="64800" cy="64800"/>
              <a:chOff x="4180032" y="3419476"/>
              <a:chExt cx="64800" cy="64800"/>
            </a:xfrm>
          </p:grpSpPr>
          <p:cxnSp>
            <p:nvCxnSpPr>
              <p:cNvPr id="14907" name="Straight Connector 149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8" name="Straight Connector 149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1" name="Group 14810"/>
            <p:cNvGrpSpPr/>
            <p:nvPr/>
          </p:nvGrpSpPr>
          <p:grpSpPr>
            <a:xfrm>
              <a:off x="6309821" y="349909"/>
              <a:ext cx="64800" cy="64800"/>
              <a:chOff x="4180032" y="3419476"/>
              <a:chExt cx="64800" cy="64800"/>
            </a:xfrm>
          </p:grpSpPr>
          <p:cxnSp>
            <p:nvCxnSpPr>
              <p:cNvPr id="14905" name="Straight Connector 149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6" name="Straight Connector 149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2" name="Group 14811"/>
            <p:cNvGrpSpPr/>
            <p:nvPr/>
          </p:nvGrpSpPr>
          <p:grpSpPr>
            <a:xfrm>
              <a:off x="6986881" y="349909"/>
              <a:ext cx="64800" cy="64800"/>
              <a:chOff x="4180032" y="3419476"/>
              <a:chExt cx="64800" cy="64800"/>
            </a:xfrm>
          </p:grpSpPr>
          <p:cxnSp>
            <p:nvCxnSpPr>
              <p:cNvPr id="14903" name="Straight Connector 149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4" name="Straight Connector 149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3" name="Group 14812"/>
            <p:cNvGrpSpPr/>
            <p:nvPr/>
          </p:nvGrpSpPr>
          <p:grpSpPr>
            <a:xfrm>
              <a:off x="7663941" y="349909"/>
              <a:ext cx="64800" cy="64800"/>
              <a:chOff x="4180032" y="3419476"/>
              <a:chExt cx="64800" cy="64800"/>
            </a:xfrm>
          </p:grpSpPr>
          <p:cxnSp>
            <p:nvCxnSpPr>
              <p:cNvPr id="14901" name="Straight Connector 149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2" name="Straight Connector 149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4" name="Group 14813"/>
            <p:cNvGrpSpPr/>
            <p:nvPr/>
          </p:nvGrpSpPr>
          <p:grpSpPr>
            <a:xfrm>
              <a:off x="8341001" y="349909"/>
              <a:ext cx="64800" cy="64800"/>
              <a:chOff x="4180032" y="3419476"/>
              <a:chExt cx="64800" cy="64800"/>
            </a:xfrm>
          </p:grpSpPr>
          <p:cxnSp>
            <p:nvCxnSpPr>
              <p:cNvPr id="14899" name="Straight Connector 148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0" name="Straight Connector 148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5" name="Group 14814"/>
            <p:cNvGrpSpPr/>
            <p:nvPr/>
          </p:nvGrpSpPr>
          <p:grpSpPr>
            <a:xfrm>
              <a:off x="893341" y="349909"/>
              <a:ext cx="64800" cy="64800"/>
              <a:chOff x="4180032" y="3419476"/>
              <a:chExt cx="64800" cy="64800"/>
            </a:xfrm>
          </p:grpSpPr>
          <p:cxnSp>
            <p:nvCxnSpPr>
              <p:cNvPr id="14897" name="Straight Connector 148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8" name="Straight Connector 148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6" name="Group 14815"/>
            <p:cNvGrpSpPr/>
            <p:nvPr/>
          </p:nvGrpSpPr>
          <p:grpSpPr>
            <a:xfrm>
              <a:off x="1570401" y="349909"/>
              <a:ext cx="64800" cy="64800"/>
              <a:chOff x="4180032" y="3419476"/>
              <a:chExt cx="64800" cy="64800"/>
            </a:xfrm>
          </p:grpSpPr>
          <p:cxnSp>
            <p:nvCxnSpPr>
              <p:cNvPr id="14895" name="Straight Connector 148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6" name="Straight Connector 148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7" name="Group 14816"/>
            <p:cNvGrpSpPr/>
            <p:nvPr/>
          </p:nvGrpSpPr>
          <p:grpSpPr>
            <a:xfrm>
              <a:off x="2518285" y="349909"/>
              <a:ext cx="64800" cy="64800"/>
              <a:chOff x="4180032" y="3419476"/>
              <a:chExt cx="64800" cy="64800"/>
            </a:xfrm>
          </p:grpSpPr>
          <p:cxnSp>
            <p:nvCxnSpPr>
              <p:cNvPr id="14893" name="Straight Connector 148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4" name="Straight Connector 148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8" name="Group 14817"/>
            <p:cNvGrpSpPr/>
            <p:nvPr/>
          </p:nvGrpSpPr>
          <p:grpSpPr>
            <a:xfrm>
              <a:off x="3601581" y="349909"/>
              <a:ext cx="64800" cy="64800"/>
              <a:chOff x="4180032" y="3419476"/>
              <a:chExt cx="64800" cy="64800"/>
            </a:xfrm>
          </p:grpSpPr>
          <p:cxnSp>
            <p:nvCxnSpPr>
              <p:cNvPr id="14891" name="Straight Connector 148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2" name="Straight Connector 148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9" name="Group 14818"/>
            <p:cNvGrpSpPr/>
            <p:nvPr/>
          </p:nvGrpSpPr>
          <p:grpSpPr>
            <a:xfrm>
              <a:off x="4684877" y="349909"/>
              <a:ext cx="64800" cy="64800"/>
              <a:chOff x="4180032" y="3419476"/>
              <a:chExt cx="64800" cy="64800"/>
            </a:xfrm>
          </p:grpSpPr>
          <p:cxnSp>
            <p:nvCxnSpPr>
              <p:cNvPr id="14889" name="Straight Connector 148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0" name="Straight Connector 148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0" name="Group 14819"/>
            <p:cNvGrpSpPr/>
            <p:nvPr/>
          </p:nvGrpSpPr>
          <p:grpSpPr>
            <a:xfrm>
              <a:off x="5361937" y="349909"/>
              <a:ext cx="64800" cy="64800"/>
              <a:chOff x="4180032" y="3419476"/>
              <a:chExt cx="64800" cy="64800"/>
            </a:xfrm>
          </p:grpSpPr>
          <p:cxnSp>
            <p:nvCxnSpPr>
              <p:cNvPr id="14887" name="Straight Connector 148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8" name="Straight Connector 148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1" name="Group 14820"/>
            <p:cNvGrpSpPr/>
            <p:nvPr/>
          </p:nvGrpSpPr>
          <p:grpSpPr>
            <a:xfrm>
              <a:off x="5768173" y="349909"/>
              <a:ext cx="64800" cy="64800"/>
              <a:chOff x="4180032" y="3419476"/>
              <a:chExt cx="64800" cy="64800"/>
            </a:xfrm>
          </p:grpSpPr>
          <p:cxnSp>
            <p:nvCxnSpPr>
              <p:cNvPr id="14885" name="Straight Connector 148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6" name="Straight Connector 148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2" name="Group 14821"/>
            <p:cNvGrpSpPr/>
            <p:nvPr/>
          </p:nvGrpSpPr>
          <p:grpSpPr>
            <a:xfrm>
              <a:off x="6445233" y="349909"/>
              <a:ext cx="64800" cy="64800"/>
              <a:chOff x="4180032" y="3419476"/>
              <a:chExt cx="64800" cy="64800"/>
            </a:xfrm>
          </p:grpSpPr>
          <p:cxnSp>
            <p:nvCxnSpPr>
              <p:cNvPr id="14883" name="Straight Connector 148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4" name="Straight Connector 148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3" name="Group 14822"/>
            <p:cNvGrpSpPr/>
            <p:nvPr/>
          </p:nvGrpSpPr>
          <p:grpSpPr>
            <a:xfrm>
              <a:off x="7122293" y="349909"/>
              <a:ext cx="64800" cy="64800"/>
              <a:chOff x="4180032" y="3419476"/>
              <a:chExt cx="64800" cy="64800"/>
            </a:xfrm>
          </p:grpSpPr>
          <p:cxnSp>
            <p:nvCxnSpPr>
              <p:cNvPr id="14881" name="Straight Connector 148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2" name="Straight Connector 148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4" name="Group 14823"/>
            <p:cNvGrpSpPr/>
            <p:nvPr/>
          </p:nvGrpSpPr>
          <p:grpSpPr>
            <a:xfrm>
              <a:off x="7799353" y="349909"/>
              <a:ext cx="64800" cy="64800"/>
              <a:chOff x="4180032" y="3419476"/>
              <a:chExt cx="64800" cy="64800"/>
            </a:xfrm>
          </p:grpSpPr>
          <p:cxnSp>
            <p:nvCxnSpPr>
              <p:cNvPr id="14879" name="Straight Connector 148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0" name="Straight Connector 148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5" name="Group 14824"/>
            <p:cNvGrpSpPr/>
            <p:nvPr/>
          </p:nvGrpSpPr>
          <p:grpSpPr>
            <a:xfrm>
              <a:off x="8476413" y="349909"/>
              <a:ext cx="64800" cy="64800"/>
              <a:chOff x="4180032" y="3419476"/>
              <a:chExt cx="64800" cy="64800"/>
            </a:xfrm>
          </p:grpSpPr>
          <p:cxnSp>
            <p:nvCxnSpPr>
              <p:cNvPr id="14877" name="Straight Connector 148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8" name="Straight Connector 148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6" name="Group 14825"/>
            <p:cNvGrpSpPr/>
            <p:nvPr/>
          </p:nvGrpSpPr>
          <p:grpSpPr>
            <a:xfrm>
              <a:off x="1705813" y="349909"/>
              <a:ext cx="64800" cy="64800"/>
              <a:chOff x="4180032" y="3419476"/>
              <a:chExt cx="64800" cy="64800"/>
            </a:xfrm>
          </p:grpSpPr>
          <p:cxnSp>
            <p:nvCxnSpPr>
              <p:cNvPr id="14875" name="Straight Connector 148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6" name="Straight Connector 148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7" name="Group 14826"/>
            <p:cNvGrpSpPr/>
            <p:nvPr/>
          </p:nvGrpSpPr>
          <p:grpSpPr>
            <a:xfrm>
              <a:off x="2653697" y="349909"/>
              <a:ext cx="64800" cy="64800"/>
              <a:chOff x="4180032" y="3419476"/>
              <a:chExt cx="64800" cy="64800"/>
            </a:xfrm>
          </p:grpSpPr>
          <p:cxnSp>
            <p:nvCxnSpPr>
              <p:cNvPr id="14873" name="Straight Connector 148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4" name="Straight Connector 148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8" name="Group 14827"/>
            <p:cNvGrpSpPr/>
            <p:nvPr/>
          </p:nvGrpSpPr>
          <p:grpSpPr>
            <a:xfrm>
              <a:off x="3736993" y="349909"/>
              <a:ext cx="64800" cy="64800"/>
              <a:chOff x="4180032" y="3419476"/>
              <a:chExt cx="64800" cy="64800"/>
            </a:xfrm>
          </p:grpSpPr>
          <p:cxnSp>
            <p:nvCxnSpPr>
              <p:cNvPr id="14871" name="Straight Connector 148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2" name="Straight Connector 148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9" name="Group 14828"/>
            <p:cNvGrpSpPr/>
            <p:nvPr/>
          </p:nvGrpSpPr>
          <p:grpSpPr>
            <a:xfrm>
              <a:off x="4278641" y="349909"/>
              <a:ext cx="64800" cy="64800"/>
              <a:chOff x="4180032" y="3419476"/>
              <a:chExt cx="64800" cy="64800"/>
            </a:xfrm>
          </p:grpSpPr>
          <p:cxnSp>
            <p:nvCxnSpPr>
              <p:cNvPr id="14869" name="Straight Connector 148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0" name="Straight Connector 148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0" name="Group 14829"/>
            <p:cNvGrpSpPr/>
            <p:nvPr/>
          </p:nvGrpSpPr>
          <p:grpSpPr>
            <a:xfrm>
              <a:off x="4820289" y="349909"/>
              <a:ext cx="64800" cy="64800"/>
              <a:chOff x="4180032" y="3419476"/>
              <a:chExt cx="64800" cy="64800"/>
            </a:xfrm>
          </p:grpSpPr>
          <p:cxnSp>
            <p:nvCxnSpPr>
              <p:cNvPr id="14867" name="Straight Connector 14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8" name="Straight Connector 14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1" name="Group 14830"/>
            <p:cNvGrpSpPr/>
            <p:nvPr/>
          </p:nvGrpSpPr>
          <p:grpSpPr>
            <a:xfrm>
              <a:off x="5497349" y="349909"/>
              <a:ext cx="64800" cy="64800"/>
              <a:chOff x="4180032" y="3419476"/>
              <a:chExt cx="64800" cy="64800"/>
            </a:xfrm>
          </p:grpSpPr>
          <p:cxnSp>
            <p:nvCxnSpPr>
              <p:cNvPr id="14865" name="Straight Connector 14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6" name="Straight Connector 14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2" name="Group 14831"/>
            <p:cNvGrpSpPr/>
            <p:nvPr/>
          </p:nvGrpSpPr>
          <p:grpSpPr>
            <a:xfrm>
              <a:off x="5903585" y="349909"/>
              <a:ext cx="64800" cy="64800"/>
              <a:chOff x="4180032" y="3419476"/>
              <a:chExt cx="64800" cy="64800"/>
            </a:xfrm>
          </p:grpSpPr>
          <p:cxnSp>
            <p:nvCxnSpPr>
              <p:cNvPr id="14863" name="Straight Connector 14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4" name="Straight Connector 14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3" name="Group 14832"/>
            <p:cNvGrpSpPr/>
            <p:nvPr/>
          </p:nvGrpSpPr>
          <p:grpSpPr>
            <a:xfrm>
              <a:off x="6580645" y="349909"/>
              <a:ext cx="64800" cy="64800"/>
              <a:chOff x="4180032" y="3419476"/>
              <a:chExt cx="64800" cy="64800"/>
            </a:xfrm>
          </p:grpSpPr>
          <p:cxnSp>
            <p:nvCxnSpPr>
              <p:cNvPr id="14861" name="Straight Connector 14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2" name="Straight Connector 14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4" name="Group 14833"/>
            <p:cNvGrpSpPr/>
            <p:nvPr/>
          </p:nvGrpSpPr>
          <p:grpSpPr>
            <a:xfrm>
              <a:off x="7257705" y="349909"/>
              <a:ext cx="64800" cy="64800"/>
              <a:chOff x="4180032" y="3419476"/>
              <a:chExt cx="64800" cy="64800"/>
            </a:xfrm>
          </p:grpSpPr>
          <p:cxnSp>
            <p:nvCxnSpPr>
              <p:cNvPr id="14859" name="Straight Connector 14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0" name="Straight Connector 14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5" name="Group 14834"/>
            <p:cNvGrpSpPr/>
            <p:nvPr/>
          </p:nvGrpSpPr>
          <p:grpSpPr>
            <a:xfrm>
              <a:off x="7934765" y="349909"/>
              <a:ext cx="64800" cy="64800"/>
              <a:chOff x="4180032" y="3419476"/>
              <a:chExt cx="64800" cy="64800"/>
            </a:xfrm>
          </p:grpSpPr>
          <p:cxnSp>
            <p:nvCxnSpPr>
              <p:cNvPr id="14857" name="Straight Connector 14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8" name="Straight Connector 14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6" name="Group 14835"/>
            <p:cNvGrpSpPr/>
            <p:nvPr/>
          </p:nvGrpSpPr>
          <p:grpSpPr>
            <a:xfrm>
              <a:off x="8611825" y="349909"/>
              <a:ext cx="64800" cy="64800"/>
              <a:chOff x="4180032" y="3419476"/>
              <a:chExt cx="64800" cy="64800"/>
            </a:xfrm>
          </p:grpSpPr>
          <p:cxnSp>
            <p:nvCxnSpPr>
              <p:cNvPr id="14855" name="Straight Connector 14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6" name="Straight Connector 14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7" name="Group 14836"/>
            <p:cNvGrpSpPr/>
            <p:nvPr/>
          </p:nvGrpSpPr>
          <p:grpSpPr>
            <a:xfrm>
              <a:off x="1028753" y="349909"/>
              <a:ext cx="64800" cy="64800"/>
              <a:chOff x="4180032" y="3419476"/>
              <a:chExt cx="64800" cy="64800"/>
            </a:xfrm>
          </p:grpSpPr>
          <p:cxnSp>
            <p:nvCxnSpPr>
              <p:cNvPr id="14853" name="Straight Connector 14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4" name="Straight Connector 14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8" name="Group 14837"/>
            <p:cNvGrpSpPr/>
            <p:nvPr/>
          </p:nvGrpSpPr>
          <p:grpSpPr>
            <a:xfrm>
              <a:off x="1841225" y="349909"/>
              <a:ext cx="64800" cy="64800"/>
              <a:chOff x="4180032" y="3419476"/>
              <a:chExt cx="64800" cy="64800"/>
            </a:xfrm>
          </p:grpSpPr>
          <p:cxnSp>
            <p:nvCxnSpPr>
              <p:cNvPr id="14851" name="Straight Connector 14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2" name="Straight Connector 14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9" name="Group 14838"/>
            <p:cNvGrpSpPr/>
            <p:nvPr/>
          </p:nvGrpSpPr>
          <p:grpSpPr>
            <a:xfrm>
              <a:off x="2789109" y="349909"/>
              <a:ext cx="64800" cy="64800"/>
              <a:chOff x="4180032" y="3419476"/>
              <a:chExt cx="64800" cy="64800"/>
            </a:xfrm>
          </p:grpSpPr>
          <p:cxnSp>
            <p:nvCxnSpPr>
              <p:cNvPr id="14849" name="Straight Connector 14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0" name="Straight Connector 14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40" name="Group 14839"/>
            <p:cNvGrpSpPr/>
            <p:nvPr/>
          </p:nvGrpSpPr>
          <p:grpSpPr>
            <a:xfrm>
              <a:off x="1976637" y="349909"/>
              <a:ext cx="64800" cy="64800"/>
              <a:chOff x="4180032" y="3419476"/>
              <a:chExt cx="64800" cy="64800"/>
            </a:xfrm>
          </p:grpSpPr>
          <p:cxnSp>
            <p:nvCxnSpPr>
              <p:cNvPr id="14847" name="Straight Connector 14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48" name="Straight Connector 14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41" name="Group 14840"/>
            <p:cNvGrpSpPr/>
            <p:nvPr/>
          </p:nvGrpSpPr>
          <p:grpSpPr>
            <a:xfrm>
              <a:off x="2924521" y="349909"/>
              <a:ext cx="64800" cy="64800"/>
              <a:chOff x="4180032" y="3419476"/>
              <a:chExt cx="64800" cy="64800"/>
            </a:xfrm>
          </p:grpSpPr>
          <p:cxnSp>
            <p:nvCxnSpPr>
              <p:cNvPr id="14845" name="Straight Connector 14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46" name="Straight Connector 14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42" name="Group 14841"/>
            <p:cNvGrpSpPr/>
            <p:nvPr/>
          </p:nvGrpSpPr>
          <p:grpSpPr>
            <a:xfrm>
              <a:off x="3059933" y="349909"/>
              <a:ext cx="64800" cy="64800"/>
              <a:chOff x="4180032" y="3419476"/>
              <a:chExt cx="64800" cy="64800"/>
            </a:xfrm>
          </p:grpSpPr>
          <p:cxnSp>
            <p:nvCxnSpPr>
              <p:cNvPr id="14843" name="Straight Connector 14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44" name="Straight Connector 14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969" name="Group 14968"/>
          <p:cNvGrpSpPr/>
          <p:nvPr/>
        </p:nvGrpSpPr>
        <p:grpSpPr>
          <a:xfrm>
            <a:off x="468924" y="3455237"/>
            <a:ext cx="11280435" cy="64800"/>
            <a:chOff x="351693" y="349909"/>
            <a:chExt cx="8460326" cy="64800"/>
          </a:xfrm>
        </p:grpSpPr>
        <p:grpSp>
          <p:nvGrpSpPr>
            <p:cNvPr id="14970" name="Group 14969"/>
            <p:cNvGrpSpPr/>
            <p:nvPr/>
          </p:nvGrpSpPr>
          <p:grpSpPr>
            <a:xfrm>
              <a:off x="351693" y="349909"/>
              <a:ext cx="64800" cy="64800"/>
              <a:chOff x="4180032" y="3419476"/>
              <a:chExt cx="64800" cy="64800"/>
            </a:xfrm>
          </p:grpSpPr>
          <p:cxnSp>
            <p:nvCxnSpPr>
              <p:cNvPr id="15157" name="Straight Connector 151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8" name="Straight Connector 151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1" name="Group 14970"/>
            <p:cNvGrpSpPr/>
            <p:nvPr/>
          </p:nvGrpSpPr>
          <p:grpSpPr>
            <a:xfrm>
              <a:off x="487105" y="349909"/>
              <a:ext cx="64800" cy="64800"/>
              <a:chOff x="4180032" y="3419476"/>
              <a:chExt cx="64800" cy="64800"/>
            </a:xfrm>
          </p:grpSpPr>
          <p:cxnSp>
            <p:nvCxnSpPr>
              <p:cNvPr id="15155" name="Straight Connector 151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6" name="Straight Connector 151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2" name="Group 14971"/>
            <p:cNvGrpSpPr/>
            <p:nvPr/>
          </p:nvGrpSpPr>
          <p:grpSpPr>
            <a:xfrm>
              <a:off x="622517" y="349909"/>
              <a:ext cx="64800" cy="64800"/>
              <a:chOff x="4180032" y="3419476"/>
              <a:chExt cx="64800" cy="64800"/>
            </a:xfrm>
          </p:grpSpPr>
          <p:cxnSp>
            <p:nvCxnSpPr>
              <p:cNvPr id="15153" name="Straight Connector 151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4" name="Straight Connector 151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3" name="Group 14972"/>
            <p:cNvGrpSpPr/>
            <p:nvPr/>
          </p:nvGrpSpPr>
          <p:grpSpPr>
            <a:xfrm>
              <a:off x="1164165" y="349909"/>
              <a:ext cx="64800" cy="64800"/>
              <a:chOff x="4180032" y="3419476"/>
              <a:chExt cx="64800" cy="64800"/>
            </a:xfrm>
          </p:grpSpPr>
          <p:cxnSp>
            <p:nvCxnSpPr>
              <p:cNvPr id="15151" name="Straight Connector 151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2" name="Straight Connector 151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4" name="Group 14973"/>
            <p:cNvGrpSpPr/>
            <p:nvPr/>
          </p:nvGrpSpPr>
          <p:grpSpPr>
            <a:xfrm>
              <a:off x="2112049" y="349909"/>
              <a:ext cx="64800" cy="64800"/>
              <a:chOff x="4180032" y="3419476"/>
              <a:chExt cx="64800" cy="64800"/>
            </a:xfrm>
          </p:grpSpPr>
          <p:cxnSp>
            <p:nvCxnSpPr>
              <p:cNvPr id="15149" name="Straight Connector 151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0" name="Straight Connector 151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5" name="Group 14974"/>
            <p:cNvGrpSpPr/>
            <p:nvPr/>
          </p:nvGrpSpPr>
          <p:grpSpPr>
            <a:xfrm>
              <a:off x="3195345" y="349909"/>
              <a:ext cx="64800" cy="64800"/>
              <a:chOff x="4180032" y="3419476"/>
              <a:chExt cx="64800" cy="64800"/>
            </a:xfrm>
          </p:grpSpPr>
          <p:cxnSp>
            <p:nvCxnSpPr>
              <p:cNvPr id="15147" name="Straight Connector 151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8" name="Straight Connector 151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6" name="Group 14975"/>
            <p:cNvGrpSpPr/>
            <p:nvPr/>
          </p:nvGrpSpPr>
          <p:grpSpPr>
            <a:xfrm>
              <a:off x="3872405" y="349909"/>
              <a:ext cx="64800" cy="64800"/>
              <a:chOff x="4180032" y="3419476"/>
              <a:chExt cx="64800" cy="64800"/>
            </a:xfrm>
          </p:grpSpPr>
          <p:cxnSp>
            <p:nvCxnSpPr>
              <p:cNvPr id="15145" name="Straight Connector 151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6" name="Straight Connector 151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7" name="Group 14976"/>
            <p:cNvGrpSpPr/>
            <p:nvPr/>
          </p:nvGrpSpPr>
          <p:grpSpPr>
            <a:xfrm>
              <a:off x="4955701" y="349909"/>
              <a:ext cx="64800" cy="64800"/>
              <a:chOff x="4180032" y="3419476"/>
              <a:chExt cx="64800" cy="64800"/>
            </a:xfrm>
          </p:grpSpPr>
          <p:cxnSp>
            <p:nvCxnSpPr>
              <p:cNvPr id="15143" name="Straight Connector 151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4" name="Straight Connector 151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8" name="Group 14977"/>
            <p:cNvGrpSpPr/>
            <p:nvPr/>
          </p:nvGrpSpPr>
          <p:grpSpPr>
            <a:xfrm>
              <a:off x="5632761" y="349909"/>
              <a:ext cx="64800" cy="64800"/>
              <a:chOff x="4180032" y="3419476"/>
              <a:chExt cx="64800" cy="64800"/>
            </a:xfrm>
          </p:grpSpPr>
          <p:cxnSp>
            <p:nvCxnSpPr>
              <p:cNvPr id="15141" name="Straight Connector 151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2" name="Straight Connector 151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9" name="Group 14978"/>
            <p:cNvGrpSpPr/>
            <p:nvPr/>
          </p:nvGrpSpPr>
          <p:grpSpPr>
            <a:xfrm>
              <a:off x="6038997" y="349909"/>
              <a:ext cx="64800" cy="64800"/>
              <a:chOff x="4180032" y="3419476"/>
              <a:chExt cx="64800" cy="64800"/>
            </a:xfrm>
          </p:grpSpPr>
          <p:cxnSp>
            <p:nvCxnSpPr>
              <p:cNvPr id="15139" name="Straight Connector 151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0" name="Straight Connector 151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0" name="Group 14979"/>
            <p:cNvGrpSpPr/>
            <p:nvPr/>
          </p:nvGrpSpPr>
          <p:grpSpPr>
            <a:xfrm>
              <a:off x="6716057" y="349909"/>
              <a:ext cx="64800" cy="64800"/>
              <a:chOff x="4180032" y="3419476"/>
              <a:chExt cx="64800" cy="64800"/>
            </a:xfrm>
          </p:grpSpPr>
          <p:cxnSp>
            <p:nvCxnSpPr>
              <p:cNvPr id="15137" name="Straight Connector 151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8" name="Straight Connector 151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1" name="Group 14980"/>
            <p:cNvGrpSpPr/>
            <p:nvPr/>
          </p:nvGrpSpPr>
          <p:grpSpPr>
            <a:xfrm>
              <a:off x="7393117" y="349909"/>
              <a:ext cx="64800" cy="64800"/>
              <a:chOff x="4180032" y="3419476"/>
              <a:chExt cx="64800" cy="64800"/>
            </a:xfrm>
          </p:grpSpPr>
          <p:cxnSp>
            <p:nvCxnSpPr>
              <p:cNvPr id="15135" name="Straight Connector 151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6" name="Straight Connector 151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2" name="Group 14981"/>
            <p:cNvGrpSpPr/>
            <p:nvPr/>
          </p:nvGrpSpPr>
          <p:grpSpPr>
            <a:xfrm>
              <a:off x="8070177" y="349909"/>
              <a:ext cx="64800" cy="64800"/>
              <a:chOff x="4180032" y="3419476"/>
              <a:chExt cx="64800" cy="64800"/>
            </a:xfrm>
          </p:grpSpPr>
          <p:cxnSp>
            <p:nvCxnSpPr>
              <p:cNvPr id="15133" name="Straight Connector 151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4" name="Straight Connector 151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3" name="Group 14982"/>
            <p:cNvGrpSpPr/>
            <p:nvPr/>
          </p:nvGrpSpPr>
          <p:grpSpPr>
            <a:xfrm>
              <a:off x="8747219" y="349909"/>
              <a:ext cx="64800" cy="64800"/>
              <a:chOff x="4180032" y="3419476"/>
              <a:chExt cx="64800" cy="64800"/>
            </a:xfrm>
          </p:grpSpPr>
          <p:cxnSp>
            <p:nvCxnSpPr>
              <p:cNvPr id="15131" name="Straight Connector 151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2" name="Straight Connector 151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4" name="Group 14983"/>
            <p:cNvGrpSpPr/>
            <p:nvPr/>
          </p:nvGrpSpPr>
          <p:grpSpPr>
            <a:xfrm>
              <a:off x="1299577" y="349909"/>
              <a:ext cx="64800" cy="64800"/>
              <a:chOff x="4180032" y="3419476"/>
              <a:chExt cx="64800" cy="64800"/>
            </a:xfrm>
          </p:grpSpPr>
          <p:cxnSp>
            <p:nvCxnSpPr>
              <p:cNvPr id="15129" name="Straight Connector 151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0" name="Straight Connector 151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5" name="Group 14984"/>
            <p:cNvGrpSpPr/>
            <p:nvPr/>
          </p:nvGrpSpPr>
          <p:grpSpPr>
            <a:xfrm>
              <a:off x="2247461" y="349909"/>
              <a:ext cx="64800" cy="64800"/>
              <a:chOff x="4180032" y="3419476"/>
              <a:chExt cx="64800" cy="64800"/>
            </a:xfrm>
          </p:grpSpPr>
          <p:cxnSp>
            <p:nvCxnSpPr>
              <p:cNvPr id="15127" name="Straight Connector 151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8" name="Straight Connector 151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6" name="Group 14985"/>
            <p:cNvGrpSpPr/>
            <p:nvPr/>
          </p:nvGrpSpPr>
          <p:grpSpPr>
            <a:xfrm>
              <a:off x="3330757" y="349909"/>
              <a:ext cx="64800" cy="64800"/>
              <a:chOff x="4180032" y="3419476"/>
              <a:chExt cx="64800" cy="64800"/>
            </a:xfrm>
          </p:grpSpPr>
          <p:cxnSp>
            <p:nvCxnSpPr>
              <p:cNvPr id="15125" name="Straight Connector 151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6" name="Straight Connector 151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7" name="Group 14986"/>
            <p:cNvGrpSpPr/>
            <p:nvPr/>
          </p:nvGrpSpPr>
          <p:grpSpPr>
            <a:xfrm>
              <a:off x="4007817" y="349909"/>
              <a:ext cx="64800" cy="64800"/>
              <a:chOff x="4180032" y="3419476"/>
              <a:chExt cx="64800" cy="64800"/>
            </a:xfrm>
          </p:grpSpPr>
          <p:cxnSp>
            <p:nvCxnSpPr>
              <p:cNvPr id="15123" name="Straight Connector 151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4" name="Straight Connector 151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8" name="Group 14987"/>
            <p:cNvGrpSpPr/>
            <p:nvPr/>
          </p:nvGrpSpPr>
          <p:grpSpPr>
            <a:xfrm>
              <a:off x="4414053" y="349909"/>
              <a:ext cx="64800" cy="64800"/>
              <a:chOff x="4180032" y="3419476"/>
              <a:chExt cx="64800" cy="64800"/>
            </a:xfrm>
          </p:grpSpPr>
          <p:cxnSp>
            <p:nvCxnSpPr>
              <p:cNvPr id="15121" name="Straight Connector 151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2" name="Straight Connector 151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9" name="Group 14988"/>
            <p:cNvGrpSpPr/>
            <p:nvPr/>
          </p:nvGrpSpPr>
          <p:grpSpPr>
            <a:xfrm>
              <a:off x="5091113" y="349909"/>
              <a:ext cx="64800" cy="64800"/>
              <a:chOff x="4180032" y="3419476"/>
              <a:chExt cx="64800" cy="64800"/>
            </a:xfrm>
          </p:grpSpPr>
          <p:cxnSp>
            <p:nvCxnSpPr>
              <p:cNvPr id="15119" name="Straight Connector 151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0" name="Straight Connector 151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0" name="Group 14989"/>
            <p:cNvGrpSpPr/>
            <p:nvPr/>
          </p:nvGrpSpPr>
          <p:grpSpPr>
            <a:xfrm>
              <a:off x="6174409" y="349909"/>
              <a:ext cx="64800" cy="64800"/>
              <a:chOff x="4180032" y="3419476"/>
              <a:chExt cx="64800" cy="64800"/>
            </a:xfrm>
          </p:grpSpPr>
          <p:cxnSp>
            <p:nvCxnSpPr>
              <p:cNvPr id="15117" name="Straight Connector 151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8" name="Straight Connector 151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1" name="Group 14990"/>
            <p:cNvGrpSpPr/>
            <p:nvPr/>
          </p:nvGrpSpPr>
          <p:grpSpPr>
            <a:xfrm>
              <a:off x="6851469" y="349909"/>
              <a:ext cx="64800" cy="64800"/>
              <a:chOff x="4180032" y="3419476"/>
              <a:chExt cx="64800" cy="64800"/>
            </a:xfrm>
          </p:grpSpPr>
          <p:cxnSp>
            <p:nvCxnSpPr>
              <p:cNvPr id="15115" name="Straight Connector 151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6" name="Straight Connector 151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2" name="Group 14991"/>
            <p:cNvGrpSpPr/>
            <p:nvPr/>
          </p:nvGrpSpPr>
          <p:grpSpPr>
            <a:xfrm>
              <a:off x="7528529" y="349909"/>
              <a:ext cx="64800" cy="64800"/>
              <a:chOff x="4180032" y="3419476"/>
              <a:chExt cx="64800" cy="64800"/>
            </a:xfrm>
          </p:grpSpPr>
          <p:cxnSp>
            <p:nvCxnSpPr>
              <p:cNvPr id="15113" name="Straight Connector 151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4" name="Straight Connector 151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3" name="Group 14992"/>
            <p:cNvGrpSpPr/>
            <p:nvPr/>
          </p:nvGrpSpPr>
          <p:grpSpPr>
            <a:xfrm>
              <a:off x="8205589" y="349909"/>
              <a:ext cx="64800" cy="64800"/>
              <a:chOff x="4180032" y="3419476"/>
              <a:chExt cx="64800" cy="64800"/>
            </a:xfrm>
          </p:grpSpPr>
          <p:cxnSp>
            <p:nvCxnSpPr>
              <p:cNvPr id="15111" name="Straight Connector 151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2" name="Straight Connector 151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4" name="Group 14993"/>
            <p:cNvGrpSpPr/>
            <p:nvPr/>
          </p:nvGrpSpPr>
          <p:grpSpPr>
            <a:xfrm>
              <a:off x="757929" y="349909"/>
              <a:ext cx="64800" cy="64800"/>
              <a:chOff x="4180032" y="3419476"/>
              <a:chExt cx="64800" cy="64800"/>
            </a:xfrm>
          </p:grpSpPr>
          <p:cxnSp>
            <p:nvCxnSpPr>
              <p:cNvPr id="15109" name="Straight Connector 151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0" name="Straight Connector 151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5" name="Group 14994"/>
            <p:cNvGrpSpPr/>
            <p:nvPr/>
          </p:nvGrpSpPr>
          <p:grpSpPr>
            <a:xfrm>
              <a:off x="1434989" y="349909"/>
              <a:ext cx="64800" cy="64800"/>
              <a:chOff x="4180032" y="3419476"/>
              <a:chExt cx="64800" cy="64800"/>
            </a:xfrm>
          </p:grpSpPr>
          <p:cxnSp>
            <p:nvCxnSpPr>
              <p:cNvPr id="15107" name="Straight Connector 151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8" name="Straight Connector 151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6" name="Group 14995"/>
            <p:cNvGrpSpPr/>
            <p:nvPr/>
          </p:nvGrpSpPr>
          <p:grpSpPr>
            <a:xfrm>
              <a:off x="2382873" y="349909"/>
              <a:ext cx="64800" cy="64800"/>
              <a:chOff x="4180032" y="3419476"/>
              <a:chExt cx="64800" cy="64800"/>
            </a:xfrm>
          </p:grpSpPr>
          <p:cxnSp>
            <p:nvCxnSpPr>
              <p:cNvPr id="15105" name="Straight Connector 151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6" name="Straight Connector 151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7" name="Group 14996"/>
            <p:cNvGrpSpPr/>
            <p:nvPr/>
          </p:nvGrpSpPr>
          <p:grpSpPr>
            <a:xfrm>
              <a:off x="3466169" y="349909"/>
              <a:ext cx="64800" cy="64800"/>
              <a:chOff x="4180032" y="3419476"/>
              <a:chExt cx="64800" cy="64800"/>
            </a:xfrm>
          </p:grpSpPr>
          <p:cxnSp>
            <p:nvCxnSpPr>
              <p:cNvPr id="15103" name="Straight Connector 151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4" name="Straight Connector 151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8" name="Group 14997"/>
            <p:cNvGrpSpPr/>
            <p:nvPr/>
          </p:nvGrpSpPr>
          <p:grpSpPr>
            <a:xfrm>
              <a:off x="4143229" y="349909"/>
              <a:ext cx="64800" cy="64800"/>
              <a:chOff x="4180032" y="3419476"/>
              <a:chExt cx="64800" cy="64800"/>
            </a:xfrm>
          </p:grpSpPr>
          <p:cxnSp>
            <p:nvCxnSpPr>
              <p:cNvPr id="15101" name="Straight Connector 151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2" name="Straight Connector 151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9" name="Group 14998"/>
            <p:cNvGrpSpPr/>
            <p:nvPr/>
          </p:nvGrpSpPr>
          <p:grpSpPr>
            <a:xfrm>
              <a:off x="4549465" y="349909"/>
              <a:ext cx="64800" cy="64800"/>
              <a:chOff x="4180032" y="3419476"/>
              <a:chExt cx="64800" cy="64800"/>
            </a:xfrm>
          </p:grpSpPr>
          <p:cxnSp>
            <p:nvCxnSpPr>
              <p:cNvPr id="15099" name="Straight Connector 150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0" name="Straight Connector 150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0" name="Group 14999"/>
            <p:cNvGrpSpPr/>
            <p:nvPr/>
          </p:nvGrpSpPr>
          <p:grpSpPr>
            <a:xfrm>
              <a:off x="5226525" y="349909"/>
              <a:ext cx="64800" cy="64800"/>
              <a:chOff x="4180032" y="3419476"/>
              <a:chExt cx="64800" cy="64800"/>
            </a:xfrm>
          </p:grpSpPr>
          <p:cxnSp>
            <p:nvCxnSpPr>
              <p:cNvPr id="15097" name="Straight Connector 150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8" name="Straight Connector 150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1" name="Group 15000"/>
            <p:cNvGrpSpPr/>
            <p:nvPr/>
          </p:nvGrpSpPr>
          <p:grpSpPr>
            <a:xfrm>
              <a:off x="6309821" y="349909"/>
              <a:ext cx="64800" cy="64800"/>
              <a:chOff x="4180032" y="3419476"/>
              <a:chExt cx="64800" cy="64800"/>
            </a:xfrm>
          </p:grpSpPr>
          <p:cxnSp>
            <p:nvCxnSpPr>
              <p:cNvPr id="15095" name="Straight Connector 150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6" name="Straight Connector 150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2" name="Group 15001"/>
            <p:cNvGrpSpPr/>
            <p:nvPr/>
          </p:nvGrpSpPr>
          <p:grpSpPr>
            <a:xfrm>
              <a:off x="6986881" y="349909"/>
              <a:ext cx="64800" cy="64800"/>
              <a:chOff x="4180032" y="3419476"/>
              <a:chExt cx="64800" cy="64800"/>
            </a:xfrm>
          </p:grpSpPr>
          <p:cxnSp>
            <p:nvCxnSpPr>
              <p:cNvPr id="15093" name="Straight Connector 150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4" name="Straight Connector 150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3" name="Group 15002"/>
            <p:cNvGrpSpPr/>
            <p:nvPr/>
          </p:nvGrpSpPr>
          <p:grpSpPr>
            <a:xfrm>
              <a:off x="7663941" y="349909"/>
              <a:ext cx="64800" cy="64800"/>
              <a:chOff x="4180032" y="3419476"/>
              <a:chExt cx="64800" cy="64800"/>
            </a:xfrm>
          </p:grpSpPr>
          <p:cxnSp>
            <p:nvCxnSpPr>
              <p:cNvPr id="15091" name="Straight Connector 150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2" name="Straight Connector 150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4" name="Group 15003"/>
            <p:cNvGrpSpPr/>
            <p:nvPr/>
          </p:nvGrpSpPr>
          <p:grpSpPr>
            <a:xfrm>
              <a:off x="8341001" y="349909"/>
              <a:ext cx="64800" cy="64800"/>
              <a:chOff x="4180032" y="3419476"/>
              <a:chExt cx="64800" cy="64800"/>
            </a:xfrm>
          </p:grpSpPr>
          <p:cxnSp>
            <p:nvCxnSpPr>
              <p:cNvPr id="15089" name="Straight Connector 150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0" name="Straight Connector 150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5" name="Group 15004"/>
            <p:cNvGrpSpPr/>
            <p:nvPr/>
          </p:nvGrpSpPr>
          <p:grpSpPr>
            <a:xfrm>
              <a:off x="893341" y="349909"/>
              <a:ext cx="64800" cy="64800"/>
              <a:chOff x="4180032" y="3419476"/>
              <a:chExt cx="64800" cy="64800"/>
            </a:xfrm>
          </p:grpSpPr>
          <p:cxnSp>
            <p:nvCxnSpPr>
              <p:cNvPr id="15087" name="Straight Connector 150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8" name="Straight Connector 150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6" name="Group 15005"/>
            <p:cNvGrpSpPr/>
            <p:nvPr/>
          </p:nvGrpSpPr>
          <p:grpSpPr>
            <a:xfrm>
              <a:off x="1570401" y="349909"/>
              <a:ext cx="64800" cy="64800"/>
              <a:chOff x="4180032" y="3419476"/>
              <a:chExt cx="64800" cy="64800"/>
            </a:xfrm>
          </p:grpSpPr>
          <p:cxnSp>
            <p:nvCxnSpPr>
              <p:cNvPr id="15085" name="Straight Connector 150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6" name="Straight Connector 150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7" name="Group 15006"/>
            <p:cNvGrpSpPr/>
            <p:nvPr/>
          </p:nvGrpSpPr>
          <p:grpSpPr>
            <a:xfrm>
              <a:off x="2518285" y="349909"/>
              <a:ext cx="64800" cy="64800"/>
              <a:chOff x="4180032" y="3419476"/>
              <a:chExt cx="64800" cy="64800"/>
            </a:xfrm>
          </p:grpSpPr>
          <p:cxnSp>
            <p:nvCxnSpPr>
              <p:cNvPr id="15083" name="Straight Connector 150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4" name="Straight Connector 150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8" name="Group 15007"/>
            <p:cNvGrpSpPr/>
            <p:nvPr/>
          </p:nvGrpSpPr>
          <p:grpSpPr>
            <a:xfrm>
              <a:off x="3601581" y="349909"/>
              <a:ext cx="64800" cy="64800"/>
              <a:chOff x="4180032" y="3419476"/>
              <a:chExt cx="64800" cy="64800"/>
            </a:xfrm>
          </p:grpSpPr>
          <p:cxnSp>
            <p:nvCxnSpPr>
              <p:cNvPr id="15081" name="Straight Connector 150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2" name="Straight Connector 150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9" name="Group 15008"/>
            <p:cNvGrpSpPr/>
            <p:nvPr/>
          </p:nvGrpSpPr>
          <p:grpSpPr>
            <a:xfrm>
              <a:off x="4684877" y="349909"/>
              <a:ext cx="64800" cy="64800"/>
              <a:chOff x="4180032" y="3419476"/>
              <a:chExt cx="64800" cy="64800"/>
            </a:xfrm>
          </p:grpSpPr>
          <p:cxnSp>
            <p:nvCxnSpPr>
              <p:cNvPr id="15079" name="Straight Connector 150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0" name="Straight Connector 150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0" name="Group 15009"/>
            <p:cNvGrpSpPr/>
            <p:nvPr/>
          </p:nvGrpSpPr>
          <p:grpSpPr>
            <a:xfrm>
              <a:off x="5361937" y="349909"/>
              <a:ext cx="64800" cy="64800"/>
              <a:chOff x="4180032" y="3419476"/>
              <a:chExt cx="64800" cy="64800"/>
            </a:xfrm>
          </p:grpSpPr>
          <p:cxnSp>
            <p:nvCxnSpPr>
              <p:cNvPr id="15077" name="Straight Connector 150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8" name="Straight Connector 150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1" name="Group 15010"/>
            <p:cNvGrpSpPr/>
            <p:nvPr/>
          </p:nvGrpSpPr>
          <p:grpSpPr>
            <a:xfrm>
              <a:off x="5768173" y="349909"/>
              <a:ext cx="64800" cy="64800"/>
              <a:chOff x="4180032" y="3419476"/>
              <a:chExt cx="64800" cy="64800"/>
            </a:xfrm>
          </p:grpSpPr>
          <p:cxnSp>
            <p:nvCxnSpPr>
              <p:cNvPr id="15075" name="Straight Connector 150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6" name="Straight Connector 150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2" name="Group 15011"/>
            <p:cNvGrpSpPr/>
            <p:nvPr/>
          </p:nvGrpSpPr>
          <p:grpSpPr>
            <a:xfrm>
              <a:off x="6445233" y="349909"/>
              <a:ext cx="64800" cy="64800"/>
              <a:chOff x="4180032" y="3419476"/>
              <a:chExt cx="64800" cy="64800"/>
            </a:xfrm>
          </p:grpSpPr>
          <p:cxnSp>
            <p:nvCxnSpPr>
              <p:cNvPr id="15073" name="Straight Connector 150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4" name="Straight Connector 150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3" name="Group 15012"/>
            <p:cNvGrpSpPr/>
            <p:nvPr/>
          </p:nvGrpSpPr>
          <p:grpSpPr>
            <a:xfrm>
              <a:off x="7122293" y="349909"/>
              <a:ext cx="64800" cy="64800"/>
              <a:chOff x="4180032" y="3419476"/>
              <a:chExt cx="64800" cy="64800"/>
            </a:xfrm>
          </p:grpSpPr>
          <p:cxnSp>
            <p:nvCxnSpPr>
              <p:cNvPr id="15071" name="Straight Connector 150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2" name="Straight Connector 150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4" name="Group 15013"/>
            <p:cNvGrpSpPr/>
            <p:nvPr/>
          </p:nvGrpSpPr>
          <p:grpSpPr>
            <a:xfrm>
              <a:off x="7799353" y="349909"/>
              <a:ext cx="64800" cy="64800"/>
              <a:chOff x="4180032" y="3419476"/>
              <a:chExt cx="64800" cy="64800"/>
            </a:xfrm>
          </p:grpSpPr>
          <p:cxnSp>
            <p:nvCxnSpPr>
              <p:cNvPr id="15069" name="Straight Connector 150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0" name="Straight Connector 150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5" name="Group 15014"/>
            <p:cNvGrpSpPr/>
            <p:nvPr/>
          </p:nvGrpSpPr>
          <p:grpSpPr>
            <a:xfrm>
              <a:off x="8476413" y="349909"/>
              <a:ext cx="64800" cy="64800"/>
              <a:chOff x="4180032" y="3419476"/>
              <a:chExt cx="64800" cy="64800"/>
            </a:xfrm>
          </p:grpSpPr>
          <p:cxnSp>
            <p:nvCxnSpPr>
              <p:cNvPr id="15067" name="Straight Connector 150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8" name="Straight Connector 150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6" name="Group 15015"/>
            <p:cNvGrpSpPr/>
            <p:nvPr/>
          </p:nvGrpSpPr>
          <p:grpSpPr>
            <a:xfrm>
              <a:off x="1705813" y="349909"/>
              <a:ext cx="64800" cy="64800"/>
              <a:chOff x="4180032" y="3419476"/>
              <a:chExt cx="64800" cy="64800"/>
            </a:xfrm>
          </p:grpSpPr>
          <p:cxnSp>
            <p:nvCxnSpPr>
              <p:cNvPr id="15065" name="Straight Connector 150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6" name="Straight Connector 150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7" name="Group 15016"/>
            <p:cNvGrpSpPr/>
            <p:nvPr/>
          </p:nvGrpSpPr>
          <p:grpSpPr>
            <a:xfrm>
              <a:off x="2653697" y="349909"/>
              <a:ext cx="64800" cy="64800"/>
              <a:chOff x="4180032" y="3419476"/>
              <a:chExt cx="64800" cy="64800"/>
            </a:xfrm>
          </p:grpSpPr>
          <p:cxnSp>
            <p:nvCxnSpPr>
              <p:cNvPr id="15063" name="Straight Connector 150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4" name="Straight Connector 150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8" name="Group 15017"/>
            <p:cNvGrpSpPr/>
            <p:nvPr/>
          </p:nvGrpSpPr>
          <p:grpSpPr>
            <a:xfrm>
              <a:off x="3736993" y="349909"/>
              <a:ext cx="64800" cy="64800"/>
              <a:chOff x="4180032" y="3419476"/>
              <a:chExt cx="64800" cy="64800"/>
            </a:xfrm>
          </p:grpSpPr>
          <p:cxnSp>
            <p:nvCxnSpPr>
              <p:cNvPr id="15061" name="Straight Connector 150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2" name="Straight Connector 150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9" name="Group 15018"/>
            <p:cNvGrpSpPr/>
            <p:nvPr/>
          </p:nvGrpSpPr>
          <p:grpSpPr>
            <a:xfrm>
              <a:off x="4278641" y="349909"/>
              <a:ext cx="64800" cy="64800"/>
              <a:chOff x="4180032" y="3419476"/>
              <a:chExt cx="64800" cy="64800"/>
            </a:xfrm>
          </p:grpSpPr>
          <p:cxnSp>
            <p:nvCxnSpPr>
              <p:cNvPr id="15059" name="Straight Connector 150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0" name="Straight Connector 150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0" name="Group 15019"/>
            <p:cNvGrpSpPr/>
            <p:nvPr/>
          </p:nvGrpSpPr>
          <p:grpSpPr>
            <a:xfrm>
              <a:off x="4820289" y="349909"/>
              <a:ext cx="64800" cy="64800"/>
              <a:chOff x="4180032" y="3419476"/>
              <a:chExt cx="64800" cy="64800"/>
            </a:xfrm>
          </p:grpSpPr>
          <p:cxnSp>
            <p:nvCxnSpPr>
              <p:cNvPr id="15057" name="Straight Connector 150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8" name="Straight Connector 150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1" name="Group 15020"/>
            <p:cNvGrpSpPr/>
            <p:nvPr/>
          </p:nvGrpSpPr>
          <p:grpSpPr>
            <a:xfrm>
              <a:off x="5497349" y="349909"/>
              <a:ext cx="64800" cy="64800"/>
              <a:chOff x="4180032" y="3419476"/>
              <a:chExt cx="64800" cy="64800"/>
            </a:xfrm>
          </p:grpSpPr>
          <p:cxnSp>
            <p:nvCxnSpPr>
              <p:cNvPr id="15055" name="Straight Connector 150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6" name="Straight Connector 150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2" name="Group 15021"/>
            <p:cNvGrpSpPr/>
            <p:nvPr/>
          </p:nvGrpSpPr>
          <p:grpSpPr>
            <a:xfrm>
              <a:off x="5903585" y="349909"/>
              <a:ext cx="64800" cy="64800"/>
              <a:chOff x="4180032" y="3419476"/>
              <a:chExt cx="64800" cy="64800"/>
            </a:xfrm>
          </p:grpSpPr>
          <p:cxnSp>
            <p:nvCxnSpPr>
              <p:cNvPr id="15053" name="Straight Connector 150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4" name="Straight Connector 150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3" name="Group 15022"/>
            <p:cNvGrpSpPr/>
            <p:nvPr/>
          </p:nvGrpSpPr>
          <p:grpSpPr>
            <a:xfrm>
              <a:off x="6580645" y="349909"/>
              <a:ext cx="64800" cy="64800"/>
              <a:chOff x="4180032" y="3419476"/>
              <a:chExt cx="64800" cy="64800"/>
            </a:xfrm>
          </p:grpSpPr>
          <p:cxnSp>
            <p:nvCxnSpPr>
              <p:cNvPr id="15051" name="Straight Connector 150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2" name="Straight Connector 150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4" name="Group 15023"/>
            <p:cNvGrpSpPr/>
            <p:nvPr/>
          </p:nvGrpSpPr>
          <p:grpSpPr>
            <a:xfrm>
              <a:off x="7257705" y="349909"/>
              <a:ext cx="64800" cy="64800"/>
              <a:chOff x="4180032" y="3419476"/>
              <a:chExt cx="64800" cy="64800"/>
            </a:xfrm>
          </p:grpSpPr>
          <p:cxnSp>
            <p:nvCxnSpPr>
              <p:cNvPr id="15049" name="Straight Connector 150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0" name="Straight Connector 150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5" name="Group 15024"/>
            <p:cNvGrpSpPr/>
            <p:nvPr/>
          </p:nvGrpSpPr>
          <p:grpSpPr>
            <a:xfrm>
              <a:off x="7934765" y="349909"/>
              <a:ext cx="64800" cy="64800"/>
              <a:chOff x="4180032" y="3419476"/>
              <a:chExt cx="64800" cy="64800"/>
            </a:xfrm>
          </p:grpSpPr>
          <p:cxnSp>
            <p:nvCxnSpPr>
              <p:cNvPr id="15047" name="Straight Connector 150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8" name="Straight Connector 150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6" name="Group 15025"/>
            <p:cNvGrpSpPr/>
            <p:nvPr/>
          </p:nvGrpSpPr>
          <p:grpSpPr>
            <a:xfrm>
              <a:off x="8611825" y="349909"/>
              <a:ext cx="64800" cy="64800"/>
              <a:chOff x="4180032" y="3419476"/>
              <a:chExt cx="64800" cy="64800"/>
            </a:xfrm>
          </p:grpSpPr>
          <p:cxnSp>
            <p:nvCxnSpPr>
              <p:cNvPr id="15045" name="Straight Connector 150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6" name="Straight Connector 150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7" name="Group 15026"/>
            <p:cNvGrpSpPr/>
            <p:nvPr/>
          </p:nvGrpSpPr>
          <p:grpSpPr>
            <a:xfrm>
              <a:off x="1028753" y="349909"/>
              <a:ext cx="64800" cy="64800"/>
              <a:chOff x="4180032" y="3419476"/>
              <a:chExt cx="64800" cy="64800"/>
            </a:xfrm>
          </p:grpSpPr>
          <p:cxnSp>
            <p:nvCxnSpPr>
              <p:cNvPr id="15043" name="Straight Connector 150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4" name="Straight Connector 150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8" name="Group 15027"/>
            <p:cNvGrpSpPr/>
            <p:nvPr/>
          </p:nvGrpSpPr>
          <p:grpSpPr>
            <a:xfrm>
              <a:off x="1841225" y="349909"/>
              <a:ext cx="64800" cy="64800"/>
              <a:chOff x="4180032" y="3419476"/>
              <a:chExt cx="64800" cy="64800"/>
            </a:xfrm>
          </p:grpSpPr>
          <p:cxnSp>
            <p:nvCxnSpPr>
              <p:cNvPr id="15041" name="Straight Connector 150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2" name="Straight Connector 150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9" name="Group 15028"/>
            <p:cNvGrpSpPr/>
            <p:nvPr/>
          </p:nvGrpSpPr>
          <p:grpSpPr>
            <a:xfrm>
              <a:off x="2789109" y="349909"/>
              <a:ext cx="64800" cy="64800"/>
              <a:chOff x="4180032" y="3419476"/>
              <a:chExt cx="64800" cy="64800"/>
            </a:xfrm>
          </p:grpSpPr>
          <p:cxnSp>
            <p:nvCxnSpPr>
              <p:cNvPr id="15039" name="Straight Connector 150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0" name="Straight Connector 150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30" name="Group 15029"/>
            <p:cNvGrpSpPr/>
            <p:nvPr/>
          </p:nvGrpSpPr>
          <p:grpSpPr>
            <a:xfrm>
              <a:off x="1976637" y="349909"/>
              <a:ext cx="64800" cy="64800"/>
              <a:chOff x="4180032" y="3419476"/>
              <a:chExt cx="64800" cy="64800"/>
            </a:xfrm>
          </p:grpSpPr>
          <p:cxnSp>
            <p:nvCxnSpPr>
              <p:cNvPr id="15037" name="Straight Connector 150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38" name="Straight Connector 150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31" name="Group 15030"/>
            <p:cNvGrpSpPr/>
            <p:nvPr/>
          </p:nvGrpSpPr>
          <p:grpSpPr>
            <a:xfrm>
              <a:off x="2924521" y="349909"/>
              <a:ext cx="64800" cy="64800"/>
              <a:chOff x="4180032" y="3419476"/>
              <a:chExt cx="64800" cy="64800"/>
            </a:xfrm>
          </p:grpSpPr>
          <p:cxnSp>
            <p:nvCxnSpPr>
              <p:cNvPr id="15035" name="Straight Connector 150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36" name="Straight Connector 150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32" name="Group 15031"/>
            <p:cNvGrpSpPr/>
            <p:nvPr/>
          </p:nvGrpSpPr>
          <p:grpSpPr>
            <a:xfrm>
              <a:off x="3059933" y="349909"/>
              <a:ext cx="64800" cy="64800"/>
              <a:chOff x="4180032" y="3419476"/>
              <a:chExt cx="64800" cy="64800"/>
            </a:xfrm>
          </p:grpSpPr>
          <p:cxnSp>
            <p:nvCxnSpPr>
              <p:cNvPr id="15033" name="Straight Connector 150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34" name="Straight Connector 150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159" name="Group 15158"/>
          <p:cNvGrpSpPr/>
          <p:nvPr/>
        </p:nvGrpSpPr>
        <p:grpSpPr>
          <a:xfrm>
            <a:off x="468924" y="3599078"/>
            <a:ext cx="11280435" cy="64800"/>
            <a:chOff x="351693" y="349909"/>
            <a:chExt cx="8460326" cy="64800"/>
          </a:xfrm>
        </p:grpSpPr>
        <p:grpSp>
          <p:nvGrpSpPr>
            <p:cNvPr id="15160" name="Group 15159"/>
            <p:cNvGrpSpPr/>
            <p:nvPr/>
          </p:nvGrpSpPr>
          <p:grpSpPr>
            <a:xfrm>
              <a:off x="351693" y="349909"/>
              <a:ext cx="64800" cy="64800"/>
              <a:chOff x="4180032" y="3419476"/>
              <a:chExt cx="64800" cy="64800"/>
            </a:xfrm>
          </p:grpSpPr>
          <p:cxnSp>
            <p:nvCxnSpPr>
              <p:cNvPr id="15347" name="Straight Connector 153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8" name="Straight Connector 153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1" name="Group 15160"/>
            <p:cNvGrpSpPr/>
            <p:nvPr/>
          </p:nvGrpSpPr>
          <p:grpSpPr>
            <a:xfrm>
              <a:off x="487105" y="349909"/>
              <a:ext cx="64800" cy="64800"/>
              <a:chOff x="4180032" y="3419476"/>
              <a:chExt cx="64800" cy="64800"/>
            </a:xfrm>
          </p:grpSpPr>
          <p:cxnSp>
            <p:nvCxnSpPr>
              <p:cNvPr id="15345" name="Straight Connector 153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6" name="Straight Connector 153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2" name="Group 15161"/>
            <p:cNvGrpSpPr/>
            <p:nvPr/>
          </p:nvGrpSpPr>
          <p:grpSpPr>
            <a:xfrm>
              <a:off x="622517" y="349909"/>
              <a:ext cx="64800" cy="64800"/>
              <a:chOff x="4180032" y="3419476"/>
              <a:chExt cx="64800" cy="64800"/>
            </a:xfrm>
          </p:grpSpPr>
          <p:cxnSp>
            <p:nvCxnSpPr>
              <p:cNvPr id="15343" name="Straight Connector 153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4" name="Straight Connector 153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3" name="Group 15162"/>
            <p:cNvGrpSpPr/>
            <p:nvPr/>
          </p:nvGrpSpPr>
          <p:grpSpPr>
            <a:xfrm>
              <a:off x="1164165" y="349909"/>
              <a:ext cx="64800" cy="64800"/>
              <a:chOff x="4180032" y="3419476"/>
              <a:chExt cx="64800" cy="64800"/>
            </a:xfrm>
          </p:grpSpPr>
          <p:cxnSp>
            <p:nvCxnSpPr>
              <p:cNvPr id="15341" name="Straight Connector 153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2" name="Straight Connector 153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4" name="Group 15163"/>
            <p:cNvGrpSpPr/>
            <p:nvPr/>
          </p:nvGrpSpPr>
          <p:grpSpPr>
            <a:xfrm>
              <a:off x="2112049" y="349909"/>
              <a:ext cx="64800" cy="64800"/>
              <a:chOff x="4180032" y="3419476"/>
              <a:chExt cx="64800" cy="64800"/>
            </a:xfrm>
          </p:grpSpPr>
          <p:cxnSp>
            <p:nvCxnSpPr>
              <p:cNvPr id="15339" name="Straight Connector 153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0" name="Straight Connector 153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5" name="Group 15164"/>
            <p:cNvGrpSpPr/>
            <p:nvPr/>
          </p:nvGrpSpPr>
          <p:grpSpPr>
            <a:xfrm>
              <a:off x="3195345" y="349909"/>
              <a:ext cx="64800" cy="64800"/>
              <a:chOff x="4180032" y="3419476"/>
              <a:chExt cx="64800" cy="64800"/>
            </a:xfrm>
          </p:grpSpPr>
          <p:cxnSp>
            <p:nvCxnSpPr>
              <p:cNvPr id="15337" name="Straight Connector 153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8" name="Straight Connector 153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6" name="Group 15165"/>
            <p:cNvGrpSpPr/>
            <p:nvPr/>
          </p:nvGrpSpPr>
          <p:grpSpPr>
            <a:xfrm>
              <a:off x="3872405" y="349909"/>
              <a:ext cx="64800" cy="64800"/>
              <a:chOff x="4180032" y="3419476"/>
              <a:chExt cx="64800" cy="64800"/>
            </a:xfrm>
          </p:grpSpPr>
          <p:cxnSp>
            <p:nvCxnSpPr>
              <p:cNvPr id="15335" name="Straight Connector 153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6" name="Straight Connector 153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7" name="Group 15166"/>
            <p:cNvGrpSpPr/>
            <p:nvPr/>
          </p:nvGrpSpPr>
          <p:grpSpPr>
            <a:xfrm>
              <a:off x="4955701" y="349909"/>
              <a:ext cx="64800" cy="64800"/>
              <a:chOff x="4180032" y="3419476"/>
              <a:chExt cx="64800" cy="64800"/>
            </a:xfrm>
          </p:grpSpPr>
          <p:cxnSp>
            <p:nvCxnSpPr>
              <p:cNvPr id="15333" name="Straight Connector 153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4" name="Straight Connector 153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8" name="Group 15167"/>
            <p:cNvGrpSpPr/>
            <p:nvPr/>
          </p:nvGrpSpPr>
          <p:grpSpPr>
            <a:xfrm>
              <a:off x="5632761" y="349909"/>
              <a:ext cx="64800" cy="64800"/>
              <a:chOff x="4180032" y="3419476"/>
              <a:chExt cx="64800" cy="64800"/>
            </a:xfrm>
          </p:grpSpPr>
          <p:cxnSp>
            <p:nvCxnSpPr>
              <p:cNvPr id="15331" name="Straight Connector 153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2" name="Straight Connector 153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9" name="Group 15168"/>
            <p:cNvGrpSpPr/>
            <p:nvPr/>
          </p:nvGrpSpPr>
          <p:grpSpPr>
            <a:xfrm>
              <a:off x="6038997" y="349909"/>
              <a:ext cx="64800" cy="64800"/>
              <a:chOff x="4180032" y="3419476"/>
              <a:chExt cx="64800" cy="64800"/>
            </a:xfrm>
          </p:grpSpPr>
          <p:cxnSp>
            <p:nvCxnSpPr>
              <p:cNvPr id="15329" name="Straight Connector 153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0" name="Straight Connector 153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0" name="Group 15169"/>
            <p:cNvGrpSpPr/>
            <p:nvPr/>
          </p:nvGrpSpPr>
          <p:grpSpPr>
            <a:xfrm>
              <a:off x="6716057" y="349909"/>
              <a:ext cx="64800" cy="64800"/>
              <a:chOff x="4180032" y="3419476"/>
              <a:chExt cx="64800" cy="64800"/>
            </a:xfrm>
          </p:grpSpPr>
          <p:cxnSp>
            <p:nvCxnSpPr>
              <p:cNvPr id="15327" name="Straight Connector 153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8" name="Straight Connector 153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1" name="Group 15170"/>
            <p:cNvGrpSpPr/>
            <p:nvPr/>
          </p:nvGrpSpPr>
          <p:grpSpPr>
            <a:xfrm>
              <a:off x="7393117" y="349909"/>
              <a:ext cx="64800" cy="64800"/>
              <a:chOff x="4180032" y="3419476"/>
              <a:chExt cx="64800" cy="64800"/>
            </a:xfrm>
          </p:grpSpPr>
          <p:cxnSp>
            <p:nvCxnSpPr>
              <p:cNvPr id="15325" name="Straight Connector 153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6" name="Straight Connector 153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2" name="Group 15171"/>
            <p:cNvGrpSpPr/>
            <p:nvPr/>
          </p:nvGrpSpPr>
          <p:grpSpPr>
            <a:xfrm>
              <a:off x="8070177" y="349909"/>
              <a:ext cx="64800" cy="64800"/>
              <a:chOff x="4180032" y="3419476"/>
              <a:chExt cx="64800" cy="64800"/>
            </a:xfrm>
          </p:grpSpPr>
          <p:cxnSp>
            <p:nvCxnSpPr>
              <p:cNvPr id="15323" name="Straight Connector 153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4" name="Straight Connector 153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3" name="Group 15172"/>
            <p:cNvGrpSpPr/>
            <p:nvPr/>
          </p:nvGrpSpPr>
          <p:grpSpPr>
            <a:xfrm>
              <a:off x="8747219" y="349909"/>
              <a:ext cx="64800" cy="64800"/>
              <a:chOff x="4180032" y="3419476"/>
              <a:chExt cx="64800" cy="64800"/>
            </a:xfrm>
          </p:grpSpPr>
          <p:cxnSp>
            <p:nvCxnSpPr>
              <p:cNvPr id="15321" name="Straight Connector 153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2" name="Straight Connector 153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4" name="Group 15173"/>
            <p:cNvGrpSpPr/>
            <p:nvPr/>
          </p:nvGrpSpPr>
          <p:grpSpPr>
            <a:xfrm>
              <a:off x="1299577" y="349909"/>
              <a:ext cx="64800" cy="64800"/>
              <a:chOff x="4180032" y="3419476"/>
              <a:chExt cx="64800" cy="64800"/>
            </a:xfrm>
          </p:grpSpPr>
          <p:cxnSp>
            <p:nvCxnSpPr>
              <p:cNvPr id="15319" name="Straight Connector 153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0" name="Straight Connector 153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5" name="Group 15174"/>
            <p:cNvGrpSpPr/>
            <p:nvPr/>
          </p:nvGrpSpPr>
          <p:grpSpPr>
            <a:xfrm>
              <a:off x="2247461" y="349909"/>
              <a:ext cx="64800" cy="64800"/>
              <a:chOff x="4180032" y="3419476"/>
              <a:chExt cx="64800" cy="64800"/>
            </a:xfrm>
          </p:grpSpPr>
          <p:cxnSp>
            <p:nvCxnSpPr>
              <p:cNvPr id="15317" name="Straight Connector 153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8" name="Straight Connector 153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6" name="Group 15175"/>
            <p:cNvGrpSpPr/>
            <p:nvPr/>
          </p:nvGrpSpPr>
          <p:grpSpPr>
            <a:xfrm>
              <a:off x="3330757" y="349909"/>
              <a:ext cx="64800" cy="64800"/>
              <a:chOff x="4180032" y="3419476"/>
              <a:chExt cx="64800" cy="64800"/>
            </a:xfrm>
          </p:grpSpPr>
          <p:cxnSp>
            <p:nvCxnSpPr>
              <p:cNvPr id="15315" name="Straight Connector 153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6" name="Straight Connector 153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7" name="Group 15176"/>
            <p:cNvGrpSpPr/>
            <p:nvPr/>
          </p:nvGrpSpPr>
          <p:grpSpPr>
            <a:xfrm>
              <a:off x="4007817" y="349909"/>
              <a:ext cx="64800" cy="64800"/>
              <a:chOff x="4180032" y="3419476"/>
              <a:chExt cx="64800" cy="64800"/>
            </a:xfrm>
          </p:grpSpPr>
          <p:cxnSp>
            <p:nvCxnSpPr>
              <p:cNvPr id="15313" name="Straight Connector 153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4" name="Straight Connector 153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8" name="Group 15177"/>
            <p:cNvGrpSpPr/>
            <p:nvPr/>
          </p:nvGrpSpPr>
          <p:grpSpPr>
            <a:xfrm>
              <a:off x="4414053" y="349909"/>
              <a:ext cx="64800" cy="64800"/>
              <a:chOff x="4180032" y="3419476"/>
              <a:chExt cx="64800" cy="64800"/>
            </a:xfrm>
          </p:grpSpPr>
          <p:cxnSp>
            <p:nvCxnSpPr>
              <p:cNvPr id="15311" name="Straight Connector 153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2" name="Straight Connector 153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9" name="Group 15178"/>
            <p:cNvGrpSpPr/>
            <p:nvPr/>
          </p:nvGrpSpPr>
          <p:grpSpPr>
            <a:xfrm>
              <a:off x="5091113" y="349909"/>
              <a:ext cx="64800" cy="64800"/>
              <a:chOff x="4180032" y="3419476"/>
              <a:chExt cx="64800" cy="64800"/>
            </a:xfrm>
          </p:grpSpPr>
          <p:cxnSp>
            <p:nvCxnSpPr>
              <p:cNvPr id="15309" name="Straight Connector 153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0" name="Straight Connector 153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0" name="Group 15179"/>
            <p:cNvGrpSpPr/>
            <p:nvPr/>
          </p:nvGrpSpPr>
          <p:grpSpPr>
            <a:xfrm>
              <a:off x="6174409" y="349909"/>
              <a:ext cx="64800" cy="64800"/>
              <a:chOff x="4180032" y="3419476"/>
              <a:chExt cx="64800" cy="64800"/>
            </a:xfrm>
          </p:grpSpPr>
          <p:cxnSp>
            <p:nvCxnSpPr>
              <p:cNvPr id="15307" name="Straight Connector 153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8" name="Straight Connector 153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1" name="Group 15180"/>
            <p:cNvGrpSpPr/>
            <p:nvPr/>
          </p:nvGrpSpPr>
          <p:grpSpPr>
            <a:xfrm>
              <a:off x="6851469" y="349909"/>
              <a:ext cx="64800" cy="64800"/>
              <a:chOff x="4180032" y="3419476"/>
              <a:chExt cx="64800" cy="64800"/>
            </a:xfrm>
          </p:grpSpPr>
          <p:cxnSp>
            <p:nvCxnSpPr>
              <p:cNvPr id="15305" name="Straight Connector 153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6" name="Straight Connector 153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2" name="Group 15181"/>
            <p:cNvGrpSpPr/>
            <p:nvPr/>
          </p:nvGrpSpPr>
          <p:grpSpPr>
            <a:xfrm>
              <a:off x="7528529" y="349909"/>
              <a:ext cx="64800" cy="64800"/>
              <a:chOff x="4180032" y="3419476"/>
              <a:chExt cx="64800" cy="64800"/>
            </a:xfrm>
          </p:grpSpPr>
          <p:cxnSp>
            <p:nvCxnSpPr>
              <p:cNvPr id="15303" name="Straight Connector 153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4" name="Straight Connector 153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3" name="Group 15182"/>
            <p:cNvGrpSpPr/>
            <p:nvPr/>
          </p:nvGrpSpPr>
          <p:grpSpPr>
            <a:xfrm>
              <a:off x="8205589" y="349909"/>
              <a:ext cx="64800" cy="64800"/>
              <a:chOff x="4180032" y="3419476"/>
              <a:chExt cx="64800" cy="64800"/>
            </a:xfrm>
          </p:grpSpPr>
          <p:cxnSp>
            <p:nvCxnSpPr>
              <p:cNvPr id="15301" name="Straight Connector 153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2" name="Straight Connector 153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4" name="Group 15183"/>
            <p:cNvGrpSpPr/>
            <p:nvPr/>
          </p:nvGrpSpPr>
          <p:grpSpPr>
            <a:xfrm>
              <a:off x="757929" y="349909"/>
              <a:ext cx="64800" cy="64800"/>
              <a:chOff x="4180032" y="3419476"/>
              <a:chExt cx="64800" cy="64800"/>
            </a:xfrm>
          </p:grpSpPr>
          <p:cxnSp>
            <p:nvCxnSpPr>
              <p:cNvPr id="15299" name="Straight Connector 152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0" name="Straight Connector 152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5" name="Group 15184"/>
            <p:cNvGrpSpPr/>
            <p:nvPr/>
          </p:nvGrpSpPr>
          <p:grpSpPr>
            <a:xfrm>
              <a:off x="1434989" y="349909"/>
              <a:ext cx="64800" cy="64800"/>
              <a:chOff x="4180032" y="3419476"/>
              <a:chExt cx="64800" cy="64800"/>
            </a:xfrm>
          </p:grpSpPr>
          <p:cxnSp>
            <p:nvCxnSpPr>
              <p:cNvPr id="15297" name="Straight Connector 15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8" name="Straight Connector 15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6" name="Group 15185"/>
            <p:cNvGrpSpPr/>
            <p:nvPr/>
          </p:nvGrpSpPr>
          <p:grpSpPr>
            <a:xfrm>
              <a:off x="2382873" y="349909"/>
              <a:ext cx="64800" cy="64800"/>
              <a:chOff x="4180032" y="3419476"/>
              <a:chExt cx="64800" cy="64800"/>
            </a:xfrm>
          </p:grpSpPr>
          <p:cxnSp>
            <p:nvCxnSpPr>
              <p:cNvPr id="15295" name="Straight Connector 15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6" name="Straight Connector 15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7" name="Group 15186"/>
            <p:cNvGrpSpPr/>
            <p:nvPr/>
          </p:nvGrpSpPr>
          <p:grpSpPr>
            <a:xfrm>
              <a:off x="3466169" y="349909"/>
              <a:ext cx="64800" cy="64800"/>
              <a:chOff x="4180032" y="3419476"/>
              <a:chExt cx="64800" cy="64800"/>
            </a:xfrm>
          </p:grpSpPr>
          <p:cxnSp>
            <p:nvCxnSpPr>
              <p:cNvPr id="15293" name="Straight Connector 15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4" name="Straight Connector 15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8" name="Group 15187"/>
            <p:cNvGrpSpPr/>
            <p:nvPr/>
          </p:nvGrpSpPr>
          <p:grpSpPr>
            <a:xfrm>
              <a:off x="4143229" y="349909"/>
              <a:ext cx="64800" cy="64800"/>
              <a:chOff x="4180032" y="3419476"/>
              <a:chExt cx="64800" cy="64800"/>
            </a:xfrm>
          </p:grpSpPr>
          <p:cxnSp>
            <p:nvCxnSpPr>
              <p:cNvPr id="15291" name="Straight Connector 15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2" name="Straight Connector 15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9" name="Group 15188"/>
            <p:cNvGrpSpPr/>
            <p:nvPr/>
          </p:nvGrpSpPr>
          <p:grpSpPr>
            <a:xfrm>
              <a:off x="4549465" y="349909"/>
              <a:ext cx="64800" cy="64800"/>
              <a:chOff x="4180032" y="3419476"/>
              <a:chExt cx="64800" cy="64800"/>
            </a:xfrm>
          </p:grpSpPr>
          <p:cxnSp>
            <p:nvCxnSpPr>
              <p:cNvPr id="15289" name="Straight Connector 15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0" name="Straight Connector 15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0" name="Group 15189"/>
            <p:cNvGrpSpPr/>
            <p:nvPr/>
          </p:nvGrpSpPr>
          <p:grpSpPr>
            <a:xfrm>
              <a:off x="5226525" y="349909"/>
              <a:ext cx="64800" cy="64800"/>
              <a:chOff x="4180032" y="3419476"/>
              <a:chExt cx="64800" cy="64800"/>
            </a:xfrm>
          </p:grpSpPr>
          <p:cxnSp>
            <p:nvCxnSpPr>
              <p:cNvPr id="15287" name="Straight Connector 15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8" name="Straight Connector 15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1" name="Group 15190"/>
            <p:cNvGrpSpPr/>
            <p:nvPr/>
          </p:nvGrpSpPr>
          <p:grpSpPr>
            <a:xfrm>
              <a:off x="6309821" y="349909"/>
              <a:ext cx="64800" cy="64800"/>
              <a:chOff x="4180032" y="3419476"/>
              <a:chExt cx="64800" cy="64800"/>
            </a:xfrm>
          </p:grpSpPr>
          <p:cxnSp>
            <p:nvCxnSpPr>
              <p:cNvPr id="15285" name="Straight Connector 15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6" name="Straight Connector 15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2" name="Group 15191"/>
            <p:cNvGrpSpPr/>
            <p:nvPr/>
          </p:nvGrpSpPr>
          <p:grpSpPr>
            <a:xfrm>
              <a:off x="6986881" y="349909"/>
              <a:ext cx="64800" cy="64800"/>
              <a:chOff x="4180032" y="3419476"/>
              <a:chExt cx="64800" cy="64800"/>
            </a:xfrm>
          </p:grpSpPr>
          <p:cxnSp>
            <p:nvCxnSpPr>
              <p:cNvPr id="15283" name="Straight Connector 15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4" name="Straight Connector 15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3" name="Group 15192"/>
            <p:cNvGrpSpPr/>
            <p:nvPr/>
          </p:nvGrpSpPr>
          <p:grpSpPr>
            <a:xfrm>
              <a:off x="7663941" y="349909"/>
              <a:ext cx="64800" cy="64800"/>
              <a:chOff x="4180032" y="3419476"/>
              <a:chExt cx="64800" cy="64800"/>
            </a:xfrm>
          </p:grpSpPr>
          <p:cxnSp>
            <p:nvCxnSpPr>
              <p:cNvPr id="15281" name="Straight Connector 15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2" name="Straight Connector 15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4" name="Group 15193"/>
            <p:cNvGrpSpPr/>
            <p:nvPr/>
          </p:nvGrpSpPr>
          <p:grpSpPr>
            <a:xfrm>
              <a:off x="8341001" y="349909"/>
              <a:ext cx="64800" cy="64800"/>
              <a:chOff x="4180032" y="3419476"/>
              <a:chExt cx="64800" cy="64800"/>
            </a:xfrm>
          </p:grpSpPr>
          <p:cxnSp>
            <p:nvCxnSpPr>
              <p:cNvPr id="15279" name="Straight Connector 15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0" name="Straight Connector 15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5" name="Group 15194"/>
            <p:cNvGrpSpPr/>
            <p:nvPr/>
          </p:nvGrpSpPr>
          <p:grpSpPr>
            <a:xfrm>
              <a:off x="893341" y="349909"/>
              <a:ext cx="64800" cy="64800"/>
              <a:chOff x="4180032" y="3419476"/>
              <a:chExt cx="64800" cy="64800"/>
            </a:xfrm>
          </p:grpSpPr>
          <p:cxnSp>
            <p:nvCxnSpPr>
              <p:cNvPr id="15277" name="Straight Connector 15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8" name="Straight Connector 15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6" name="Group 15195"/>
            <p:cNvGrpSpPr/>
            <p:nvPr/>
          </p:nvGrpSpPr>
          <p:grpSpPr>
            <a:xfrm>
              <a:off x="1570401" y="349909"/>
              <a:ext cx="64800" cy="64800"/>
              <a:chOff x="4180032" y="3419476"/>
              <a:chExt cx="64800" cy="64800"/>
            </a:xfrm>
          </p:grpSpPr>
          <p:cxnSp>
            <p:nvCxnSpPr>
              <p:cNvPr id="15275" name="Straight Connector 15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6" name="Straight Connector 15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7" name="Group 15196"/>
            <p:cNvGrpSpPr/>
            <p:nvPr/>
          </p:nvGrpSpPr>
          <p:grpSpPr>
            <a:xfrm>
              <a:off x="2518285" y="349909"/>
              <a:ext cx="64800" cy="64800"/>
              <a:chOff x="4180032" y="3419476"/>
              <a:chExt cx="64800" cy="64800"/>
            </a:xfrm>
          </p:grpSpPr>
          <p:cxnSp>
            <p:nvCxnSpPr>
              <p:cNvPr id="15273" name="Straight Connector 15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4" name="Straight Connector 15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8" name="Group 15197"/>
            <p:cNvGrpSpPr/>
            <p:nvPr/>
          </p:nvGrpSpPr>
          <p:grpSpPr>
            <a:xfrm>
              <a:off x="3601581" y="349909"/>
              <a:ext cx="64800" cy="64800"/>
              <a:chOff x="4180032" y="3419476"/>
              <a:chExt cx="64800" cy="64800"/>
            </a:xfrm>
          </p:grpSpPr>
          <p:cxnSp>
            <p:nvCxnSpPr>
              <p:cNvPr id="15271" name="Straight Connector 152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2" name="Straight Connector 152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9" name="Group 15198"/>
            <p:cNvGrpSpPr/>
            <p:nvPr/>
          </p:nvGrpSpPr>
          <p:grpSpPr>
            <a:xfrm>
              <a:off x="4684877" y="349909"/>
              <a:ext cx="64800" cy="64800"/>
              <a:chOff x="4180032" y="3419476"/>
              <a:chExt cx="64800" cy="64800"/>
            </a:xfrm>
          </p:grpSpPr>
          <p:cxnSp>
            <p:nvCxnSpPr>
              <p:cNvPr id="15269" name="Straight Connector 152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0" name="Straight Connector 152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0" name="Group 15199"/>
            <p:cNvGrpSpPr/>
            <p:nvPr/>
          </p:nvGrpSpPr>
          <p:grpSpPr>
            <a:xfrm>
              <a:off x="5361937" y="349909"/>
              <a:ext cx="64800" cy="64800"/>
              <a:chOff x="4180032" y="3419476"/>
              <a:chExt cx="64800" cy="64800"/>
            </a:xfrm>
          </p:grpSpPr>
          <p:cxnSp>
            <p:nvCxnSpPr>
              <p:cNvPr id="15267" name="Straight Connector 152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8" name="Straight Connector 152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1" name="Group 15200"/>
            <p:cNvGrpSpPr/>
            <p:nvPr/>
          </p:nvGrpSpPr>
          <p:grpSpPr>
            <a:xfrm>
              <a:off x="5768173" y="349909"/>
              <a:ext cx="64800" cy="64800"/>
              <a:chOff x="4180032" y="3419476"/>
              <a:chExt cx="64800" cy="64800"/>
            </a:xfrm>
          </p:grpSpPr>
          <p:cxnSp>
            <p:nvCxnSpPr>
              <p:cNvPr id="15265" name="Straight Connector 152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6" name="Straight Connector 152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2" name="Group 15201"/>
            <p:cNvGrpSpPr/>
            <p:nvPr/>
          </p:nvGrpSpPr>
          <p:grpSpPr>
            <a:xfrm>
              <a:off x="6445233" y="349909"/>
              <a:ext cx="64800" cy="64800"/>
              <a:chOff x="4180032" y="3419476"/>
              <a:chExt cx="64800" cy="64800"/>
            </a:xfrm>
          </p:grpSpPr>
          <p:cxnSp>
            <p:nvCxnSpPr>
              <p:cNvPr id="15263" name="Straight Connector 152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4" name="Straight Connector 152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3" name="Group 15202"/>
            <p:cNvGrpSpPr/>
            <p:nvPr/>
          </p:nvGrpSpPr>
          <p:grpSpPr>
            <a:xfrm>
              <a:off x="7122293" y="349909"/>
              <a:ext cx="64800" cy="64800"/>
              <a:chOff x="4180032" y="3419476"/>
              <a:chExt cx="64800" cy="64800"/>
            </a:xfrm>
          </p:grpSpPr>
          <p:cxnSp>
            <p:nvCxnSpPr>
              <p:cNvPr id="15261" name="Straight Connector 152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2" name="Straight Connector 152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4" name="Group 15203"/>
            <p:cNvGrpSpPr/>
            <p:nvPr/>
          </p:nvGrpSpPr>
          <p:grpSpPr>
            <a:xfrm>
              <a:off x="7799353" y="349909"/>
              <a:ext cx="64800" cy="64800"/>
              <a:chOff x="4180032" y="3419476"/>
              <a:chExt cx="64800" cy="64800"/>
            </a:xfrm>
          </p:grpSpPr>
          <p:cxnSp>
            <p:nvCxnSpPr>
              <p:cNvPr id="15259" name="Straight Connector 152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0" name="Straight Connector 152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5" name="Group 15204"/>
            <p:cNvGrpSpPr/>
            <p:nvPr/>
          </p:nvGrpSpPr>
          <p:grpSpPr>
            <a:xfrm>
              <a:off x="8476413" y="349909"/>
              <a:ext cx="64800" cy="64800"/>
              <a:chOff x="4180032" y="3419476"/>
              <a:chExt cx="64800" cy="64800"/>
            </a:xfrm>
          </p:grpSpPr>
          <p:cxnSp>
            <p:nvCxnSpPr>
              <p:cNvPr id="15257" name="Straight Connector 15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8" name="Straight Connector 15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6" name="Group 15205"/>
            <p:cNvGrpSpPr/>
            <p:nvPr/>
          </p:nvGrpSpPr>
          <p:grpSpPr>
            <a:xfrm>
              <a:off x="1705813" y="349909"/>
              <a:ext cx="64800" cy="64800"/>
              <a:chOff x="4180032" y="3419476"/>
              <a:chExt cx="64800" cy="64800"/>
            </a:xfrm>
          </p:grpSpPr>
          <p:cxnSp>
            <p:nvCxnSpPr>
              <p:cNvPr id="15255" name="Straight Connector 15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6" name="Straight Connector 15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7" name="Group 15206"/>
            <p:cNvGrpSpPr/>
            <p:nvPr/>
          </p:nvGrpSpPr>
          <p:grpSpPr>
            <a:xfrm>
              <a:off x="2653697" y="349909"/>
              <a:ext cx="64800" cy="64800"/>
              <a:chOff x="4180032" y="3419476"/>
              <a:chExt cx="64800" cy="64800"/>
            </a:xfrm>
          </p:grpSpPr>
          <p:cxnSp>
            <p:nvCxnSpPr>
              <p:cNvPr id="15253" name="Straight Connector 15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4" name="Straight Connector 15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8" name="Group 15207"/>
            <p:cNvGrpSpPr/>
            <p:nvPr/>
          </p:nvGrpSpPr>
          <p:grpSpPr>
            <a:xfrm>
              <a:off x="3736993" y="349909"/>
              <a:ext cx="64800" cy="64800"/>
              <a:chOff x="4180032" y="3419476"/>
              <a:chExt cx="64800" cy="64800"/>
            </a:xfrm>
          </p:grpSpPr>
          <p:cxnSp>
            <p:nvCxnSpPr>
              <p:cNvPr id="15251" name="Straight Connector 15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2" name="Straight Connector 15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9" name="Group 15208"/>
            <p:cNvGrpSpPr/>
            <p:nvPr/>
          </p:nvGrpSpPr>
          <p:grpSpPr>
            <a:xfrm>
              <a:off x="4278641" y="349909"/>
              <a:ext cx="64800" cy="64800"/>
              <a:chOff x="4180032" y="3419476"/>
              <a:chExt cx="64800" cy="64800"/>
            </a:xfrm>
          </p:grpSpPr>
          <p:cxnSp>
            <p:nvCxnSpPr>
              <p:cNvPr id="15249" name="Straight Connector 15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0" name="Straight Connector 15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0" name="Group 15209"/>
            <p:cNvGrpSpPr/>
            <p:nvPr/>
          </p:nvGrpSpPr>
          <p:grpSpPr>
            <a:xfrm>
              <a:off x="4820289" y="349909"/>
              <a:ext cx="64800" cy="64800"/>
              <a:chOff x="4180032" y="3419476"/>
              <a:chExt cx="64800" cy="64800"/>
            </a:xfrm>
          </p:grpSpPr>
          <p:cxnSp>
            <p:nvCxnSpPr>
              <p:cNvPr id="15247" name="Straight Connector 15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8" name="Straight Connector 15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1" name="Group 15210"/>
            <p:cNvGrpSpPr/>
            <p:nvPr/>
          </p:nvGrpSpPr>
          <p:grpSpPr>
            <a:xfrm>
              <a:off x="5497349" y="349909"/>
              <a:ext cx="64800" cy="64800"/>
              <a:chOff x="4180032" y="3419476"/>
              <a:chExt cx="64800" cy="64800"/>
            </a:xfrm>
          </p:grpSpPr>
          <p:cxnSp>
            <p:nvCxnSpPr>
              <p:cNvPr id="15245" name="Straight Connector 15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6" name="Straight Connector 15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2" name="Group 15211"/>
            <p:cNvGrpSpPr/>
            <p:nvPr/>
          </p:nvGrpSpPr>
          <p:grpSpPr>
            <a:xfrm>
              <a:off x="5903585" y="349909"/>
              <a:ext cx="64800" cy="64800"/>
              <a:chOff x="4180032" y="3419476"/>
              <a:chExt cx="64800" cy="64800"/>
            </a:xfrm>
          </p:grpSpPr>
          <p:cxnSp>
            <p:nvCxnSpPr>
              <p:cNvPr id="15243" name="Straight Connector 15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4" name="Straight Connector 15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3" name="Group 15212"/>
            <p:cNvGrpSpPr/>
            <p:nvPr/>
          </p:nvGrpSpPr>
          <p:grpSpPr>
            <a:xfrm>
              <a:off x="6580645" y="349909"/>
              <a:ext cx="64800" cy="64800"/>
              <a:chOff x="4180032" y="3419476"/>
              <a:chExt cx="64800" cy="64800"/>
            </a:xfrm>
          </p:grpSpPr>
          <p:cxnSp>
            <p:nvCxnSpPr>
              <p:cNvPr id="15241" name="Straight Connector 15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2" name="Straight Connector 15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4" name="Group 15213"/>
            <p:cNvGrpSpPr/>
            <p:nvPr/>
          </p:nvGrpSpPr>
          <p:grpSpPr>
            <a:xfrm>
              <a:off x="7257705" y="349909"/>
              <a:ext cx="64800" cy="64800"/>
              <a:chOff x="4180032" y="3419476"/>
              <a:chExt cx="64800" cy="64800"/>
            </a:xfrm>
          </p:grpSpPr>
          <p:cxnSp>
            <p:nvCxnSpPr>
              <p:cNvPr id="15239" name="Straight Connector 15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0" name="Straight Connector 15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5" name="Group 15214"/>
            <p:cNvGrpSpPr/>
            <p:nvPr/>
          </p:nvGrpSpPr>
          <p:grpSpPr>
            <a:xfrm>
              <a:off x="7934765" y="349909"/>
              <a:ext cx="64800" cy="64800"/>
              <a:chOff x="4180032" y="3419476"/>
              <a:chExt cx="64800" cy="64800"/>
            </a:xfrm>
          </p:grpSpPr>
          <p:cxnSp>
            <p:nvCxnSpPr>
              <p:cNvPr id="15237" name="Straight Connector 15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8" name="Straight Connector 15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6" name="Group 15215"/>
            <p:cNvGrpSpPr/>
            <p:nvPr/>
          </p:nvGrpSpPr>
          <p:grpSpPr>
            <a:xfrm>
              <a:off x="8611825" y="349909"/>
              <a:ext cx="64800" cy="64800"/>
              <a:chOff x="4180032" y="3419476"/>
              <a:chExt cx="64800" cy="64800"/>
            </a:xfrm>
          </p:grpSpPr>
          <p:cxnSp>
            <p:nvCxnSpPr>
              <p:cNvPr id="15235" name="Straight Connector 15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6" name="Straight Connector 15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7" name="Group 15216"/>
            <p:cNvGrpSpPr/>
            <p:nvPr/>
          </p:nvGrpSpPr>
          <p:grpSpPr>
            <a:xfrm>
              <a:off x="1028753" y="349909"/>
              <a:ext cx="64800" cy="64800"/>
              <a:chOff x="4180032" y="3419476"/>
              <a:chExt cx="64800" cy="64800"/>
            </a:xfrm>
          </p:grpSpPr>
          <p:cxnSp>
            <p:nvCxnSpPr>
              <p:cNvPr id="15233" name="Straight Connector 15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4" name="Straight Connector 15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8" name="Group 15217"/>
            <p:cNvGrpSpPr/>
            <p:nvPr/>
          </p:nvGrpSpPr>
          <p:grpSpPr>
            <a:xfrm>
              <a:off x="1841225" y="349909"/>
              <a:ext cx="64800" cy="64800"/>
              <a:chOff x="4180032" y="3419476"/>
              <a:chExt cx="64800" cy="64800"/>
            </a:xfrm>
          </p:grpSpPr>
          <p:cxnSp>
            <p:nvCxnSpPr>
              <p:cNvPr id="15231" name="Straight Connector 152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2" name="Straight Connector 152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9" name="Group 15218"/>
            <p:cNvGrpSpPr/>
            <p:nvPr/>
          </p:nvGrpSpPr>
          <p:grpSpPr>
            <a:xfrm>
              <a:off x="2789109" y="349909"/>
              <a:ext cx="64800" cy="64800"/>
              <a:chOff x="4180032" y="3419476"/>
              <a:chExt cx="64800" cy="64800"/>
            </a:xfrm>
          </p:grpSpPr>
          <p:cxnSp>
            <p:nvCxnSpPr>
              <p:cNvPr id="15229" name="Straight Connector 152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0" name="Straight Connector 152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20" name="Group 15219"/>
            <p:cNvGrpSpPr/>
            <p:nvPr/>
          </p:nvGrpSpPr>
          <p:grpSpPr>
            <a:xfrm>
              <a:off x="1976637" y="349909"/>
              <a:ext cx="64800" cy="64800"/>
              <a:chOff x="4180032" y="3419476"/>
              <a:chExt cx="64800" cy="64800"/>
            </a:xfrm>
          </p:grpSpPr>
          <p:cxnSp>
            <p:nvCxnSpPr>
              <p:cNvPr id="15227" name="Straight Connector 152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28" name="Straight Connector 152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21" name="Group 15220"/>
            <p:cNvGrpSpPr/>
            <p:nvPr/>
          </p:nvGrpSpPr>
          <p:grpSpPr>
            <a:xfrm>
              <a:off x="2924521" y="349909"/>
              <a:ext cx="64800" cy="64800"/>
              <a:chOff x="4180032" y="3419476"/>
              <a:chExt cx="64800" cy="64800"/>
            </a:xfrm>
          </p:grpSpPr>
          <p:cxnSp>
            <p:nvCxnSpPr>
              <p:cNvPr id="15225" name="Straight Connector 152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26" name="Straight Connector 152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22" name="Group 15221"/>
            <p:cNvGrpSpPr/>
            <p:nvPr/>
          </p:nvGrpSpPr>
          <p:grpSpPr>
            <a:xfrm>
              <a:off x="3059933" y="349909"/>
              <a:ext cx="64800" cy="64800"/>
              <a:chOff x="4180032" y="3419476"/>
              <a:chExt cx="64800" cy="64800"/>
            </a:xfrm>
          </p:grpSpPr>
          <p:cxnSp>
            <p:nvCxnSpPr>
              <p:cNvPr id="15223" name="Straight Connector 152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24" name="Straight Connector 152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349" name="Group 15348"/>
          <p:cNvGrpSpPr/>
          <p:nvPr/>
        </p:nvGrpSpPr>
        <p:grpSpPr>
          <a:xfrm>
            <a:off x="468924" y="3742919"/>
            <a:ext cx="11280435" cy="64800"/>
            <a:chOff x="351693" y="349909"/>
            <a:chExt cx="8460326" cy="64800"/>
          </a:xfrm>
        </p:grpSpPr>
        <p:grpSp>
          <p:nvGrpSpPr>
            <p:cNvPr id="15350" name="Group 15349"/>
            <p:cNvGrpSpPr/>
            <p:nvPr/>
          </p:nvGrpSpPr>
          <p:grpSpPr>
            <a:xfrm>
              <a:off x="351693" y="349909"/>
              <a:ext cx="64800" cy="64800"/>
              <a:chOff x="4180032" y="3419476"/>
              <a:chExt cx="64800" cy="64800"/>
            </a:xfrm>
          </p:grpSpPr>
          <p:cxnSp>
            <p:nvCxnSpPr>
              <p:cNvPr id="15537" name="Straight Connector 155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8" name="Straight Connector 155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1" name="Group 15350"/>
            <p:cNvGrpSpPr/>
            <p:nvPr/>
          </p:nvGrpSpPr>
          <p:grpSpPr>
            <a:xfrm>
              <a:off x="487105" y="349909"/>
              <a:ext cx="64800" cy="64800"/>
              <a:chOff x="4180032" y="3419476"/>
              <a:chExt cx="64800" cy="64800"/>
            </a:xfrm>
          </p:grpSpPr>
          <p:cxnSp>
            <p:nvCxnSpPr>
              <p:cNvPr id="15535" name="Straight Connector 155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6" name="Straight Connector 155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2" name="Group 15351"/>
            <p:cNvGrpSpPr/>
            <p:nvPr/>
          </p:nvGrpSpPr>
          <p:grpSpPr>
            <a:xfrm>
              <a:off x="622517" y="349909"/>
              <a:ext cx="64800" cy="64800"/>
              <a:chOff x="4180032" y="3419476"/>
              <a:chExt cx="64800" cy="64800"/>
            </a:xfrm>
          </p:grpSpPr>
          <p:cxnSp>
            <p:nvCxnSpPr>
              <p:cNvPr id="15533" name="Straight Connector 155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4" name="Straight Connector 155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3" name="Group 15352"/>
            <p:cNvGrpSpPr/>
            <p:nvPr/>
          </p:nvGrpSpPr>
          <p:grpSpPr>
            <a:xfrm>
              <a:off x="1164165" y="349909"/>
              <a:ext cx="64800" cy="64800"/>
              <a:chOff x="4180032" y="3419476"/>
              <a:chExt cx="64800" cy="64800"/>
            </a:xfrm>
          </p:grpSpPr>
          <p:cxnSp>
            <p:nvCxnSpPr>
              <p:cNvPr id="15531" name="Straight Connector 155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2" name="Straight Connector 155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4" name="Group 15353"/>
            <p:cNvGrpSpPr/>
            <p:nvPr/>
          </p:nvGrpSpPr>
          <p:grpSpPr>
            <a:xfrm>
              <a:off x="2112049" y="349909"/>
              <a:ext cx="64800" cy="64800"/>
              <a:chOff x="4180032" y="3419476"/>
              <a:chExt cx="64800" cy="64800"/>
            </a:xfrm>
          </p:grpSpPr>
          <p:cxnSp>
            <p:nvCxnSpPr>
              <p:cNvPr id="15529" name="Straight Connector 155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0" name="Straight Connector 155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5" name="Group 15354"/>
            <p:cNvGrpSpPr/>
            <p:nvPr/>
          </p:nvGrpSpPr>
          <p:grpSpPr>
            <a:xfrm>
              <a:off x="3195345" y="349909"/>
              <a:ext cx="64800" cy="64800"/>
              <a:chOff x="4180032" y="3419476"/>
              <a:chExt cx="64800" cy="64800"/>
            </a:xfrm>
          </p:grpSpPr>
          <p:cxnSp>
            <p:nvCxnSpPr>
              <p:cNvPr id="15527" name="Straight Connector 155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8" name="Straight Connector 155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6" name="Group 15355"/>
            <p:cNvGrpSpPr/>
            <p:nvPr/>
          </p:nvGrpSpPr>
          <p:grpSpPr>
            <a:xfrm>
              <a:off x="3872405" y="349909"/>
              <a:ext cx="64800" cy="64800"/>
              <a:chOff x="4180032" y="3419476"/>
              <a:chExt cx="64800" cy="64800"/>
            </a:xfrm>
          </p:grpSpPr>
          <p:cxnSp>
            <p:nvCxnSpPr>
              <p:cNvPr id="15525" name="Straight Connector 155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6" name="Straight Connector 155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7" name="Group 15356"/>
            <p:cNvGrpSpPr/>
            <p:nvPr/>
          </p:nvGrpSpPr>
          <p:grpSpPr>
            <a:xfrm>
              <a:off x="4955701" y="349909"/>
              <a:ext cx="64800" cy="64800"/>
              <a:chOff x="4180032" y="3419476"/>
              <a:chExt cx="64800" cy="64800"/>
            </a:xfrm>
          </p:grpSpPr>
          <p:cxnSp>
            <p:nvCxnSpPr>
              <p:cNvPr id="15523" name="Straight Connector 155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4" name="Straight Connector 155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8" name="Group 15357"/>
            <p:cNvGrpSpPr/>
            <p:nvPr/>
          </p:nvGrpSpPr>
          <p:grpSpPr>
            <a:xfrm>
              <a:off x="5632761" y="349909"/>
              <a:ext cx="64800" cy="64800"/>
              <a:chOff x="4180032" y="3419476"/>
              <a:chExt cx="64800" cy="64800"/>
            </a:xfrm>
          </p:grpSpPr>
          <p:cxnSp>
            <p:nvCxnSpPr>
              <p:cNvPr id="15521" name="Straight Connector 155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2" name="Straight Connector 155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9" name="Group 15358"/>
            <p:cNvGrpSpPr/>
            <p:nvPr/>
          </p:nvGrpSpPr>
          <p:grpSpPr>
            <a:xfrm>
              <a:off x="6038997" y="349909"/>
              <a:ext cx="64800" cy="64800"/>
              <a:chOff x="4180032" y="3419476"/>
              <a:chExt cx="64800" cy="64800"/>
            </a:xfrm>
          </p:grpSpPr>
          <p:cxnSp>
            <p:nvCxnSpPr>
              <p:cNvPr id="15519" name="Straight Connector 155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0" name="Straight Connector 155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0" name="Group 15359"/>
            <p:cNvGrpSpPr/>
            <p:nvPr/>
          </p:nvGrpSpPr>
          <p:grpSpPr>
            <a:xfrm>
              <a:off x="6716057" y="349909"/>
              <a:ext cx="64800" cy="64800"/>
              <a:chOff x="4180032" y="3419476"/>
              <a:chExt cx="64800" cy="64800"/>
            </a:xfrm>
          </p:grpSpPr>
          <p:cxnSp>
            <p:nvCxnSpPr>
              <p:cNvPr id="15517" name="Straight Connector 155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8" name="Straight Connector 155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1" name="Group 15360"/>
            <p:cNvGrpSpPr/>
            <p:nvPr/>
          </p:nvGrpSpPr>
          <p:grpSpPr>
            <a:xfrm>
              <a:off x="7393117" y="349909"/>
              <a:ext cx="64800" cy="64800"/>
              <a:chOff x="4180032" y="3419476"/>
              <a:chExt cx="64800" cy="64800"/>
            </a:xfrm>
          </p:grpSpPr>
          <p:cxnSp>
            <p:nvCxnSpPr>
              <p:cNvPr id="15515" name="Straight Connector 155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6" name="Straight Connector 155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2" name="Group 15361"/>
            <p:cNvGrpSpPr/>
            <p:nvPr/>
          </p:nvGrpSpPr>
          <p:grpSpPr>
            <a:xfrm>
              <a:off x="8070177" y="349909"/>
              <a:ext cx="64800" cy="64800"/>
              <a:chOff x="4180032" y="3419476"/>
              <a:chExt cx="64800" cy="64800"/>
            </a:xfrm>
          </p:grpSpPr>
          <p:cxnSp>
            <p:nvCxnSpPr>
              <p:cNvPr id="15513" name="Straight Connector 155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4" name="Straight Connector 155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3" name="Group 15362"/>
            <p:cNvGrpSpPr/>
            <p:nvPr/>
          </p:nvGrpSpPr>
          <p:grpSpPr>
            <a:xfrm>
              <a:off x="8747219" y="349909"/>
              <a:ext cx="64800" cy="64800"/>
              <a:chOff x="4180032" y="3419476"/>
              <a:chExt cx="64800" cy="64800"/>
            </a:xfrm>
          </p:grpSpPr>
          <p:cxnSp>
            <p:nvCxnSpPr>
              <p:cNvPr id="15511" name="Straight Connector 155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2" name="Straight Connector 155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4" name="Group 15363"/>
            <p:cNvGrpSpPr/>
            <p:nvPr/>
          </p:nvGrpSpPr>
          <p:grpSpPr>
            <a:xfrm>
              <a:off x="1299577" y="349909"/>
              <a:ext cx="64800" cy="64800"/>
              <a:chOff x="4180032" y="3419476"/>
              <a:chExt cx="64800" cy="64800"/>
            </a:xfrm>
          </p:grpSpPr>
          <p:cxnSp>
            <p:nvCxnSpPr>
              <p:cNvPr id="15509" name="Straight Connector 155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0" name="Straight Connector 155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5" name="Group 15364"/>
            <p:cNvGrpSpPr/>
            <p:nvPr/>
          </p:nvGrpSpPr>
          <p:grpSpPr>
            <a:xfrm>
              <a:off x="2247461" y="349909"/>
              <a:ext cx="64800" cy="64800"/>
              <a:chOff x="4180032" y="3419476"/>
              <a:chExt cx="64800" cy="64800"/>
            </a:xfrm>
          </p:grpSpPr>
          <p:cxnSp>
            <p:nvCxnSpPr>
              <p:cNvPr id="15507" name="Straight Connector 155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8" name="Straight Connector 155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6" name="Group 15365"/>
            <p:cNvGrpSpPr/>
            <p:nvPr/>
          </p:nvGrpSpPr>
          <p:grpSpPr>
            <a:xfrm>
              <a:off x="3330757" y="349909"/>
              <a:ext cx="64800" cy="64800"/>
              <a:chOff x="4180032" y="3419476"/>
              <a:chExt cx="64800" cy="64800"/>
            </a:xfrm>
          </p:grpSpPr>
          <p:cxnSp>
            <p:nvCxnSpPr>
              <p:cNvPr id="15505" name="Straight Connector 155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6" name="Straight Connector 155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7" name="Group 15366"/>
            <p:cNvGrpSpPr/>
            <p:nvPr/>
          </p:nvGrpSpPr>
          <p:grpSpPr>
            <a:xfrm>
              <a:off x="4007817" y="349909"/>
              <a:ext cx="64800" cy="64800"/>
              <a:chOff x="4180032" y="3419476"/>
              <a:chExt cx="64800" cy="64800"/>
            </a:xfrm>
          </p:grpSpPr>
          <p:cxnSp>
            <p:nvCxnSpPr>
              <p:cNvPr id="15503" name="Straight Connector 155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4" name="Straight Connector 155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8" name="Group 15367"/>
            <p:cNvGrpSpPr/>
            <p:nvPr/>
          </p:nvGrpSpPr>
          <p:grpSpPr>
            <a:xfrm>
              <a:off x="4414053" y="349909"/>
              <a:ext cx="64800" cy="64800"/>
              <a:chOff x="4180032" y="3419476"/>
              <a:chExt cx="64800" cy="64800"/>
            </a:xfrm>
          </p:grpSpPr>
          <p:cxnSp>
            <p:nvCxnSpPr>
              <p:cNvPr id="15501" name="Straight Connector 155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2" name="Straight Connector 155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9" name="Group 15368"/>
            <p:cNvGrpSpPr/>
            <p:nvPr/>
          </p:nvGrpSpPr>
          <p:grpSpPr>
            <a:xfrm>
              <a:off x="5091113" y="349909"/>
              <a:ext cx="64800" cy="64800"/>
              <a:chOff x="4180032" y="3419476"/>
              <a:chExt cx="64800" cy="64800"/>
            </a:xfrm>
          </p:grpSpPr>
          <p:cxnSp>
            <p:nvCxnSpPr>
              <p:cNvPr id="15499" name="Straight Connector 154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0" name="Straight Connector 154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0" name="Group 15369"/>
            <p:cNvGrpSpPr/>
            <p:nvPr/>
          </p:nvGrpSpPr>
          <p:grpSpPr>
            <a:xfrm>
              <a:off x="6174409" y="349909"/>
              <a:ext cx="64800" cy="64800"/>
              <a:chOff x="4180032" y="3419476"/>
              <a:chExt cx="64800" cy="64800"/>
            </a:xfrm>
          </p:grpSpPr>
          <p:cxnSp>
            <p:nvCxnSpPr>
              <p:cNvPr id="15497" name="Straight Connector 154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8" name="Straight Connector 154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1" name="Group 15370"/>
            <p:cNvGrpSpPr/>
            <p:nvPr/>
          </p:nvGrpSpPr>
          <p:grpSpPr>
            <a:xfrm>
              <a:off x="6851469" y="349909"/>
              <a:ext cx="64800" cy="64800"/>
              <a:chOff x="4180032" y="3419476"/>
              <a:chExt cx="64800" cy="64800"/>
            </a:xfrm>
          </p:grpSpPr>
          <p:cxnSp>
            <p:nvCxnSpPr>
              <p:cNvPr id="15495" name="Straight Connector 154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6" name="Straight Connector 154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2" name="Group 15371"/>
            <p:cNvGrpSpPr/>
            <p:nvPr/>
          </p:nvGrpSpPr>
          <p:grpSpPr>
            <a:xfrm>
              <a:off x="7528529" y="349909"/>
              <a:ext cx="64800" cy="64800"/>
              <a:chOff x="4180032" y="3419476"/>
              <a:chExt cx="64800" cy="64800"/>
            </a:xfrm>
          </p:grpSpPr>
          <p:cxnSp>
            <p:nvCxnSpPr>
              <p:cNvPr id="15493" name="Straight Connector 154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4" name="Straight Connector 154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3" name="Group 15372"/>
            <p:cNvGrpSpPr/>
            <p:nvPr/>
          </p:nvGrpSpPr>
          <p:grpSpPr>
            <a:xfrm>
              <a:off x="8205589" y="349909"/>
              <a:ext cx="64800" cy="64800"/>
              <a:chOff x="4180032" y="3419476"/>
              <a:chExt cx="64800" cy="64800"/>
            </a:xfrm>
          </p:grpSpPr>
          <p:cxnSp>
            <p:nvCxnSpPr>
              <p:cNvPr id="15491" name="Straight Connector 154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2" name="Straight Connector 154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4" name="Group 15373"/>
            <p:cNvGrpSpPr/>
            <p:nvPr/>
          </p:nvGrpSpPr>
          <p:grpSpPr>
            <a:xfrm>
              <a:off x="757929" y="349909"/>
              <a:ext cx="64800" cy="64800"/>
              <a:chOff x="4180032" y="3419476"/>
              <a:chExt cx="64800" cy="64800"/>
            </a:xfrm>
          </p:grpSpPr>
          <p:cxnSp>
            <p:nvCxnSpPr>
              <p:cNvPr id="15489" name="Straight Connector 154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0" name="Straight Connector 154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5" name="Group 15374"/>
            <p:cNvGrpSpPr/>
            <p:nvPr/>
          </p:nvGrpSpPr>
          <p:grpSpPr>
            <a:xfrm>
              <a:off x="1434989" y="349909"/>
              <a:ext cx="64800" cy="64800"/>
              <a:chOff x="4180032" y="3419476"/>
              <a:chExt cx="64800" cy="64800"/>
            </a:xfrm>
          </p:grpSpPr>
          <p:cxnSp>
            <p:nvCxnSpPr>
              <p:cNvPr id="15487" name="Straight Connector 15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8" name="Straight Connector 15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6" name="Group 15375"/>
            <p:cNvGrpSpPr/>
            <p:nvPr/>
          </p:nvGrpSpPr>
          <p:grpSpPr>
            <a:xfrm>
              <a:off x="2382873" y="349909"/>
              <a:ext cx="64800" cy="64800"/>
              <a:chOff x="4180032" y="3419476"/>
              <a:chExt cx="64800" cy="64800"/>
            </a:xfrm>
          </p:grpSpPr>
          <p:cxnSp>
            <p:nvCxnSpPr>
              <p:cNvPr id="15485" name="Straight Connector 15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6" name="Straight Connector 15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7" name="Group 15376"/>
            <p:cNvGrpSpPr/>
            <p:nvPr/>
          </p:nvGrpSpPr>
          <p:grpSpPr>
            <a:xfrm>
              <a:off x="3466169" y="349909"/>
              <a:ext cx="64800" cy="64800"/>
              <a:chOff x="4180032" y="3419476"/>
              <a:chExt cx="64800" cy="64800"/>
            </a:xfrm>
          </p:grpSpPr>
          <p:cxnSp>
            <p:nvCxnSpPr>
              <p:cNvPr id="15483" name="Straight Connector 15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4" name="Straight Connector 15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8" name="Group 15377"/>
            <p:cNvGrpSpPr/>
            <p:nvPr/>
          </p:nvGrpSpPr>
          <p:grpSpPr>
            <a:xfrm>
              <a:off x="4143229" y="349909"/>
              <a:ext cx="64800" cy="64800"/>
              <a:chOff x="4180032" y="3419476"/>
              <a:chExt cx="64800" cy="64800"/>
            </a:xfrm>
          </p:grpSpPr>
          <p:cxnSp>
            <p:nvCxnSpPr>
              <p:cNvPr id="15481" name="Straight Connector 15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2" name="Straight Connector 15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9" name="Group 15378"/>
            <p:cNvGrpSpPr/>
            <p:nvPr/>
          </p:nvGrpSpPr>
          <p:grpSpPr>
            <a:xfrm>
              <a:off x="4549465" y="349909"/>
              <a:ext cx="64800" cy="64800"/>
              <a:chOff x="4180032" y="3419476"/>
              <a:chExt cx="64800" cy="64800"/>
            </a:xfrm>
          </p:grpSpPr>
          <p:cxnSp>
            <p:nvCxnSpPr>
              <p:cNvPr id="15479" name="Straight Connector 15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0" name="Straight Connector 15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0" name="Group 15379"/>
            <p:cNvGrpSpPr/>
            <p:nvPr/>
          </p:nvGrpSpPr>
          <p:grpSpPr>
            <a:xfrm>
              <a:off x="5226525" y="349909"/>
              <a:ext cx="64800" cy="64800"/>
              <a:chOff x="4180032" y="3419476"/>
              <a:chExt cx="64800" cy="64800"/>
            </a:xfrm>
          </p:grpSpPr>
          <p:cxnSp>
            <p:nvCxnSpPr>
              <p:cNvPr id="15477" name="Straight Connector 15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8" name="Straight Connector 15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1" name="Group 15380"/>
            <p:cNvGrpSpPr/>
            <p:nvPr/>
          </p:nvGrpSpPr>
          <p:grpSpPr>
            <a:xfrm>
              <a:off x="6309821" y="349909"/>
              <a:ext cx="64800" cy="64800"/>
              <a:chOff x="4180032" y="3419476"/>
              <a:chExt cx="64800" cy="64800"/>
            </a:xfrm>
          </p:grpSpPr>
          <p:cxnSp>
            <p:nvCxnSpPr>
              <p:cNvPr id="15475" name="Straight Connector 15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6" name="Straight Connector 15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2" name="Group 15381"/>
            <p:cNvGrpSpPr/>
            <p:nvPr/>
          </p:nvGrpSpPr>
          <p:grpSpPr>
            <a:xfrm>
              <a:off x="6986881" y="349909"/>
              <a:ext cx="64800" cy="64800"/>
              <a:chOff x="4180032" y="3419476"/>
              <a:chExt cx="64800" cy="64800"/>
            </a:xfrm>
          </p:grpSpPr>
          <p:cxnSp>
            <p:nvCxnSpPr>
              <p:cNvPr id="15473" name="Straight Connector 15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4" name="Straight Connector 15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3" name="Group 15382"/>
            <p:cNvGrpSpPr/>
            <p:nvPr/>
          </p:nvGrpSpPr>
          <p:grpSpPr>
            <a:xfrm>
              <a:off x="7663941" y="349909"/>
              <a:ext cx="64800" cy="64800"/>
              <a:chOff x="4180032" y="3419476"/>
              <a:chExt cx="64800" cy="64800"/>
            </a:xfrm>
          </p:grpSpPr>
          <p:cxnSp>
            <p:nvCxnSpPr>
              <p:cNvPr id="15471" name="Straight Connector 15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2" name="Straight Connector 15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4" name="Group 15383"/>
            <p:cNvGrpSpPr/>
            <p:nvPr/>
          </p:nvGrpSpPr>
          <p:grpSpPr>
            <a:xfrm>
              <a:off x="8341001" y="349909"/>
              <a:ext cx="64800" cy="64800"/>
              <a:chOff x="4180032" y="3419476"/>
              <a:chExt cx="64800" cy="64800"/>
            </a:xfrm>
          </p:grpSpPr>
          <p:cxnSp>
            <p:nvCxnSpPr>
              <p:cNvPr id="15469" name="Straight Connector 15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0" name="Straight Connector 15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5" name="Group 15384"/>
            <p:cNvGrpSpPr/>
            <p:nvPr/>
          </p:nvGrpSpPr>
          <p:grpSpPr>
            <a:xfrm>
              <a:off x="893341" y="349909"/>
              <a:ext cx="64800" cy="64800"/>
              <a:chOff x="4180032" y="3419476"/>
              <a:chExt cx="64800" cy="64800"/>
            </a:xfrm>
          </p:grpSpPr>
          <p:cxnSp>
            <p:nvCxnSpPr>
              <p:cNvPr id="15467" name="Straight Connector 15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8" name="Straight Connector 15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6" name="Group 15385"/>
            <p:cNvGrpSpPr/>
            <p:nvPr/>
          </p:nvGrpSpPr>
          <p:grpSpPr>
            <a:xfrm>
              <a:off x="1570401" y="349909"/>
              <a:ext cx="64800" cy="64800"/>
              <a:chOff x="4180032" y="3419476"/>
              <a:chExt cx="64800" cy="64800"/>
            </a:xfrm>
          </p:grpSpPr>
          <p:cxnSp>
            <p:nvCxnSpPr>
              <p:cNvPr id="15465" name="Straight Connector 15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6" name="Straight Connector 15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7" name="Group 15386"/>
            <p:cNvGrpSpPr/>
            <p:nvPr/>
          </p:nvGrpSpPr>
          <p:grpSpPr>
            <a:xfrm>
              <a:off x="2518285" y="349909"/>
              <a:ext cx="64800" cy="64800"/>
              <a:chOff x="4180032" y="3419476"/>
              <a:chExt cx="64800" cy="64800"/>
            </a:xfrm>
          </p:grpSpPr>
          <p:cxnSp>
            <p:nvCxnSpPr>
              <p:cNvPr id="15463" name="Straight Connector 15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4" name="Straight Connector 15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8" name="Group 15387"/>
            <p:cNvGrpSpPr/>
            <p:nvPr/>
          </p:nvGrpSpPr>
          <p:grpSpPr>
            <a:xfrm>
              <a:off x="3601581" y="349909"/>
              <a:ext cx="64800" cy="64800"/>
              <a:chOff x="4180032" y="3419476"/>
              <a:chExt cx="64800" cy="64800"/>
            </a:xfrm>
          </p:grpSpPr>
          <p:cxnSp>
            <p:nvCxnSpPr>
              <p:cNvPr id="15461" name="Straight Connector 154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2" name="Straight Connector 154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9" name="Group 15388"/>
            <p:cNvGrpSpPr/>
            <p:nvPr/>
          </p:nvGrpSpPr>
          <p:grpSpPr>
            <a:xfrm>
              <a:off x="4684877" y="349909"/>
              <a:ext cx="64800" cy="64800"/>
              <a:chOff x="4180032" y="3419476"/>
              <a:chExt cx="64800" cy="64800"/>
            </a:xfrm>
          </p:grpSpPr>
          <p:cxnSp>
            <p:nvCxnSpPr>
              <p:cNvPr id="15459" name="Straight Connector 154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0" name="Straight Connector 154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0" name="Group 15389"/>
            <p:cNvGrpSpPr/>
            <p:nvPr/>
          </p:nvGrpSpPr>
          <p:grpSpPr>
            <a:xfrm>
              <a:off x="5361937" y="349909"/>
              <a:ext cx="64800" cy="64800"/>
              <a:chOff x="4180032" y="3419476"/>
              <a:chExt cx="64800" cy="64800"/>
            </a:xfrm>
          </p:grpSpPr>
          <p:cxnSp>
            <p:nvCxnSpPr>
              <p:cNvPr id="15457" name="Straight Connector 154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8" name="Straight Connector 154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1" name="Group 15390"/>
            <p:cNvGrpSpPr/>
            <p:nvPr/>
          </p:nvGrpSpPr>
          <p:grpSpPr>
            <a:xfrm>
              <a:off x="5768173" y="349909"/>
              <a:ext cx="64800" cy="64800"/>
              <a:chOff x="4180032" y="3419476"/>
              <a:chExt cx="64800" cy="64800"/>
            </a:xfrm>
          </p:grpSpPr>
          <p:cxnSp>
            <p:nvCxnSpPr>
              <p:cNvPr id="15455" name="Straight Connector 154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6" name="Straight Connector 154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2" name="Group 15391"/>
            <p:cNvGrpSpPr/>
            <p:nvPr/>
          </p:nvGrpSpPr>
          <p:grpSpPr>
            <a:xfrm>
              <a:off x="6445233" y="349909"/>
              <a:ext cx="64800" cy="64800"/>
              <a:chOff x="4180032" y="3419476"/>
              <a:chExt cx="64800" cy="64800"/>
            </a:xfrm>
          </p:grpSpPr>
          <p:cxnSp>
            <p:nvCxnSpPr>
              <p:cNvPr id="15453" name="Straight Connector 154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4" name="Straight Connector 154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3" name="Group 15392"/>
            <p:cNvGrpSpPr/>
            <p:nvPr/>
          </p:nvGrpSpPr>
          <p:grpSpPr>
            <a:xfrm>
              <a:off x="7122293" y="349909"/>
              <a:ext cx="64800" cy="64800"/>
              <a:chOff x="4180032" y="3419476"/>
              <a:chExt cx="64800" cy="64800"/>
            </a:xfrm>
          </p:grpSpPr>
          <p:cxnSp>
            <p:nvCxnSpPr>
              <p:cNvPr id="15451" name="Straight Connector 154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2" name="Straight Connector 154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4" name="Group 15393"/>
            <p:cNvGrpSpPr/>
            <p:nvPr/>
          </p:nvGrpSpPr>
          <p:grpSpPr>
            <a:xfrm>
              <a:off x="7799353" y="349909"/>
              <a:ext cx="64800" cy="64800"/>
              <a:chOff x="4180032" y="3419476"/>
              <a:chExt cx="64800" cy="64800"/>
            </a:xfrm>
          </p:grpSpPr>
          <p:cxnSp>
            <p:nvCxnSpPr>
              <p:cNvPr id="15449" name="Straight Connector 154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0" name="Straight Connector 154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5" name="Group 15394"/>
            <p:cNvGrpSpPr/>
            <p:nvPr/>
          </p:nvGrpSpPr>
          <p:grpSpPr>
            <a:xfrm>
              <a:off x="8476413" y="349909"/>
              <a:ext cx="64800" cy="64800"/>
              <a:chOff x="4180032" y="3419476"/>
              <a:chExt cx="64800" cy="64800"/>
            </a:xfrm>
          </p:grpSpPr>
          <p:cxnSp>
            <p:nvCxnSpPr>
              <p:cNvPr id="15447" name="Straight Connector 15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8" name="Straight Connector 15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6" name="Group 15395"/>
            <p:cNvGrpSpPr/>
            <p:nvPr/>
          </p:nvGrpSpPr>
          <p:grpSpPr>
            <a:xfrm>
              <a:off x="1705813" y="349909"/>
              <a:ext cx="64800" cy="64800"/>
              <a:chOff x="4180032" y="3419476"/>
              <a:chExt cx="64800" cy="64800"/>
            </a:xfrm>
          </p:grpSpPr>
          <p:cxnSp>
            <p:nvCxnSpPr>
              <p:cNvPr id="15445" name="Straight Connector 15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6" name="Straight Connector 15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7" name="Group 15396"/>
            <p:cNvGrpSpPr/>
            <p:nvPr/>
          </p:nvGrpSpPr>
          <p:grpSpPr>
            <a:xfrm>
              <a:off x="2653697" y="349909"/>
              <a:ext cx="64800" cy="64800"/>
              <a:chOff x="4180032" y="3419476"/>
              <a:chExt cx="64800" cy="64800"/>
            </a:xfrm>
          </p:grpSpPr>
          <p:cxnSp>
            <p:nvCxnSpPr>
              <p:cNvPr id="15443" name="Straight Connector 15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4" name="Straight Connector 15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8" name="Group 15397"/>
            <p:cNvGrpSpPr/>
            <p:nvPr/>
          </p:nvGrpSpPr>
          <p:grpSpPr>
            <a:xfrm>
              <a:off x="3736993" y="349909"/>
              <a:ext cx="64800" cy="64800"/>
              <a:chOff x="4180032" y="3419476"/>
              <a:chExt cx="64800" cy="64800"/>
            </a:xfrm>
          </p:grpSpPr>
          <p:cxnSp>
            <p:nvCxnSpPr>
              <p:cNvPr id="15441" name="Straight Connector 15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2" name="Straight Connector 15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9" name="Group 15398"/>
            <p:cNvGrpSpPr/>
            <p:nvPr/>
          </p:nvGrpSpPr>
          <p:grpSpPr>
            <a:xfrm>
              <a:off x="4278641" y="349909"/>
              <a:ext cx="64800" cy="64800"/>
              <a:chOff x="4180032" y="3419476"/>
              <a:chExt cx="64800" cy="64800"/>
            </a:xfrm>
          </p:grpSpPr>
          <p:cxnSp>
            <p:nvCxnSpPr>
              <p:cNvPr id="15439" name="Straight Connector 15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0" name="Straight Connector 15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0" name="Group 15399"/>
            <p:cNvGrpSpPr/>
            <p:nvPr/>
          </p:nvGrpSpPr>
          <p:grpSpPr>
            <a:xfrm>
              <a:off x="4820289" y="349909"/>
              <a:ext cx="64800" cy="64800"/>
              <a:chOff x="4180032" y="3419476"/>
              <a:chExt cx="64800" cy="64800"/>
            </a:xfrm>
          </p:grpSpPr>
          <p:cxnSp>
            <p:nvCxnSpPr>
              <p:cNvPr id="15437" name="Straight Connector 15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8" name="Straight Connector 15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1" name="Group 15400"/>
            <p:cNvGrpSpPr/>
            <p:nvPr/>
          </p:nvGrpSpPr>
          <p:grpSpPr>
            <a:xfrm>
              <a:off x="5497349" y="349909"/>
              <a:ext cx="64800" cy="64800"/>
              <a:chOff x="4180032" y="3419476"/>
              <a:chExt cx="64800" cy="64800"/>
            </a:xfrm>
          </p:grpSpPr>
          <p:cxnSp>
            <p:nvCxnSpPr>
              <p:cNvPr id="15435" name="Straight Connector 15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6" name="Straight Connector 15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2" name="Group 15401"/>
            <p:cNvGrpSpPr/>
            <p:nvPr/>
          </p:nvGrpSpPr>
          <p:grpSpPr>
            <a:xfrm>
              <a:off x="5903585" y="349909"/>
              <a:ext cx="64800" cy="64800"/>
              <a:chOff x="4180032" y="3419476"/>
              <a:chExt cx="64800" cy="64800"/>
            </a:xfrm>
          </p:grpSpPr>
          <p:cxnSp>
            <p:nvCxnSpPr>
              <p:cNvPr id="15433" name="Straight Connector 15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4" name="Straight Connector 15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3" name="Group 15402"/>
            <p:cNvGrpSpPr/>
            <p:nvPr/>
          </p:nvGrpSpPr>
          <p:grpSpPr>
            <a:xfrm>
              <a:off x="6580645" y="349909"/>
              <a:ext cx="64800" cy="64800"/>
              <a:chOff x="4180032" y="3419476"/>
              <a:chExt cx="64800" cy="64800"/>
            </a:xfrm>
          </p:grpSpPr>
          <p:cxnSp>
            <p:nvCxnSpPr>
              <p:cNvPr id="15431" name="Straight Connector 15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2" name="Straight Connector 15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4" name="Group 15403"/>
            <p:cNvGrpSpPr/>
            <p:nvPr/>
          </p:nvGrpSpPr>
          <p:grpSpPr>
            <a:xfrm>
              <a:off x="7257705" y="349909"/>
              <a:ext cx="64800" cy="64800"/>
              <a:chOff x="4180032" y="3419476"/>
              <a:chExt cx="64800" cy="64800"/>
            </a:xfrm>
          </p:grpSpPr>
          <p:cxnSp>
            <p:nvCxnSpPr>
              <p:cNvPr id="15429" name="Straight Connector 15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0" name="Straight Connector 15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5" name="Group 15404"/>
            <p:cNvGrpSpPr/>
            <p:nvPr/>
          </p:nvGrpSpPr>
          <p:grpSpPr>
            <a:xfrm>
              <a:off x="7934765" y="349909"/>
              <a:ext cx="64800" cy="64800"/>
              <a:chOff x="4180032" y="3419476"/>
              <a:chExt cx="64800" cy="64800"/>
            </a:xfrm>
          </p:grpSpPr>
          <p:cxnSp>
            <p:nvCxnSpPr>
              <p:cNvPr id="15427" name="Straight Connector 15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8" name="Straight Connector 15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6" name="Group 15405"/>
            <p:cNvGrpSpPr/>
            <p:nvPr/>
          </p:nvGrpSpPr>
          <p:grpSpPr>
            <a:xfrm>
              <a:off x="8611825" y="349909"/>
              <a:ext cx="64800" cy="64800"/>
              <a:chOff x="4180032" y="3419476"/>
              <a:chExt cx="64800" cy="64800"/>
            </a:xfrm>
          </p:grpSpPr>
          <p:cxnSp>
            <p:nvCxnSpPr>
              <p:cNvPr id="15425" name="Straight Connector 15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6" name="Straight Connector 15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7" name="Group 15406"/>
            <p:cNvGrpSpPr/>
            <p:nvPr/>
          </p:nvGrpSpPr>
          <p:grpSpPr>
            <a:xfrm>
              <a:off x="1028753" y="349909"/>
              <a:ext cx="64800" cy="64800"/>
              <a:chOff x="4180032" y="3419476"/>
              <a:chExt cx="64800" cy="64800"/>
            </a:xfrm>
          </p:grpSpPr>
          <p:cxnSp>
            <p:nvCxnSpPr>
              <p:cNvPr id="15423" name="Straight Connector 15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4" name="Straight Connector 15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8" name="Group 15407"/>
            <p:cNvGrpSpPr/>
            <p:nvPr/>
          </p:nvGrpSpPr>
          <p:grpSpPr>
            <a:xfrm>
              <a:off x="1841225" y="349909"/>
              <a:ext cx="64800" cy="64800"/>
              <a:chOff x="4180032" y="3419476"/>
              <a:chExt cx="64800" cy="64800"/>
            </a:xfrm>
          </p:grpSpPr>
          <p:cxnSp>
            <p:nvCxnSpPr>
              <p:cNvPr id="15421" name="Straight Connector 154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2" name="Straight Connector 154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9" name="Group 15408"/>
            <p:cNvGrpSpPr/>
            <p:nvPr/>
          </p:nvGrpSpPr>
          <p:grpSpPr>
            <a:xfrm>
              <a:off x="2789109" y="349909"/>
              <a:ext cx="64800" cy="64800"/>
              <a:chOff x="4180032" y="3419476"/>
              <a:chExt cx="64800" cy="64800"/>
            </a:xfrm>
          </p:grpSpPr>
          <p:cxnSp>
            <p:nvCxnSpPr>
              <p:cNvPr id="15419" name="Straight Connector 154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0" name="Straight Connector 154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10" name="Group 15409"/>
            <p:cNvGrpSpPr/>
            <p:nvPr/>
          </p:nvGrpSpPr>
          <p:grpSpPr>
            <a:xfrm>
              <a:off x="1976637" y="349909"/>
              <a:ext cx="64800" cy="64800"/>
              <a:chOff x="4180032" y="3419476"/>
              <a:chExt cx="64800" cy="64800"/>
            </a:xfrm>
          </p:grpSpPr>
          <p:cxnSp>
            <p:nvCxnSpPr>
              <p:cNvPr id="15417" name="Straight Connector 154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18" name="Straight Connector 154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11" name="Group 15410"/>
            <p:cNvGrpSpPr/>
            <p:nvPr/>
          </p:nvGrpSpPr>
          <p:grpSpPr>
            <a:xfrm>
              <a:off x="2924521" y="349909"/>
              <a:ext cx="64800" cy="64800"/>
              <a:chOff x="4180032" y="3419476"/>
              <a:chExt cx="64800" cy="64800"/>
            </a:xfrm>
          </p:grpSpPr>
          <p:cxnSp>
            <p:nvCxnSpPr>
              <p:cNvPr id="15415" name="Straight Connector 154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16" name="Straight Connector 154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12" name="Group 15411"/>
            <p:cNvGrpSpPr/>
            <p:nvPr/>
          </p:nvGrpSpPr>
          <p:grpSpPr>
            <a:xfrm>
              <a:off x="3059933" y="349909"/>
              <a:ext cx="64800" cy="64800"/>
              <a:chOff x="4180032" y="3419476"/>
              <a:chExt cx="64800" cy="64800"/>
            </a:xfrm>
          </p:grpSpPr>
          <p:cxnSp>
            <p:nvCxnSpPr>
              <p:cNvPr id="15413" name="Straight Connector 154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14" name="Straight Connector 154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539" name="Group 15538"/>
          <p:cNvGrpSpPr/>
          <p:nvPr/>
        </p:nvGrpSpPr>
        <p:grpSpPr>
          <a:xfrm>
            <a:off x="468924" y="3886760"/>
            <a:ext cx="11280435" cy="64800"/>
            <a:chOff x="351693" y="349909"/>
            <a:chExt cx="8460326" cy="64800"/>
          </a:xfrm>
        </p:grpSpPr>
        <p:grpSp>
          <p:nvGrpSpPr>
            <p:cNvPr id="15540" name="Group 15539"/>
            <p:cNvGrpSpPr/>
            <p:nvPr/>
          </p:nvGrpSpPr>
          <p:grpSpPr>
            <a:xfrm>
              <a:off x="351693" y="349909"/>
              <a:ext cx="64800" cy="64800"/>
              <a:chOff x="4180032" y="3419476"/>
              <a:chExt cx="64800" cy="64800"/>
            </a:xfrm>
          </p:grpSpPr>
          <p:cxnSp>
            <p:nvCxnSpPr>
              <p:cNvPr id="15727" name="Straight Connector 157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8" name="Straight Connector 157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1" name="Group 15540"/>
            <p:cNvGrpSpPr/>
            <p:nvPr/>
          </p:nvGrpSpPr>
          <p:grpSpPr>
            <a:xfrm>
              <a:off x="487105" y="349909"/>
              <a:ext cx="64800" cy="64800"/>
              <a:chOff x="4180032" y="3419476"/>
              <a:chExt cx="64800" cy="64800"/>
            </a:xfrm>
          </p:grpSpPr>
          <p:cxnSp>
            <p:nvCxnSpPr>
              <p:cNvPr id="15725" name="Straight Connector 157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6" name="Straight Connector 157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2" name="Group 15541"/>
            <p:cNvGrpSpPr/>
            <p:nvPr/>
          </p:nvGrpSpPr>
          <p:grpSpPr>
            <a:xfrm>
              <a:off x="622517" y="349909"/>
              <a:ext cx="64800" cy="64800"/>
              <a:chOff x="4180032" y="3419476"/>
              <a:chExt cx="64800" cy="64800"/>
            </a:xfrm>
          </p:grpSpPr>
          <p:cxnSp>
            <p:nvCxnSpPr>
              <p:cNvPr id="15723" name="Straight Connector 157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4" name="Straight Connector 157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3" name="Group 15542"/>
            <p:cNvGrpSpPr/>
            <p:nvPr/>
          </p:nvGrpSpPr>
          <p:grpSpPr>
            <a:xfrm>
              <a:off x="1164165" y="349909"/>
              <a:ext cx="64800" cy="64800"/>
              <a:chOff x="4180032" y="3419476"/>
              <a:chExt cx="64800" cy="64800"/>
            </a:xfrm>
          </p:grpSpPr>
          <p:cxnSp>
            <p:nvCxnSpPr>
              <p:cNvPr id="15721" name="Straight Connector 157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2" name="Straight Connector 157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4" name="Group 15543"/>
            <p:cNvGrpSpPr/>
            <p:nvPr/>
          </p:nvGrpSpPr>
          <p:grpSpPr>
            <a:xfrm>
              <a:off x="2112049" y="349909"/>
              <a:ext cx="64800" cy="64800"/>
              <a:chOff x="4180032" y="3419476"/>
              <a:chExt cx="64800" cy="64800"/>
            </a:xfrm>
          </p:grpSpPr>
          <p:cxnSp>
            <p:nvCxnSpPr>
              <p:cNvPr id="15719" name="Straight Connector 157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0" name="Straight Connector 157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5" name="Group 15544"/>
            <p:cNvGrpSpPr/>
            <p:nvPr/>
          </p:nvGrpSpPr>
          <p:grpSpPr>
            <a:xfrm>
              <a:off x="3195345" y="349909"/>
              <a:ext cx="64800" cy="64800"/>
              <a:chOff x="4180032" y="3419476"/>
              <a:chExt cx="64800" cy="64800"/>
            </a:xfrm>
          </p:grpSpPr>
          <p:cxnSp>
            <p:nvCxnSpPr>
              <p:cNvPr id="15717" name="Straight Connector 157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8" name="Straight Connector 157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6" name="Group 15545"/>
            <p:cNvGrpSpPr/>
            <p:nvPr/>
          </p:nvGrpSpPr>
          <p:grpSpPr>
            <a:xfrm>
              <a:off x="3872405" y="349909"/>
              <a:ext cx="64800" cy="64800"/>
              <a:chOff x="4180032" y="3419476"/>
              <a:chExt cx="64800" cy="64800"/>
            </a:xfrm>
          </p:grpSpPr>
          <p:cxnSp>
            <p:nvCxnSpPr>
              <p:cNvPr id="15715" name="Straight Connector 157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6" name="Straight Connector 157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7" name="Group 15546"/>
            <p:cNvGrpSpPr/>
            <p:nvPr/>
          </p:nvGrpSpPr>
          <p:grpSpPr>
            <a:xfrm>
              <a:off x="4955701" y="349909"/>
              <a:ext cx="64800" cy="64800"/>
              <a:chOff x="4180032" y="3419476"/>
              <a:chExt cx="64800" cy="64800"/>
            </a:xfrm>
          </p:grpSpPr>
          <p:cxnSp>
            <p:nvCxnSpPr>
              <p:cNvPr id="15713" name="Straight Connector 157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4" name="Straight Connector 157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8" name="Group 15547"/>
            <p:cNvGrpSpPr/>
            <p:nvPr/>
          </p:nvGrpSpPr>
          <p:grpSpPr>
            <a:xfrm>
              <a:off x="5632761" y="349909"/>
              <a:ext cx="64800" cy="64800"/>
              <a:chOff x="4180032" y="3419476"/>
              <a:chExt cx="64800" cy="64800"/>
            </a:xfrm>
          </p:grpSpPr>
          <p:cxnSp>
            <p:nvCxnSpPr>
              <p:cNvPr id="15711" name="Straight Connector 157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2" name="Straight Connector 157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9" name="Group 15548"/>
            <p:cNvGrpSpPr/>
            <p:nvPr/>
          </p:nvGrpSpPr>
          <p:grpSpPr>
            <a:xfrm>
              <a:off x="6038997" y="349909"/>
              <a:ext cx="64800" cy="64800"/>
              <a:chOff x="4180032" y="3419476"/>
              <a:chExt cx="64800" cy="64800"/>
            </a:xfrm>
          </p:grpSpPr>
          <p:cxnSp>
            <p:nvCxnSpPr>
              <p:cNvPr id="15709" name="Straight Connector 157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0" name="Straight Connector 157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0" name="Group 15549"/>
            <p:cNvGrpSpPr/>
            <p:nvPr/>
          </p:nvGrpSpPr>
          <p:grpSpPr>
            <a:xfrm>
              <a:off x="6716057" y="349909"/>
              <a:ext cx="64800" cy="64800"/>
              <a:chOff x="4180032" y="3419476"/>
              <a:chExt cx="64800" cy="64800"/>
            </a:xfrm>
          </p:grpSpPr>
          <p:cxnSp>
            <p:nvCxnSpPr>
              <p:cNvPr id="15707" name="Straight Connector 157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8" name="Straight Connector 157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1" name="Group 15550"/>
            <p:cNvGrpSpPr/>
            <p:nvPr/>
          </p:nvGrpSpPr>
          <p:grpSpPr>
            <a:xfrm>
              <a:off x="7393117" y="349909"/>
              <a:ext cx="64800" cy="64800"/>
              <a:chOff x="4180032" y="3419476"/>
              <a:chExt cx="64800" cy="64800"/>
            </a:xfrm>
          </p:grpSpPr>
          <p:cxnSp>
            <p:nvCxnSpPr>
              <p:cNvPr id="15705" name="Straight Connector 157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6" name="Straight Connector 157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2" name="Group 15551"/>
            <p:cNvGrpSpPr/>
            <p:nvPr/>
          </p:nvGrpSpPr>
          <p:grpSpPr>
            <a:xfrm>
              <a:off x="8070177" y="349909"/>
              <a:ext cx="64800" cy="64800"/>
              <a:chOff x="4180032" y="3419476"/>
              <a:chExt cx="64800" cy="64800"/>
            </a:xfrm>
          </p:grpSpPr>
          <p:cxnSp>
            <p:nvCxnSpPr>
              <p:cNvPr id="15703" name="Straight Connector 157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4" name="Straight Connector 157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3" name="Group 15552"/>
            <p:cNvGrpSpPr/>
            <p:nvPr/>
          </p:nvGrpSpPr>
          <p:grpSpPr>
            <a:xfrm>
              <a:off x="8747219" y="349909"/>
              <a:ext cx="64800" cy="64800"/>
              <a:chOff x="4180032" y="3419476"/>
              <a:chExt cx="64800" cy="64800"/>
            </a:xfrm>
          </p:grpSpPr>
          <p:cxnSp>
            <p:nvCxnSpPr>
              <p:cNvPr id="15701" name="Straight Connector 157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2" name="Straight Connector 157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4" name="Group 15553"/>
            <p:cNvGrpSpPr/>
            <p:nvPr/>
          </p:nvGrpSpPr>
          <p:grpSpPr>
            <a:xfrm>
              <a:off x="1299577" y="349909"/>
              <a:ext cx="64800" cy="64800"/>
              <a:chOff x="4180032" y="3419476"/>
              <a:chExt cx="64800" cy="64800"/>
            </a:xfrm>
          </p:grpSpPr>
          <p:cxnSp>
            <p:nvCxnSpPr>
              <p:cNvPr id="15699" name="Straight Connector 156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0" name="Straight Connector 156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5" name="Group 15554"/>
            <p:cNvGrpSpPr/>
            <p:nvPr/>
          </p:nvGrpSpPr>
          <p:grpSpPr>
            <a:xfrm>
              <a:off x="2247461" y="349909"/>
              <a:ext cx="64800" cy="64800"/>
              <a:chOff x="4180032" y="3419476"/>
              <a:chExt cx="64800" cy="64800"/>
            </a:xfrm>
          </p:grpSpPr>
          <p:cxnSp>
            <p:nvCxnSpPr>
              <p:cNvPr id="15697" name="Straight Connector 156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8" name="Straight Connector 156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6" name="Group 15555"/>
            <p:cNvGrpSpPr/>
            <p:nvPr/>
          </p:nvGrpSpPr>
          <p:grpSpPr>
            <a:xfrm>
              <a:off x="3330757" y="349909"/>
              <a:ext cx="64800" cy="64800"/>
              <a:chOff x="4180032" y="3419476"/>
              <a:chExt cx="64800" cy="64800"/>
            </a:xfrm>
          </p:grpSpPr>
          <p:cxnSp>
            <p:nvCxnSpPr>
              <p:cNvPr id="15695" name="Straight Connector 156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6" name="Straight Connector 156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7" name="Group 15556"/>
            <p:cNvGrpSpPr/>
            <p:nvPr/>
          </p:nvGrpSpPr>
          <p:grpSpPr>
            <a:xfrm>
              <a:off x="4007817" y="349909"/>
              <a:ext cx="64800" cy="64800"/>
              <a:chOff x="4180032" y="3419476"/>
              <a:chExt cx="64800" cy="64800"/>
            </a:xfrm>
          </p:grpSpPr>
          <p:cxnSp>
            <p:nvCxnSpPr>
              <p:cNvPr id="15693" name="Straight Connector 156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4" name="Straight Connector 156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8" name="Group 15557"/>
            <p:cNvGrpSpPr/>
            <p:nvPr/>
          </p:nvGrpSpPr>
          <p:grpSpPr>
            <a:xfrm>
              <a:off x="4414053" y="349909"/>
              <a:ext cx="64800" cy="64800"/>
              <a:chOff x="4180032" y="3419476"/>
              <a:chExt cx="64800" cy="64800"/>
            </a:xfrm>
          </p:grpSpPr>
          <p:cxnSp>
            <p:nvCxnSpPr>
              <p:cNvPr id="15691" name="Straight Connector 156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2" name="Straight Connector 156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9" name="Group 15558"/>
            <p:cNvGrpSpPr/>
            <p:nvPr/>
          </p:nvGrpSpPr>
          <p:grpSpPr>
            <a:xfrm>
              <a:off x="5091113" y="349909"/>
              <a:ext cx="64800" cy="64800"/>
              <a:chOff x="4180032" y="3419476"/>
              <a:chExt cx="64800" cy="64800"/>
            </a:xfrm>
          </p:grpSpPr>
          <p:cxnSp>
            <p:nvCxnSpPr>
              <p:cNvPr id="15689" name="Straight Connector 156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0" name="Straight Connector 156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0" name="Group 15559"/>
            <p:cNvGrpSpPr/>
            <p:nvPr/>
          </p:nvGrpSpPr>
          <p:grpSpPr>
            <a:xfrm>
              <a:off x="6174409" y="349909"/>
              <a:ext cx="64800" cy="64800"/>
              <a:chOff x="4180032" y="3419476"/>
              <a:chExt cx="64800" cy="64800"/>
            </a:xfrm>
          </p:grpSpPr>
          <p:cxnSp>
            <p:nvCxnSpPr>
              <p:cNvPr id="15687" name="Straight Connector 156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8" name="Straight Connector 156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1" name="Group 15560"/>
            <p:cNvGrpSpPr/>
            <p:nvPr/>
          </p:nvGrpSpPr>
          <p:grpSpPr>
            <a:xfrm>
              <a:off x="6851469" y="349909"/>
              <a:ext cx="64800" cy="64800"/>
              <a:chOff x="4180032" y="3419476"/>
              <a:chExt cx="64800" cy="64800"/>
            </a:xfrm>
          </p:grpSpPr>
          <p:cxnSp>
            <p:nvCxnSpPr>
              <p:cNvPr id="15685" name="Straight Connector 156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6" name="Straight Connector 156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2" name="Group 15561"/>
            <p:cNvGrpSpPr/>
            <p:nvPr/>
          </p:nvGrpSpPr>
          <p:grpSpPr>
            <a:xfrm>
              <a:off x="7528529" y="349909"/>
              <a:ext cx="64800" cy="64800"/>
              <a:chOff x="4180032" y="3419476"/>
              <a:chExt cx="64800" cy="64800"/>
            </a:xfrm>
          </p:grpSpPr>
          <p:cxnSp>
            <p:nvCxnSpPr>
              <p:cNvPr id="15683" name="Straight Connector 156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4" name="Straight Connector 156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3" name="Group 15562"/>
            <p:cNvGrpSpPr/>
            <p:nvPr/>
          </p:nvGrpSpPr>
          <p:grpSpPr>
            <a:xfrm>
              <a:off x="8205589" y="349909"/>
              <a:ext cx="64800" cy="64800"/>
              <a:chOff x="4180032" y="3419476"/>
              <a:chExt cx="64800" cy="64800"/>
            </a:xfrm>
          </p:grpSpPr>
          <p:cxnSp>
            <p:nvCxnSpPr>
              <p:cNvPr id="15681" name="Straight Connector 156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2" name="Straight Connector 156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4" name="Group 15563"/>
            <p:cNvGrpSpPr/>
            <p:nvPr/>
          </p:nvGrpSpPr>
          <p:grpSpPr>
            <a:xfrm>
              <a:off x="757929" y="349909"/>
              <a:ext cx="64800" cy="64800"/>
              <a:chOff x="4180032" y="3419476"/>
              <a:chExt cx="64800" cy="64800"/>
            </a:xfrm>
          </p:grpSpPr>
          <p:cxnSp>
            <p:nvCxnSpPr>
              <p:cNvPr id="15679" name="Straight Connector 156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0" name="Straight Connector 156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5" name="Group 15564"/>
            <p:cNvGrpSpPr/>
            <p:nvPr/>
          </p:nvGrpSpPr>
          <p:grpSpPr>
            <a:xfrm>
              <a:off x="1434989" y="349909"/>
              <a:ext cx="64800" cy="64800"/>
              <a:chOff x="4180032" y="3419476"/>
              <a:chExt cx="64800" cy="64800"/>
            </a:xfrm>
          </p:grpSpPr>
          <p:cxnSp>
            <p:nvCxnSpPr>
              <p:cNvPr id="15677" name="Straight Connector 15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8" name="Straight Connector 15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6" name="Group 15565"/>
            <p:cNvGrpSpPr/>
            <p:nvPr/>
          </p:nvGrpSpPr>
          <p:grpSpPr>
            <a:xfrm>
              <a:off x="2382873" y="349909"/>
              <a:ext cx="64800" cy="64800"/>
              <a:chOff x="4180032" y="3419476"/>
              <a:chExt cx="64800" cy="64800"/>
            </a:xfrm>
          </p:grpSpPr>
          <p:cxnSp>
            <p:nvCxnSpPr>
              <p:cNvPr id="15675" name="Straight Connector 15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6" name="Straight Connector 15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7" name="Group 15566"/>
            <p:cNvGrpSpPr/>
            <p:nvPr/>
          </p:nvGrpSpPr>
          <p:grpSpPr>
            <a:xfrm>
              <a:off x="3466169" y="349909"/>
              <a:ext cx="64800" cy="64800"/>
              <a:chOff x="4180032" y="3419476"/>
              <a:chExt cx="64800" cy="64800"/>
            </a:xfrm>
          </p:grpSpPr>
          <p:cxnSp>
            <p:nvCxnSpPr>
              <p:cNvPr id="15673" name="Straight Connector 15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4" name="Straight Connector 15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8" name="Group 15567"/>
            <p:cNvGrpSpPr/>
            <p:nvPr/>
          </p:nvGrpSpPr>
          <p:grpSpPr>
            <a:xfrm>
              <a:off x="4143229" y="349909"/>
              <a:ext cx="64800" cy="64800"/>
              <a:chOff x="4180032" y="3419476"/>
              <a:chExt cx="64800" cy="64800"/>
            </a:xfrm>
          </p:grpSpPr>
          <p:cxnSp>
            <p:nvCxnSpPr>
              <p:cNvPr id="15671" name="Straight Connector 15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2" name="Straight Connector 15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9" name="Group 15568"/>
            <p:cNvGrpSpPr/>
            <p:nvPr/>
          </p:nvGrpSpPr>
          <p:grpSpPr>
            <a:xfrm>
              <a:off x="4549465" y="349909"/>
              <a:ext cx="64800" cy="64800"/>
              <a:chOff x="4180032" y="3419476"/>
              <a:chExt cx="64800" cy="64800"/>
            </a:xfrm>
          </p:grpSpPr>
          <p:cxnSp>
            <p:nvCxnSpPr>
              <p:cNvPr id="15669" name="Straight Connector 15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0" name="Straight Connector 15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0" name="Group 15569"/>
            <p:cNvGrpSpPr/>
            <p:nvPr/>
          </p:nvGrpSpPr>
          <p:grpSpPr>
            <a:xfrm>
              <a:off x="5226525" y="349909"/>
              <a:ext cx="64800" cy="64800"/>
              <a:chOff x="4180032" y="3419476"/>
              <a:chExt cx="64800" cy="64800"/>
            </a:xfrm>
          </p:grpSpPr>
          <p:cxnSp>
            <p:nvCxnSpPr>
              <p:cNvPr id="15667" name="Straight Connector 15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8" name="Straight Connector 15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1" name="Group 15570"/>
            <p:cNvGrpSpPr/>
            <p:nvPr/>
          </p:nvGrpSpPr>
          <p:grpSpPr>
            <a:xfrm>
              <a:off x="6309821" y="349909"/>
              <a:ext cx="64800" cy="64800"/>
              <a:chOff x="4180032" y="3419476"/>
              <a:chExt cx="64800" cy="64800"/>
            </a:xfrm>
          </p:grpSpPr>
          <p:cxnSp>
            <p:nvCxnSpPr>
              <p:cNvPr id="15665" name="Straight Connector 15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6" name="Straight Connector 15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2" name="Group 15571"/>
            <p:cNvGrpSpPr/>
            <p:nvPr/>
          </p:nvGrpSpPr>
          <p:grpSpPr>
            <a:xfrm>
              <a:off x="6986881" y="349909"/>
              <a:ext cx="64800" cy="64800"/>
              <a:chOff x="4180032" y="3419476"/>
              <a:chExt cx="64800" cy="64800"/>
            </a:xfrm>
          </p:grpSpPr>
          <p:cxnSp>
            <p:nvCxnSpPr>
              <p:cNvPr id="15663" name="Straight Connector 15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4" name="Straight Connector 15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3" name="Group 15572"/>
            <p:cNvGrpSpPr/>
            <p:nvPr/>
          </p:nvGrpSpPr>
          <p:grpSpPr>
            <a:xfrm>
              <a:off x="7663941" y="349909"/>
              <a:ext cx="64800" cy="64800"/>
              <a:chOff x="4180032" y="3419476"/>
              <a:chExt cx="64800" cy="64800"/>
            </a:xfrm>
          </p:grpSpPr>
          <p:cxnSp>
            <p:nvCxnSpPr>
              <p:cNvPr id="15661" name="Straight Connector 15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2" name="Straight Connector 15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4" name="Group 15573"/>
            <p:cNvGrpSpPr/>
            <p:nvPr/>
          </p:nvGrpSpPr>
          <p:grpSpPr>
            <a:xfrm>
              <a:off x="8341001" y="349909"/>
              <a:ext cx="64800" cy="64800"/>
              <a:chOff x="4180032" y="3419476"/>
              <a:chExt cx="64800" cy="64800"/>
            </a:xfrm>
          </p:grpSpPr>
          <p:cxnSp>
            <p:nvCxnSpPr>
              <p:cNvPr id="15659" name="Straight Connector 15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0" name="Straight Connector 15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5" name="Group 15574"/>
            <p:cNvGrpSpPr/>
            <p:nvPr/>
          </p:nvGrpSpPr>
          <p:grpSpPr>
            <a:xfrm>
              <a:off x="893341" y="349909"/>
              <a:ext cx="64800" cy="64800"/>
              <a:chOff x="4180032" y="3419476"/>
              <a:chExt cx="64800" cy="64800"/>
            </a:xfrm>
          </p:grpSpPr>
          <p:cxnSp>
            <p:nvCxnSpPr>
              <p:cNvPr id="15657" name="Straight Connector 15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8" name="Straight Connector 15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6" name="Group 15575"/>
            <p:cNvGrpSpPr/>
            <p:nvPr/>
          </p:nvGrpSpPr>
          <p:grpSpPr>
            <a:xfrm>
              <a:off x="1570401" y="349909"/>
              <a:ext cx="64800" cy="64800"/>
              <a:chOff x="4180032" y="3419476"/>
              <a:chExt cx="64800" cy="64800"/>
            </a:xfrm>
          </p:grpSpPr>
          <p:cxnSp>
            <p:nvCxnSpPr>
              <p:cNvPr id="15655" name="Straight Connector 15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6" name="Straight Connector 15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7" name="Group 15576"/>
            <p:cNvGrpSpPr/>
            <p:nvPr/>
          </p:nvGrpSpPr>
          <p:grpSpPr>
            <a:xfrm>
              <a:off x="2518285" y="349909"/>
              <a:ext cx="64800" cy="64800"/>
              <a:chOff x="4180032" y="3419476"/>
              <a:chExt cx="64800" cy="64800"/>
            </a:xfrm>
          </p:grpSpPr>
          <p:cxnSp>
            <p:nvCxnSpPr>
              <p:cNvPr id="15653" name="Straight Connector 15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4" name="Straight Connector 15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8" name="Group 15577"/>
            <p:cNvGrpSpPr/>
            <p:nvPr/>
          </p:nvGrpSpPr>
          <p:grpSpPr>
            <a:xfrm>
              <a:off x="3601581" y="349909"/>
              <a:ext cx="64800" cy="64800"/>
              <a:chOff x="4180032" y="3419476"/>
              <a:chExt cx="64800" cy="64800"/>
            </a:xfrm>
          </p:grpSpPr>
          <p:cxnSp>
            <p:nvCxnSpPr>
              <p:cNvPr id="15651" name="Straight Connector 156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2" name="Straight Connector 156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9" name="Group 15578"/>
            <p:cNvGrpSpPr/>
            <p:nvPr/>
          </p:nvGrpSpPr>
          <p:grpSpPr>
            <a:xfrm>
              <a:off x="4684877" y="349909"/>
              <a:ext cx="64800" cy="64800"/>
              <a:chOff x="4180032" y="3419476"/>
              <a:chExt cx="64800" cy="64800"/>
            </a:xfrm>
          </p:grpSpPr>
          <p:cxnSp>
            <p:nvCxnSpPr>
              <p:cNvPr id="15649" name="Straight Connector 156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0" name="Straight Connector 156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0" name="Group 15579"/>
            <p:cNvGrpSpPr/>
            <p:nvPr/>
          </p:nvGrpSpPr>
          <p:grpSpPr>
            <a:xfrm>
              <a:off x="5361937" y="349909"/>
              <a:ext cx="64800" cy="64800"/>
              <a:chOff x="4180032" y="3419476"/>
              <a:chExt cx="64800" cy="64800"/>
            </a:xfrm>
          </p:grpSpPr>
          <p:cxnSp>
            <p:nvCxnSpPr>
              <p:cNvPr id="15647" name="Straight Connector 156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8" name="Straight Connector 156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1" name="Group 15580"/>
            <p:cNvGrpSpPr/>
            <p:nvPr/>
          </p:nvGrpSpPr>
          <p:grpSpPr>
            <a:xfrm>
              <a:off x="5768173" y="349909"/>
              <a:ext cx="64800" cy="64800"/>
              <a:chOff x="4180032" y="3419476"/>
              <a:chExt cx="64800" cy="64800"/>
            </a:xfrm>
          </p:grpSpPr>
          <p:cxnSp>
            <p:nvCxnSpPr>
              <p:cNvPr id="15645" name="Straight Connector 156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6" name="Straight Connector 156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2" name="Group 15581"/>
            <p:cNvGrpSpPr/>
            <p:nvPr/>
          </p:nvGrpSpPr>
          <p:grpSpPr>
            <a:xfrm>
              <a:off x="6445233" y="349909"/>
              <a:ext cx="64800" cy="64800"/>
              <a:chOff x="4180032" y="3419476"/>
              <a:chExt cx="64800" cy="64800"/>
            </a:xfrm>
          </p:grpSpPr>
          <p:cxnSp>
            <p:nvCxnSpPr>
              <p:cNvPr id="15643" name="Straight Connector 156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4" name="Straight Connector 156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3" name="Group 15582"/>
            <p:cNvGrpSpPr/>
            <p:nvPr/>
          </p:nvGrpSpPr>
          <p:grpSpPr>
            <a:xfrm>
              <a:off x="7122293" y="349909"/>
              <a:ext cx="64800" cy="64800"/>
              <a:chOff x="4180032" y="3419476"/>
              <a:chExt cx="64800" cy="64800"/>
            </a:xfrm>
          </p:grpSpPr>
          <p:cxnSp>
            <p:nvCxnSpPr>
              <p:cNvPr id="15641" name="Straight Connector 156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2" name="Straight Connector 156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4" name="Group 15583"/>
            <p:cNvGrpSpPr/>
            <p:nvPr/>
          </p:nvGrpSpPr>
          <p:grpSpPr>
            <a:xfrm>
              <a:off x="7799353" y="349909"/>
              <a:ext cx="64800" cy="64800"/>
              <a:chOff x="4180032" y="3419476"/>
              <a:chExt cx="64800" cy="64800"/>
            </a:xfrm>
          </p:grpSpPr>
          <p:cxnSp>
            <p:nvCxnSpPr>
              <p:cNvPr id="15639" name="Straight Connector 156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0" name="Straight Connector 156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5" name="Group 15584"/>
            <p:cNvGrpSpPr/>
            <p:nvPr/>
          </p:nvGrpSpPr>
          <p:grpSpPr>
            <a:xfrm>
              <a:off x="8476413" y="349909"/>
              <a:ext cx="64800" cy="64800"/>
              <a:chOff x="4180032" y="3419476"/>
              <a:chExt cx="64800" cy="64800"/>
            </a:xfrm>
          </p:grpSpPr>
          <p:cxnSp>
            <p:nvCxnSpPr>
              <p:cNvPr id="15637" name="Straight Connector 15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8" name="Straight Connector 15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6" name="Group 15585"/>
            <p:cNvGrpSpPr/>
            <p:nvPr/>
          </p:nvGrpSpPr>
          <p:grpSpPr>
            <a:xfrm>
              <a:off x="1705813" y="349909"/>
              <a:ext cx="64800" cy="64800"/>
              <a:chOff x="4180032" y="3419476"/>
              <a:chExt cx="64800" cy="64800"/>
            </a:xfrm>
          </p:grpSpPr>
          <p:cxnSp>
            <p:nvCxnSpPr>
              <p:cNvPr id="15635" name="Straight Connector 15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6" name="Straight Connector 15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7" name="Group 15586"/>
            <p:cNvGrpSpPr/>
            <p:nvPr/>
          </p:nvGrpSpPr>
          <p:grpSpPr>
            <a:xfrm>
              <a:off x="2653697" y="349909"/>
              <a:ext cx="64800" cy="64800"/>
              <a:chOff x="4180032" y="3419476"/>
              <a:chExt cx="64800" cy="64800"/>
            </a:xfrm>
          </p:grpSpPr>
          <p:cxnSp>
            <p:nvCxnSpPr>
              <p:cNvPr id="15633" name="Straight Connector 15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4" name="Straight Connector 15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8" name="Group 15587"/>
            <p:cNvGrpSpPr/>
            <p:nvPr/>
          </p:nvGrpSpPr>
          <p:grpSpPr>
            <a:xfrm>
              <a:off x="3736993" y="349909"/>
              <a:ext cx="64800" cy="64800"/>
              <a:chOff x="4180032" y="3419476"/>
              <a:chExt cx="64800" cy="64800"/>
            </a:xfrm>
          </p:grpSpPr>
          <p:cxnSp>
            <p:nvCxnSpPr>
              <p:cNvPr id="15631" name="Straight Connector 15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2" name="Straight Connector 15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9" name="Group 15588"/>
            <p:cNvGrpSpPr/>
            <p:nvPr/>
          </p:nvGrpSpPr>
          <p:grpSpPr>
            <a:xfrm>
              <a:off x="4278641" y="349909"/>
              <a:ext cx="64800" cy="64800"/>
              <a:chOff x="4180032" y="3419476"/>
              <a:chExt cx="64800" cy="64800"/>
            </a:xfrm>
          </p:grpSpPr>
          <p:cxnSp>
            <p:nvCxnSpPr>
              <p:cNvPr id="15629" name="Straight Connector 15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0" name="Straight Connector 15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0" name="Group 15589"/>
            <p:cNvGrpSpPr/>
            <p:nvPr/>
          </p:nvGrpSpPr>
          <p:grpSpPr>
            <a:xfrm>
              <a:off x="4820289" y="349909"/>
              <a:ext cx="64800" cy="64800"/>
              <a:chOff x="4180032" y="3419476"/>
              <a:chExt cx="64800" cy="64800"/>
            </a:xfrm>
          </p:grpSpPr>
          <p:cxnSp>
            <p:nvCxnSpPr>
              <p:cNvPr id="15627" name="Straight Connector 15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8" name="Straight Connector 15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1" name="Group 15590"/>
            <p:cNvGrpSpPr/>
            <p:nvPr/>
          </p:nvGrpSpPr>
          <p:grpSpPr>
            <a:xfrm>
              <a:off x="5497349" y="349909"/>
              <a:ext cx="64800" cy="64800"/>
              <a:chOff x="4180032" y="3419476"/>
              <a:chExt cx="64800" cy="64800"/>
            </a:xfrm>
          </p:grpSpPr>
          <p:cxnSp>
            <p:nvCxnSpPr>
              <p:cNvPr id="15625" name="Straight Connector 15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6" name="Straight Connector 15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2" name="Group 15591"/>
            <p:cNvGrpSpPr/>
            <p:nvPr/>
          </p:nvGrpSpPr>
          <p:grpSpPr>
            <a:xfrm>
              <a:off x="5903585" y="349909"/>
              <a:ext cx="64800" cy="64800"/>
              <a:chOff x="4180032" y="3419476"/>
              <a:chExt cx="64800" cy="64800"/>
            </a:xfrm>
          </p:grpSpPr>
          <p:cxnSp>
            <p:nvCxnSpPr>
              <p:cNvPr id="15623" name="Straight Connector 15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4" name="Straight Connector 15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3" name="Group 15592"/>
            <p:cNvGrpSpPr/>
            <p:nvPr/>
          </p:nvGrpSpPr>
          <p:grpSpPr>
            <a:xfrm>
              <a:off x="6580645" y="349909"/>
              <a:ext cx="64800" cy="64800"/>
              <a:chOff x="4180032" y="3419476"/>
              <a:chExt cx="64800" cy="64800"/>
            </a:xfrm>
          </p:grpSpPr>
          <p:cxnSp>
            <p:nvCxnSpPr>
              <p:cNvPr id="15621" name="Straight Connector 15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2" name="Straight Connector 15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4" name="Group 15593"/>
            <p:cNvGrpSpPr/>
            <p:nvPr/>
          </p:nvGrpSpPr>
          <p:grpSpPr>
            <a:xfrm>
              <a:off x="7257705" y="349909"/>
              <a:ext cx="64800" cy="64800"/>
              <a:chOff x="4180032" y="3419476"/>
              <a:chExt cx="64800" cy="64800"/>
            </a:xfrm>
          </p:grpSpPr>
          <p:cxnSp>
            <p:nvCxnSpPr>
              <p:cNvPr id="15619" name="Straight Connector 15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0" name="Straight Connector 15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5" name="Group 15594"/>
            <p:cNvGrpSpPr/>
            <p:nvPr/>
          </p:nvGrpSpPr>
          <p:grpSpPr>
            <a:xfrm>
              <a:off x="7934765" y="349909"/>
              <a:ext cx="64800" cy="64800"/>
              <a:chOff x="4180032" y="3419476"/>
              <a:chExt cx="64800" cy="64800"/>
            </a:xfrm>
          </p:grpSpPr>
          <p:cxnSp>
            <p:nvCxnSpPr>
              <p:cNvPr id="15617" name="Straight Connector 15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8" name="Straight Connector 15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6" name="Group 15595"/>
            <p:cNvGrpSpPr/>
            <p:nvPr/>
          </p:nvGrpSpPr>
          <p:grpSpPr>
            <a:xfrm>
              <a:off x="8611825" y="349909"/>
              <a:ext cx="64800" cy="64800"/>
              <a:chOff x="4180032" y="3419476"/>
              <a:chExt cx="64800" cy="64800"/>
            </a:xfrm>
          </p:grpSpPr>
          <p:cxnSp>
            <p:nvCxnSpPr>
              <p:cNvPr id="15615" name="Straight Connector 15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6" name="Straight Connector 15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7" name="Group 15596"/>
            <p:cNvGrpSpPr/>
            <p:nvPr/>
          </p:nvGrpSpPr>
          <p:grpSpPr>
            <a:xfrm>
              <a:off x="1028753" y="349909"/>
              <a:ext cx="64800" cy="64800"/>
              <a:chOff x="4180032" y="3419476"/>
              <a:chExt cx="64800" cy="64800"/>
            </a:xfrm>
          </p:grpSpPr>
          <p:cxnSp>
            <p:nvCxnSpPr>
              <p:cNvPr id="15613" name="Straight Connector 15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4" name="Straight Connector 15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8" name="Group 15597"/>
            <p:cNvGrpSpPr/>
            <p:nvPr/>
          </p:nvGrpSpPr>
          <p:grpSpPr>
            <a:xfrm>
              <a:off x="1841225" y="349909"/>
              <a:ext cx="64800" cy="64800"/>
              <a:chOff x="4180032" y="3419476"/>
              <a:chExt cx="64800" cy="64800"/>
            </a:xfrm>
          </p:grpSpPr>
          <p:cxnSp>
            <p:nvCxnSpPr>
              <p:cNvPr id="15611" name="Straight Connector 156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2" name="Straight Connector 156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9" name="Group 15598"/>
            <p:cNvGrpSpPr/>
            <p:nvPr/>
          </p:nvGrpSpPr>
          <p:grpSpPr>
            <a:xfrm>
              <a:off x="2789109" y="349909"/>
              <a:ext cx="64800" cy="64800"/>
              <a:chOff x="4180032" y="3419476"/>
              <a:chExt cx="64800" cy="64800"/>
            </a:xfrm>
          </p:grpSpPr>
          <p:cxnSp>
            <p:nvCxnSpPr>
              <p:cNvPr id="15609" name="Straight Connector 156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0" name="Straight Connector 156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00" name="Group 15599"/>
            <p:cNvGrpSpPr/>
            <p:nvPr/>
          </p:nvGrpSpPr>
          <p:grpSpPr>
            <a:xfrm>
              <a:off x="1976637" y="349909"/>
              <a:ext cx="64800" cy="64800"/>
              <a:chOff x="4180032" y="3419476"/>
              <a:chExt cx="64800" cy="64800"/>
            </a:xfrm>
          </p:grpSpPr>
          <p:cxnSp>
            <p:nvCxnSpPr>
              <p:cNvPr id="15607" name="Straight Connector 156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08" name="Straight Connector 156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01" name="Group 15600"/>
            <p:cNvGrpSpPr/>
            <p:nvPr/>
          </p:nvGrpSpPr>
          <p:grpSpPr>
            <a:xfrm>
              <a:off x="2924521" y="349909"/>
              <a:ext cx="64800" cy="64800"/>
              <a:chOff x="4180032" y="3419476"/>
              <a:chExt cx="64800" cy="64800"/>
            </a:xfrm>
          </p:grpSpPr>
          <p:cxnSp>
            <p:nvCxnSpPr>
              <p:cNvPr id="15605" name="Straight Connector 156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06" name="Straight Connector 156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02" name="Group 15601"/>
            <p:cNvGrpSpPr/>
            <p:nvPr/>
          </p:nvGrpSpPr>
          <p:grpSpPr>
            <a:xfrm>
              <a:off x="3059933" y="349909"/>
              <a:ext cx="64800" cy="64800"/>
              <a:chOff x="4180032" y="3419476"/>
              <a:chExt cx="64800" cy="64800"/>
            </a:xfrm>
          </p:grpSpPr>
          <p:cxnSp>
            <p:nvCxnSpPr>
              <p:cNvPr id="15603" name="Straight Connector 156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04" name="Straight Connector 156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729" name="Group 15728"/>
          <p:cNvGrpSpPr/>
          <p:nvPr/>
        </p:nvGrpSpPr>
        <p:grpSpPr>
          <a:xfrm>
            <a:off x="468924" y="4030601"/>
            <a:ext cx="11280435" cy="64800"/>
            <a:chOff x="351693" y="349909"/>
            <a:chExt cx="8460326" cy="64800"/>
          </a:xfrm>
        </p:grpSpPr>
        <p:grpSp>
          <p:nvGrpSpPr>
            <p:cNvPr id="15730" name="Group 15729"/>
            <p:cNvGrpSpPr/>
            <p:nvPr/>
          </p:nvGrpSpPr>
          <p:grpSpPr>
            <a:xfrm>
              <a:off x="351693" y="349909"/>
              <a:ext cx="64800" cy="64800"/>
              <a:chOff x="4180032" y="3419476"/>
              <a:chExt cx="64800" cy="64800"/>
            </a:xfrm>
          </p:grpSpPr>
          <p:cxnSp>
            <p:nvCxnSpPr>
              <p:cNvPr id="15917" name="Straight Connector 159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8" name="Straight Connector 159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1" name="Group 15730"/>
            <p:cNvGrpSpPr/>
            <p:nvPr/>
          </p:nvGrpSpPr>
          <p:grpSpPr>
            <a:xfrm>
              <a:off x="487105" y="349909"/>
              <a:ext cx="64800" cy="64800"/>
              <a:chOff x="4180032" y="3419476"/>
              <a:chExt cx="64800" cy="64800"/>
            </a:xfrm>
          </p:grpSpPr>
          <p:cxnSp>
            <p:nvCxnSpPr>
              <p:cNvPr id="15915" name="Straight Connector 159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6" name="Straight Connector 159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2" name="Group 15731"/>
            <p:cNvGrpSpPr/>
            <p:nvPr/>
          </p:nvGrpSpPr>
          <p:grpSpPr>
            <a:xfrm>
              <a:off x="622517" y="349909"/>
              <a:ext cx="64800" cy="64800"/>
              <a:chOff x="4180032" y="3419476"/>
              <a:chExt cx="64800" cy="64800"/>
            </a:xfrm>
          </p:grpSpPr>
          <p:cxnSp>
            <p:nvCxnSpPr>
              <p:cNvPr id="15913" name="Straight Connector 159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4" name="Straight Connector 159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3" name="Group 15732"/>
            <p:cNvGrpSpPr/>
            <p:nvPr/>
          </p:nvGrpSpPr>
          <p:grpSpPr>
            <a:xfrm>
              <a:off x="1164165" y="349909"/>
              <a:ext cx="64800" cy="64800"/>
              <a:chOff x="4180032" y="3419476"/>
              <a:chExt cx="64800" cy="64800"/>
            </a:xfrm>
          </p:grpSpPr>
          <p:cxnSp>
            <p:nvCxnSpPr>
              <p:cNvPr id="15911" name="Straight Connector 159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2" name="Straight Connector 159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4" name="Group 15733"/>
            <p:cNvGrpSpPr/>
            <p:nvPr/>
          </p:nvGrpSpPr>
          <p:grpSpPr>
            <a:xfrm>
              <a:off x="2112049" y="349909"/>
              <a:ext cx="64800" cy="64800"/>
              <a:chOff x="4180032" y="3419476"/>
              <a:chExt cx="64800" cy="64800"/>
            </a:xfrm>
          </p:grpSpPr>
          <p:cxnSp>
            <p:nvCxnSpPr>
              <p:cNvPr id="15909" name="Straight Connector 159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0" name="Straight Connector 159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5" name="Group 15734"/>
            <p:cNvGrpSpPr/>
            <p:nvPr/>
          </p:nvGrpSpPr>
          <p:grpSpPr>
            <a:xfrm>
              <a:off x="3195345" y="349909"/>
              <a:ext cx="64800" cy="64800"/>
              <a:chOff x="4180032" y="3419476"/>
              <a:chExt cx="64800" cy="64800"/>
            </a:xfrm>
          </p:grpSpPr>
          <p:cxnSp>
            <p:nvCxnSpPr>
              <p:cNvPr id="15907" name="Straight Connector 159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8" name="Straight Connector 159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6" name="Group 15735"/>
            <p:cNvGrpSpPr/>
            <p:nvPr/>
          </p:nvGrpSpPr>
          <p:grpSpPr>
            <a:xfrm>
              <a:off x="3872405" y="349909"/>
              <a:ext cx="64800" cy="64800"/>
              <a:chOff x="4180032" y="3419476"/>
              <a:chExt cx="64800" cy="64800"/>
            </a:xfrm>
          </p:grpSpPr>
          <p:cxnSp>
            <p:nvCxnSpPr>
              <p:cNvPr id="15905" name="Straight Connector 159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6" name="Straight Connector 159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7" name="Group 15736"/>
            <p:cNvGrpSpPr/>
            <p:nvPr/>
          </p:nvGrpSpPr>
          <p:grpSpPr>
            <a:xfrm>
              <a:off x="4955701" y="349909"/>
              <a:ext cx="64800" cy="64800"/>
              <a:chOff x="4180032" y="3419476"/>
              <a:chExt cx="64800" cy="64800"/>
            </a:xfrm>
          </p:grpSpPr>
          <p:cxnSp>
            <p:nvCxnSpPr>
              <p:cNvPr id="15903" name="Straight Connector 159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4" name="Straight Connector 159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8" name="Group 15737"/>
            <p:cNvGrpSpPr/>
            <p:nvPr/>
          </p:nvGrpSpPr>
          <p:grpSpPr>
            <a:xfrm>
              <a:off x="5632761" y="349909"/>
              <a:ext cx="64800" cy="64800"/>
              <a:chOff x="4180032" y="3419476"/>
              <a:chExt cx="64800" cy="64800"/>
            </a:xfrm>
          </p:grpSpPr>
          <p:cxnSp>
            <p:nvCxnSpPr>
              <p:cNvPr id="15901" name="Straight Connector 159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2" name="Straight Connector 159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9" name="Group 15738"/>
            <p:cNvGrpSpPr/>
            <p:nvPr/>
          </p:nvGrpSpPr>
          <p:grpSpPr>
            <a:xfrm>
              <a:off x="6038997" y="349909"/>
              <a:ext cx="64800" cy="64800"/>
              <a:chOff x="4180032" y="3419476"/>
              <a:chExt cx="64800" cy="64800"/>
            </a:xfrm>
          </p:grpSpPr>
          <p:cxnSp>
            <p:nvCxnSpPr>
              <p:cNvPr id="15899" name="Straight Connector 158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0" name="Straight Connector 158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0" name="Group 15739"/>
            <p:cNvGrpSpPr/>
            <p:nvPr/>
          </p:nvGrpSpPr>
          <p:grpSpPr>
            <a:xfrm>
              <a:off x="6716057" y="349909"/>
              <a:ext cx="64800" cy="64800"/>
              <a:chOff x="4180032" y="3419476"/>
              <a:chExt cx="64800" cy="64800"/>
            </a:xfrm>
          </p:grpSpPr>
          <p:cxnSp>
            <p:nvCxnSpPr>
              <p:cNvPr id="15897" name="Straight Connector 158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8" name="Straight Connector 158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1" name="Group 15740"/>
            <p:cNvGrpSpPr/>
            <p:nvPr/>
          </p:nvGrpSpPr>
          <p:grpSpPr>
            <a:xfrm>
              <a:off x="7393117" y="349909"/>
              <a:ext cx="64800" cy="64800"/>
              <a:chOff x="4180032" y="3419476"/>
              <a:chExt cx="64800" cy="64800"/>
            </a:xfrm>
          </p:grpSpPr>
          <p:cxnSp>
            <p:nvCxnSpPr>
              <p:cNvPr id="15895" name="Straight Connector 158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6" name="Straight Connector 158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2" name="Group 15741"/>
            <p:cNvGrpSpPr/>
            <p:nvPr/>
          </p:nvGrpSpPr>
          <p:grpSpPr>
            <a:xfrm>
              <a:off x="8070177" y="349909"/>
              <a:ext cx="64800" cy="64800"/>
              <a:chOff x="4180032" y="3419476"/>
              <a:chExt cx="64800" cy="64800"/>
            </a:xfrm>
          </p:grpSpPr>
          <p:cxnSp>
            <p:nvCxnSpPr>
              <p:cNvPr id="15893" name="Straight Connector 158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4" name="Straight Connector 158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3" name="Group 15742"/>
            <p:cNvGrpSpPr/>
            <p:nvPr/>
          </p:nvGrpSpPr>
          <p:grpSpPr>
            <a:xfrm>
              <a:off x="8747219" y="349909"/>
              <a:ext cx="64800" cy="64800"/>
              <a:chOff x="4180032" y="3419476"/>
              <a:chExt cx="64800" cy="64800"/>
            </a:xfrm>
          </p:grpSpPr>
          <p:cxnSp>
            <p:nvCxnSpPr>
              <p:cNvPr id="15891" name="Straight Connector 158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2" name="Straight Connector 158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4" name="Group 15743"/>
            <p:cNvGrpSpPr/>
            <p:nvPr/>
          </p:nvGrpSpPr>
          <p:grpSpPr>
            <a:xfrm>
              <a:off x="1299577" y="349909"/>
              <a:ext cx="64800" cy="64800"/>
              <a:chOff x="4180032" y="3419476"/>
              <a:chExt cx="64800" cy="64800"/>
            </a:xfrm>
          </p:grpSpPr>
          <p:cxnSp>
            <p:nvCxnSpPr>
              <p:cNvPr id="15889" name="Straight Connector 158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0" name="Straight Connector 158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5" name="Group 15744"/>
            <p:cNvGrpSpPr/>
            <p:nvPr/>
          </p:nvGrpSpPr>
          <p:grpSpPr>
            <a:xfrm>
              <a:off x="2247461" y="349909"/>
              <a:ext cx="64800" cy="64800"/>
              <a:chOff x="4180032" y="3419476"/>
              <a:chExt cx="64800" cy="64800"/>
            </a:xfrm>
          </p:grpSpPr>
          <p:cxnSp>
            <p:nvCxnSpPr>
              <p:cNvPr id="15887" name="Straight Connector 158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8" name="Straight Connector 158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6" name="Group 15745"/>
            <p:cNvGrpSpPr/>
            <p:nvPr/>
          </p:nvGrpSpPr>
          <p:grpSpPr>
            <a:xfrm>
              <a:off x="3330757" y="349909"/>
              <a:ext cx="64800" cy="64800"/>
              <a:chOff x="4180032" y="3419476"/>
              <a:chExt cx="64800" cy="64800"/>
            </a:xfrm>
          </p:grpSpPr>
          <p:cxnSp>
            <p:nvCxnSpPr>
              <p:cNvPr id="15885" name="Straight Connector 158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6" name="Straight Connector 158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7" name="Group 15746"/>
            <p:cNvGrpSpPr/>
            <p:nvPr/>
          </p:nvGrpSpPr>
          <p:grpSpPr>
            <a:xfrm>
              <a:off x="4007817" y="349909"/>
              <a:ext cx="64800" cy="64800"/>
              <a:chOff x="4180032" y="3419476"/>
              <a:chExt cx="64800" cy="64800"/>
            </a:xfrm>
          </p:grpSpPr>
          <p:cxnSp>
            <p:nvCxnSpPr>
              <p:cNvPr id="15883" name="Straight Connector 158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4" name="Straight Connector 158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8" name="Group 15747"/>
            <p:cNvGrpSpPr/>
            <p:nvPr/>
          </p:nvGrpSpPr>
          <p:grpSpPr>
            <a:xfrm>
              <a:off x="4414053" y="349909"/>
              <a:ext cx="64800" cy="64800"/>
              <a:chOff x="4180032" y="3419476"/>
              <a:chExt cx="64800" cy="64800"/>
            </a:xfrm>
          </p:grpSpPr>
          <p:cxnSp>
            <p:nvCxnSpPr>
              <p:cNvPr id="15881" name="Straight Connector 158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2" name="Straight Connector 158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9" name="Group 15748"/>
            <p:cNvGrpSpPr/>
            <p:nvPr/>
          </p:nvGrpSpPr>
          <p:grpSpPr>
            <a:xfrm>
              <a:off x="5091113" y="349909"/>
              <a:ext cx="64800" cy="64800"/>
              <a:chOff x="4180032" y="3419476"/>
              <a:chExt cx="64800" cy="64800"/>
            </a:xfrm>
          </p:grpSpPr>
          <p:cxnSp>
            <p:nvCxnSpPr>
              <p:cNvPr id="15879" name="Straight Connector 158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0" name="Straight Connector 158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0" name="Group 15749"/>
            <p:cNvGrpSpPr/>
            <p:nvPr/>
          </p:nvGrpSpPr>
          <p:grpSpPr>
            <a:xfrm>
              <a:off x="6174409" y="349909"/>
              <a:ext cx="64800" cy="64800"/>
              <a:chOff x="4180032" y="3419476"/>
              <a:chExt cx="64800" cy="64800"/>
            </a:xfrm>
          </p:grpSpPr>
          <p:cxnSp>
            <p:nvCxnSpPr>
              <p:cNvPr id="15877" name="Straight Connector 158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8" name="Straight Connector 158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1" name="Group 15750"/>
            <p:cNvGrpSpPr/>
            <p:nvPr/>
          </p:nvGrpSpPr>
          <p:grpSpPr>
            <a:xfrm>
              <a:off x="6851469" y="349909"/>
              <a:ext cx="64800" cy="64800"/>
              <a:chOff x="4180032" y="3419476"/>
              <a:chExt cx="64800" cy="64800"/>
            </a:xfrm>
          </p:grpSpPr>
          <p:cxnSp>
            <p:nvCxnSpPr>
              <p:cNvPr id="15875" name="Straight Connector 158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6" name="Straight Connector 158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2" name="Group 15751"/>
            <p:cNvGrpSpPr/>
            <p:nvPr/>
          </p:nvGrpSpPr>
          <p:grpSpPr>
            <a:xfrm>
              <a:off x="7528529" y="349909"/>
              <a:ext cx="64800" cy="64800"/>
              <a:chOff x="4180032" y="3419476"/>
              <a:chExt cx="64800" cy="64800"/>
            </a:xfrm>
          </p:grpSpPr>
          <p:cxnSp>
            <p:nvCxnSpPr>
              <p:cNvPr id="15873" name="Straight Connector 158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4" name="Straight Connector 158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3" name="Group 15752"/>
            <p:cNvGrpSpPr/>
            <p:nvPr/>
          </p:nvGrpSpPr>
          <p:grpSpPr>
            <a:xfrm>
              <a:off x="8205589" y="349909"/>
              <a:ext cx="64800" cy="64800"/>
              <a:chOff x="4180032" y="3419476"/>
              <a:chExt cx="64800" cy="64800"/>
            </a:xfrm>
          </p:grpSpPr>
          <p:cxnSp>
            <p:nvCxnSpPr>
              <p:cNvPr id="15871" name="Straight Connector 158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2" name="Straight Connector 158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4" name="Group 15753"/>
            <p:cNvGrpSpPr/>
            <p:nvPr/>
          </p:nvGrpSpPr>
          <p:grpSpPr>
            <a:xfrm>
              <a:off x="757929" y="349909"/>
              <a:ext cx="64800" cy="64800"/>
              <a:chOff x="4180032" y="3419476"/>
              <a:chExt cx="64800" cy="64800"/>
            </a:xfrm>
          </p:grpSpPr>
          <p:cxnSp>
            <p:nvCxnSpPr>
              <p:cNvPr id="15869" name="Straight Connector 158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0" name="Straight Connector 158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5" name="Group 15754"/>
            <p:cNvGrpSpPr/>
            <p:nvPr/>
          </p:nvGrpSpPr>
          <p:grpSpPr>
            <a:xfrm>
              <a:off x="1434989" y="349909"/>
              <a:ext cx="64800" cy="64800"/>
              <a:chOff x="4180032" y="3419476"/>
              <a:chExt cx="64800" cy="64800"/>
            </a:xfrm>
          </p:grpSpPr>
          <p:cxnSp>
            <p:nvCxnSpPr>
              <p:cNvPr id="15867" name="Straight Connector 15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8" name="Straight Connector 15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6" name="Group 15755"/>
            <p:cNvGrpSpPr/>
            <p:nvPr/>
          </p:nvGrpSpPr>
          <p:grpSpPr>
            <a:xfrm>
              <a:off x="2382873" y="349909"/>
              <a:ext cx="64800" cy="64800"/>
              <a:chOff x="4180032" y="3419476"/>
              <a:chExt cx="64800" cy="64800"/>
            </a:xfrm>
          </p:grpSpPr>
          <p:cxnSp>
            <p:nvCxnSpPr>
              <p:cNvPr id="15865" name="Straight Connector 15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6" name="Straight Connector 15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7" name="Group 15756"/>
            <p:cNvGrpSpPr/>
            <p:nvPr/>
          </p:nvGrpSpPr>
          <p:grpSpPr>
            <a:xfrm>
              <a:off x="3466169" y="349909"/>
              <a:ext cx="64800" cy="64800"/>
              <a:chOff x="4180032" y="3419476"/>
              <a:chExt cx="64800" cy="64800"/>
            </a:xfrm>
          </p:grpSpPr>
          <p:cxnSp>
            <p:nvCxnSpPr>
              <p:cNvPr id="15863" name="Straight Connector 15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4" name="Straight Connector 15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8" name="Group 15757"/>
            <p:cNvGrpSpPr/>
            <p:nvPr/>
          </p:nvGrpSpPr>
          <p:grpSpPr>
            <a:xfrm>
              <a:off x="4143229" y="349909"/>
              <a:ext cx="64800" cy="64800"/>
              <a:chOff x="4180032" y="3419476"/>
              <a:chExt cx="64800" cy="64800"/>
            </a:xfrm>
          </p:grpSpPr>
          <p:cxnSp>
            <p:nvCxnSpPr>
              <p:cNvPr id="15861" name="Straight Connector 15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2" name="Straight Connector 15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9" name="Group 15758"/>
            <p:cNvGrpSpPr/>
            <p:nvPr/>
          </p:nvGrpSpPr>
          <p:grpSpPr>
            <a:xfrm>
              <a:off x="4549465" y="349909"/>
              <a:ext cx="64800" cy="64800"/>
              <a:chOff x="4180032" y="3419476"/>
              <a:chExt cx="64800" cy="64800"/>
            </a:xfrm>
          </p:grpSpPr>
          <p:cxnSp>
            <p:nvCxnSpPr>
              <p:cNvPr id="15859" name="Straight Connector 15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0" name="Straight Connector 15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0" name="Group 15759"/>
            <p:cNvGrpSpPr/>
            <p:nvPr/>
          </p:nvGrpSpPr>
          <p:grpSpPr>
            <a:xfrm>
              <a:off x="5226525" y="349909"/>
              <a:ext cx="64800" cy="64800"/>
              <a:chOff x="4180032" y="3419476"/>
              <a:chExt cx="64800" cy="64800"/>
            </a:xfrm>
          </p:grpSpPr>
          <p:cxnSp>
            <p:nvCxnSpPr>
              <p:cNvPr id="15857" name="Straight Connector 15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8" name="Straight Connector 15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1" name="Group 15760"/>
            <p:cNvGrpSpPr/>
            <p:nvPr/>
          </p:nvGrpSpPr>
          <p:grpSpPr>
            <a:xfrm>
              <a:off x="6309821" y="349909"/>
              <a:ext cx="64800" cy="64800"/>
              <a:chOff x="4180032" y="3419476"/>
              <a:chExt cx="64800" cy="64800"/>
            </a:xfrm>
          </p:grpSpPr>
          <p:cxnSp>
            <p:nvCxnSpPr>
              <p:cNvPr id="15855" name="Straight Connector 15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6" name="Straight Connector 15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2" name="Group 15761"/>
            <p:cNvGrpSpPr/>
            <p:nvPr/>
          </p:nvGrpSpPr>
          <p:grpSpPr>
            <a:xfrm>
              <a:off x="6986881" y="349909"/>
              <a:ext cx="64800" cy="64800"/>
              <a:chOff x="4180032" y="3419476"/>
              <a:chExt cx="64800" cy="64800"/>
            </a:xfrm>
          </p:grpSpPr>
          <p:cxnSp>
            <p:nvCxnSpPr>
              <p:cNvPr id="15853" name="Straight Connector 15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4" name="Straight Connector 15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3" name="Group 15762"/>
            <p:cNvGrpSpPr/>
            <p:nvPr/>
          </p:nvGrpSpPr>
          <p:grpSpPr>
            <a:xfrm>
              <a:off x="7663941" y="349909"/>
              <a:ext cx="64800" cy="64800"/>
              <a:chOff x="4180032" y="3419476"/>
              <a:chExt cx="64800" cy="64800"/>
            </a:xfrm>
          </p:grpSpPr>
          <p:cxnSp>
            <p:nvCxnSpPr>
              <p:cNvPr id="15851" name="Straight Connector 15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2" name="Straight Connector 15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4" name="Group 15763"/>
            <p:cNvGrpSpPr/>
            <p:nvPr/>
          </p:nvGrpSpPr>
          <p:grpSpPr>
            <a:xfrm>
              <a:off x="8341001" y="349909"/>
              <a:ext cx="64800" cy="64800"/>
              <a:chOff x="4180032" y="3419476"/>
              <a:chExt cx="64800" cy="64800"/>
            </a:xfrm>
          </p:grpSpPr>
          <p:cxnSp>
            <p:nvCxnSpPr>
              <p:cNvPr id="15849" name="Straight Connector 15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0" name="Straight Connector 15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5" name="Group 15764"/>
            <p:cNvGrpSpPr/>
            <p:nvPr/>
          </p:nvGrpSpPr>
          <p:grpSpPr>
            <a:xfrm>
              <a:off x="893341" y="349909"/>
              <a:ext cx="64800" cy="64800"/>
              <a:chOff x="4180032" y="3419476"/>
              <a:chExt cx="64800" cy="64800"/>
            </a:xfrm>
          </p:grpSpPr>
          <p:cxnSp>
            <p:nvCxnSpPr>
              <p:cNvPr id="15847" name="Straight Connector 15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8" name="Straight Connector 15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6" name="Group 15765"/>
            <p:cNvGrpSpPr/>
            <p:nvPr/>
          </p:nvGrpSpPr>
          <p:grpSpPr>
            <a:xfrm>
              <a:off x="1570401" y="349909"/>
              <a:ext cx="64800" cy="64800"/>
              <a:chOff x="4180032" y="3419476"/>
              <a:chExt cx="64800" cy="64800"/>
            </a:xfrm>
          </p:grpSpPr>
          <p:cxnSp>
            <p:nvCxnSpPr>
              <p:cNvPr id="15845" name="Straight Connector 15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6" name="Straight Connector 15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7" name="Group 15766"/>
            <p:cNvGrpSpPr/>
            <p:nvPr/>
          </p:nvGrpSpPr>
          <p:grpSpPr>
            <a:xfrm>
              <a:off x="2518285" y="349909"/>
              <a:ext cx="64800" cy="64800"/>
              <a:chOff x="4180032" y="3419476"/>
              <a:chExt cx="64800" cy="64800"/>
            </a:xfrm>
          </p:grpSpPr>
          <p:cxnSp>
            <p:nvCxnSpPr>
              <p:cNvPr id="15843" name="Straight Connector 15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4" name="Straight Connector 15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8" name="Group 15767"/>
            <p:cNvGrpSpPr/>
            <p:nvPr/>
          </p:nvGrpSpPr>
          <p:grpSpPr>
            <a:xfrm>
              <a:off x="3601581" y="349909"/>
              <a:ext cx="64800" cy="64800"/>
              <a:chOff x="4180032" y="3419476"/>
              <a:chExt cx="64800" cy="64800"/>
            </a:xfrm>
          </p:grpSpPr>
          <p:cxnSp>
            <p:nvCxnSpPr>
              <p:cNvPr id="15841" name="Straight Connector 158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2" name="Straight Connector 158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9" name="Group 15768"/>
            <p:cNvGrpSpPr/>
            <p:nvPr/>
          </p:nvGrpSpPr>
          <p:grpSpPr>
            <a:xfrm>
              <a:off x="4684877" y="349909"/>
              <a:ext cx="64800" cy="64800"/>
              <a:chOff x="4180032" y="3419476"/>
              <a:chExt cx="64800" cy="64800"/>
            </a:xfrm>
          </p:grpSpPr>
          <p:cxnSp>
            <p:nvCxnSpPr>
              <p:cNvPr id="15839" name="Straight Connector 158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0" name="Straight Connector 158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0" name="Group 15769"/>
            <p:cNvGrpSpPr/>
            <p:nvPr/>
          </p:nvGrpSpPr>
          <p:grpSpPr>
            <a:xfrm>
              <a:off x="5361937" y="349909"/>
              <a:ext cx="64800" cy="64800"/>
              <a:chOff x="4180032" y="3419476"/>
              <a:chExt cx="64800" cy="64800"/>
            </a:xfrm>
          </p:grpSpPr>
          <p:cxnSp>
            <p:nvCxnSpPr>
              <p:cNvPr id="15837" name="Straight Connector 158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8" name="Straight Connector 158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1" name="Group 15770"/>
            <p:cNvGrpSpPr/>
            <p:nvPr/>
          </p:nvGrpSpPr>
          <p:grpSpPr>
            <a:xfrm>
              <a:off x="5768173" y="349909"/>
              <a:ext cx="64800" cy="64800"/>
              <a:chOff x="4180032" y="3419476"/>
              <a:chExt cx="64800" cy="64800"/>
            </a:xfrm>
          </p:grpSpPr>
          <p:cxnSp>
            <p:nvCxnSpPr>
              <p:cNvPr id="15835" name="Straight Connector 158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6" name="Straight Connector 158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2" name="Group 15771"/>
            <p:cNvGrpSpPr/>
            <p:nvPr/>
          </p:nvGrpSpPr>
          <p:grpSpPr>
            <a:xfrm>
              <a:off x="6445233" y="349909"/>
              <a:ext cx="64800" cy="64800"/>
              <a:chOff x="4180032" y="3419476"/>
              <a:chExt cx="64800" cy="64800"/>
            </a:xfrm>
          </p:grpSpPr>
          <p:cxnSp>
            <p:nvCxnSpPr>
              <p:cNvPr id="15833" name="Straight Connector 158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4" name="Straight Connector 158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3" name="Group 15772"/>
            <p:cNvGrpSpPr/>
            <p:nvPr/>
          </p:nvGrpSpPr>
          <p:grpSpPr>
            <a:xfrm>
              <a:off x="7122293" y="349909"/>
              <a:ext cx="64800" cy="64800"/>
              <a:chOff x="4180032" y="3419476"/>
              <a:chExt cx="64800" cy="64800"/>
            </a:xfrm>
          </p:grpSpPr>
          <p:cxnSp>
            <p:nvCxnSpPr>
              <p:cNvPr id="15831" name="Straight Connector 158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2" name="Straight Connector 158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4" name="Group 15773"/>
            <p:cNvGrpSpPr/>
            <p:nvPr/>
          </p:nvGrpSpPr>
          <p:grpSpPr>
            <a:xfrm>
              <a:off x="7799353" y="349909"/>
              <a:ext cx="64800" cy="64800"/>
              <a:chOff x="4180032" y="3419476"/>
              <a:chExt cx="64800" cy="64800"/>
            </a:xfrm>
          </p:grpSpPr>
          <p:cxnSp>
            <p:nvCxnSpPr>
              <p:cNvPr id="15829" name="Straight Connector 158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0" name="Straight Connector 158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5" name="Group 15774"/>
            <p:cNvGrpSpPr/>
            <p:nvPr/>
          </p:nvGrpSpPr>
          <p:grpSpPr>
            <a:xfrm>
              <a:off x="8476413" y="349909"/>
              <a:ext cx="64800" cy="64800"/>
              <a:chOff x="4180032" y="3419476"/>
              <a:chExt cx="64800" cy="64800"/>
            </a:xfrm>
          </p:grpSpPr>
          <p:cxnSp>
            <p:nvCxnSpPr>
              <p:cNvPr id="15827" name="Straight Connector 15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8" name="Straight Connector 15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6" name="Group 15775"/>
            <p:cNvGrpSpPr/>
            <p:nvPr/>
          </p:nvGrpSpPr>
          <p:grpSpPr>
            <a:xfrm>
              <a:off x="1705813" y="349909"/>
              <a:ext cx="64800" cy="64800"/>
              <a:chOff x="4180032" y="3419476"/>
              <a:chExt cx="64800" cy="64800"/>
            </a:xfrm>
          </p:grpSpPr>
          <p:cxnSp>
            <p:nvCxnSpPr>
              <p:cNvPr id="15825" name="Straight Connector 15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6" name="Straight Connector 15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7" name="Group 15776"/>
            <p:cNvGrpSpPr/>
            <p:nvPr/>
          </p:nvGrpSpPr>
          <p:grpSpPr>
            <a:xfrm>
              <a:off x="2653697" y="349909"/>
              <a:ext cx="64800" cy="64800"/>
              <a:chOff x="4180032" y="3419476"/>
              <a:chExt cx="64800" cy="64800"/>
            </a:xfrm>
          </p:grpSpPr>
          <p:cxnSp>
            <p:nvCxnSpPr>
              <p:cNvPr id="15823" name="Straight Connector 15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4" name="Straight Connector 15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8" name="Group 15777"/>
            <p:cNvGrpSpPr/>
            <p:nvPr/>
          </p:nvGrpSpPr>
          <p:grpSpPr>
            <a:xfrm>
              <a:off x="3736993" y="349909"/>
              <a:ext cx="64800" cy="64800"/>
              <a:chOff x="4180032" y="3419476"/>
              <a:chExt cx="64800" cy="64800"/>
            </a:xfrm>
          </p:grpSpPr>
          <p:cxnSp>
            <p:nvCxnSpPr>
              <p:cNvPr id="15821" name="Straight Connector 15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2" name="Straight Connector 15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9" name="Group 15778"/>
            <p:cNvGrpSpPr/>
            <p:nvPr/>
          </p:nvGrpSpPr>
          <p:grpSpPr>
            <a:xfrm>
              <a:off x="4278641" y="349909"/>
              <a:ext cx="64800" cy="64800"/>
              <a:chOff x="4180032" y="3419476"/>
              <a:chExt cx="64800" cy="64800"/>
            </a:xfrm>
          </p:grpSpPr>
          <p:cxnSp>
            <p:nvCxnSpPr>
              <p:cNvPr id="15819" name="Straight Connector 15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0" name="Straight Connector 15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0" name="Group 15779"/>
            <p:cNvGrpSpPr/>
            <p:nvPr/>
          </p:nvGrpSpPr>
          <p:grpSpPr>
            <a:xfrm>
              <a:off x="4820289" y="349909"/>
              <a:ext cx="64800" cy="64800"/>
              <a:chOff x="4180032" y="3419476"/>
              <a:chExt cx="64800" cy="64800"/>
            </a:xfrm>
          </p:grpSpPr>
          <p:cxnSp>
            <p:nvCxnSpPr>
              <p:cNvPr id="15817" name="Straight Connector 15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8" name="Straight Connector 15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1" name="Group 15780"/>
            <p:cNvGrpSpPr/>
            <p:nvPr/>
          </p:nvGrpSpPr>
          <p:grpSpPr>
            <a:xfrm>
              <a:off x="5497349" y="349909"/>
              <a:ext cx="64800" cy="64800"/>
              <a:chOff x="4180032" y="3419476"/>
              <a:chExt cx="64800" cy="64800"/>
            </a:xfrm>
          </p:grpSpPr>
          <p:cxnSp>
            <p:nvCxnSpPr>
              <p:cNvPr id="15815" name="Straight Connector 15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6" name="Straight Connector 15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2" name="Group 15781"/>
            <p:cNvGrpSpPr/>
            <p:nvPr/>
          </p:nvGrpSpPr>
          <p:grpSpPr>
            <a:xfrm>
              <a:off x="5903585" y="349909"/>
              <a:ext cx="64800" cy="64800"/>
              <a:chOff x="4180032" y="3419476"/>
              <a:chExt cx="64800" cy="64800"/>
            </a:xfrm>
          </p:grpSpPr>
          <p:cxnSp>
            <p:nvCxnSpPr>
              <p:cNvPr id="15813" name="Straight Connector 15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4" name="Straight Connector 15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3" name="Group 15782"/>
            <p:cNvGrpSpPr/>
            <p:nvPr/>
          </p:nvGrpSpPr>
          <p:grpSpPr>
            <a:xfrm>
              <a:off x="6580645" y="349909"/>
              <a:ext cx="64800" cy="64800"/>
              <a:chOff x="4180032" y="3419476"/>
              <a:chExt cx="64800" cy="64800"/>
            </a:xfrm>
          </p:grpSpPr>
          <p:cxnSp>
            <p:nvCxnSpPr>
              <p:cNvPr id="15811" name="Straight Connector 15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2" name="Straight Connector 15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4" name="Group 15783"/>
            <p:cNvGrpSpPr/>
            <p:nvPr/>
          </p:nvGrpSpPr>
          <p:grpSpPr>
            <a:xfrm>
              <a:off x="7257705" y="349909"/>
              <a:ext cx="64800" cy="64800"/>
              <a:chOff x="4180032" y="3419476"/>
              <a:chExt cx="64800" cy="64800"/>
            </a:xfrm>
          </p:grpSpPr>
          <p:cxnSp>
            <p:nvCxnSpPr>
              <p:cNvPr id="15809" name="Straight Connector 15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0" name="Straight Connector 15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5" name="Group 15784"/>
            <p:cNvGrpSpPr/>
            <p:nvPr/>
          </p:nvGrpSpPr>
          <p:grpSpPr>
            <a:xfrm>
              <a:off x="7934765" y="349909"/>
              <a:ext cx="64800" cy="64800"/>
              <a:chOff x="4180032" y="3419476"/>
              <a:chExt cx="64800" cy="64800"/>
            </a:xfrm>
          </p:grpSpPr>
          <p:cxnSp>
            <p:nvCxnSpPr>
              <p:cNvPr id="15807" name="Straight Connector 15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8" name="Straight Connector 15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6" name="Group 15785"/>
            <p:cNvGrpSpPr/>
            <p:nvPr/>
          </p:nvGrpSpPr>
          <p:grpSpPr>
            <a:xfrm>
              <a:off x="8611825" y="349909"/>
              <a:ext cx="64800" cy="64800"/>
              <a:chOff x="4180032" y="3419476"/>
              <a:chExt cx="64800" cy="64800"/>
            </a:xfrm>
          </p:grpSpPr>
          <p:cxnSp>
            <p:nvCxnSpPr>
              <p:cNvPr id="15805" name="Straight Connector 15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6" name="Straight Connector 15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7" name="Group 15786"/>
            <p:cNvGrpSpPr/>
            <p:nvPr/>
          </p:nvGrpSpPr>
          <p:grpSpPr>
            <a:xfrm>
              <a:off x="1028753" y="349909"/>
              <a:ext cx="64800" cy="64800"/>
              <a:chOff x="4180032" y="3419476"/>
              <a:chExt cx="64800" cy="64800"/>
            </a:xfrm>
          </p:grpSpPr>
          <p:cxnSp>
            <p:nvCxnSpPr>
              <p:cNvPr id="15803" name="Straight Connector 15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4" name="Straight Connector 15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8" name="Group 15787"/>
            <p:cNvGrpSpPr/>
            <p:nvPr/>
          </p:nvGrpSpPr>
          <p:grpSpPr>
            <a:xfrm>
              <a:off x="1841225" y="349909"/>
              <a:ext cx="64800" cy="64800"/>
              <a:chOff x="4180032" y="3419476"/>
              <a:chExt cx="64800" cy="64800"/>
            </a:xfrm>
          </p:grpSpPr>
          <p:cxnSp>
            <p:nvCxnSpPr>
              <p:cNvPr id="15801" name="Straight Connector 158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2" name="Straight Connector 158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9" name="Group 15788"/>
            <p:cNvGrpSpPr/>
            <p:nvPr/>
          </p:nvGrpSpPr>
          <p:grpSpPr>
            <a:xfrm>
              <a:off x="2789109" y="349909"/>
              <a:ext cx="64800" cy="64800"/>
              <a:chOff x="4180032" y="3419476"/>
              <a:chExt cx="64800" cy="64800"/>
            </a:xfrm>
          </p:grpSpPr>
          <p:cxnSp>
            <p:nvCxnSpPr>
              <p:cNvPr id="15799" name="Straight Connector 157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0" name="Straight Connector 157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90" name="Group 15789"/>
            <p:cNvGrpSpPr/>
            <p:nvPr/>
          </p:nvGrpSpPr>
          <p:grpSpPr>
            <a:xfrm>
              <a:off x="1976637" y="349909"/>
              <a:ext cx="64800" cy="64800"/>
              <a:chOff x="4180032" y="3419476"/>
              <a:chExt cx="64800" cy="64800"/>
            </a:xfrm>
          </p:grpSpPr>
          <p:cxnSp>
            <p:nvCxnSpPr>
              <p:cNvPr id="15797" name="Straight Connector 157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98" name="Straight Connector 157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91" name="Group 15790"/>
            <p:cNvGrpSpPr/>
            <p:nvPr/>
          </p:nvGrpSpPr>
          <p:grpSpPr>
            <a:xfrm>
              <a:off x="2924521" y="349909"/>
              <a:ext cx="64800" cy="64800"/>
              <a:chOff x="4180032" y="3419476"/>
              <a:chExt cx="64800" cy="64800"/>
            </a:xfrm>
          </p:grpSpPr>
          <p:cxnSp>
            <p:nvCxnSpPr>
              <p:cNvPr id="15795" name="Straight Connector 157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96" name="Straight Connector 157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92" name="Group 15791"/>
            <p:cNvGrpSpPr/>
            <p:nvPr/>
          </p:nvGrpSpPr>
          <p:grpSpPr>
            <a:xfrm>
              <a:off x="3059933" y="349909"/>
              <a:ext cx="64800" cy="64800"/>
              <a:chOff x="4180032" y="3419476"/>
              <a:chExt cx="64800" cy="64800"/>
            </a:xfrm>
          </p:grpSpPr>
          <p:cxnSp>
            <p:nvCxnSpPr>
              <p:cNvPr id="15793" name="Straight Connector 157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94" name="Straight Connector 157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919" name="Group 15918"/>
          <p:cNvGrpSpPr/>
          <p:nvPr/>
        </p:nvGrpSpPr>
        <p:grpSpPr>
          <a:xfrm>
            <a:off x="468924" y="4174442"/>
            <a:ext cx="11280435" cy="64800"/>
            <a:chOff x="351693" y="349909"/>
            <a:chExt cx="8460326" cy="64800"/>
          </a:xfrm>
        </p:grpSpPr>
        <p:grpSp>
          <p:nvGrpSpPr>
            <p:cNvPr id="15920" name="Group 15919"/>
            <p:cNvGrpSpPr/>
            <p:nvPr/>
          </p:nvGrpSpPr>
          <p:grpSpPr>
            <a:xfrm>
              <a:off x="351693" y="349909"/>
              <a:ext cx="64800" cy="64800"/>
              <a:chOff x="4180032" y="3419476"/>
              <a:chExt cx="64800" cy="64800"/>
            </a:xfrm>
          </p:grpSpPr>
          <p:cxnSp>
            <p:nvCxnSpPr>
              <p:cNvPr id="16107" name="Straight Connector 161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8" name="Straight Connector 161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1" name="Group 15920"/>
            <p:cNvGrpSpPr/>
            <p:nvPr/>
          </p:nvGrpSpPr>
          <p:grpSpPr>
            <a:xfrm>
              <a:off x="487105" y="349909"/>
              <a:ext cx="64800" cy="64800"/>
              <a:chOff x="4180032" y="3419476"/>
              <a:chExt cx="64800" cy="64800"/>
            </a:xfrm>
          </p:grpSpPr>
          <p:cxnSp>
            <p:nvCxnSpPr>
              <p:cNvPr id="16105" name="Straight Connector 161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6" name="Straight Connector 161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2" name="Group 15921"/>
            <p:cNvGrpSpPr/>
            <p:nvPr/>
          </p:nvGrpSpPr>
          <p:grpSpPr>
            <a:xfrm>
              <a:off x="622517" y="349909"/>
              <a:ext cx="64800" cy="64800"/>
              <a:chOff x="4180032" y="3419476"/>
              <a:chExt cx="64800" cy="64800"/>
            </a:xfrm>
          </p:grpSpPr>
          <p:cxnSp>
            <p:nvCxnSpPr>
              <p:cNvPr id="16103" name="Straight Connector 161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4" name="Straight Connector 161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3" name="Group 15922"/>
            <p:cNvGrpSpPr/>
            <p:nvPr/>
          </p:nvGrpSpPr>
          <p:grpSpPr>
            <a:xfrm>
              <a:off x="1164165" y="349909"/>
              <a:ext cx="64800" cy="64800"/>
              <a:chOff x="4180032" y="3419476"/>
              <a:chExt cx="64800" cy="64800"/>
            </a:xfrm>
          </p:grpSpPr>
          <p:cxnSp>
            <p:nvCxnSpPr>
              <p:cNvPr id="16101" name="Straight Connector 161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2" name="Straight Connector 161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4" name="Group 15923"/>
            <p:cNvGrpSpPr/>
            <p:nvPr/>
          </p:nvGrpSpPr>
          <p:grpSpPr>
            <a:xfrm>
              <a:off x="2112049" y="349909"/>
              <a:ext cx="64800" cy="64800"/>
              <a:chOff x="4180032" y="3419476"/>
              <a:chExt cx="64800" cy="64800"/>
            </a:xfrm>
          </p:grpSpPr>
          <p:cxnSp>
            <p:nvCxnSpPr>
              <p:cNvPr id="16099" name="Straight Connector 160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0" name="Straight Connector 160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5" name="Group 15924"/>
            <p:cNvGrpSpPr/>
            <p:nvPr/>
          </p:nvGrpSpPr>
          <p:grpSpPr>
            <a:xfrm>
              <a:off x="3195345" y="349909"/>
              <a:ext cx="64800" cy="64800"/>
              <a:chOff x="4180032" y="3419476"/>
              <a:chExt cx="64800" cy="64800"/>
            </a:xfrm>
          </p:grpSpPr>
          <p:cxnSp>
            <p:nvCxnSpPr>
              <p:cNvPr id="16097" name="Straight Connector 160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8" name="Straight Connector 160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6" name="Group 15925"/>
            <p:cNvGrpSpPr/>
            <p:nvPr/>
          </p:nvGrpSpPr>
          <p:grpSpPr>
            <a:xfrm>
              <a:off x="3872405" y="349909"/>
              <a:ext cx="64800" cy="64800"/>
              <a:chOff x="4180032" y="3419476"/>
              <a:chExt cx="64800" cy="64800"/>
            </a:xfrm>
          </p:grpSpPr>
          <p:cxnSp>
            <p:nvCxnSpPr>
              <p:cNvPr id="16095" name="Straight Connector 160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6" name="Straight Connector 160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7" name="Group 15926"/>
            <p:cNvGrpSpPr/>
            <p:nvPr/>
          </p:nvGrpSpPr>
          <p:grpSpPr>
            <a:xfrm>
              <a:off x="4955701" y="349909"/>
              <a:ext cx="64800" cy="64800"/>
              <a:chOff x="4180032" y="3419476"/>
              <a:chExt cx="64800" cy="64800"/>
            </a:xfrm>
          </p:grpSpPr>
          <p:cxnSp>
            <p:nvCxnSpPr>
              <p:cNvPr id="16093" name="Straight Connector 160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4" name="Straight Connector 160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8" name="Group 15927"/>
            <p:cNvGrpSpPr/>
            <p:nvPr/>
          </p:nvGrpSpPr>
          <p:grpSpPr>
            <a:xfrm>
              <a:off x="5632761" y="349909"/>
              <a:ext cx="64800" cy="64800"/>
              <a:chOff x="4180032" y="3419476"/>
              <a:chExt cx="64800" cy="64800"/>
            </a:xfrm>
          </p:grpSpPr>
          <p:cxnSp>
            <p:nvCxnSpPr>
              <p:cNvPr id="16091" name="Straight Connector 160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2" name="Straight Connector 160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9" name="Group 15928"/>
            <p:cNvGrpSpPr/>
            <p:nvPr/>
          </p:nvGrpSpPr>
          <p:grpSpPr>
            <a:xfrm>
              <a:off x="6038997" y="349909"/>
              <a:ext cx="64800" cy="64800"/>
              <a:chOff x="4180032" y="3419476"/>
              <a:chExt cx="64800" cy="64800"/>
            </a:xfrm>
          </p:grpSpPr>
          <p:cxnSp>
            <p:nvCxnSpPr>
              <p:cNvPr id="16089" name="Straight Connector 160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0" name="Straight Connector 160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0" name="Group 15929"/>
            <p:cNvGrpSpPr/>
            <p:nvPr/>
          </p:nvGrpSpPr>
          <p:grpSpPr>
            <a:xfrm>
              <a:off x="6716057" y="349909"/>
              <a:ext cx="64800" cy="64800"/>
              <a:chOff x="4180032" y="3419476"/>
              <a:chExt cx="64800" cy="64800"/>
            </a:xfrm>
          </p:grpSpPr>
          <p:cxnSp>
            <p:nvCxnSpPr>
              <p:cNvPr id="16087" name="Straight Connector 160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8" name="Straight Connector 160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1" name="Group 15930"/>
            <p:cNvGrpSpPr/>
            <p:nvPr/>
          </p:nvGrpSpPr>
          <p:grpSpPr>
            <a:xfrm>
              <a:off x="7393117" y="349909"/>
              <a:ext cx="64800" cy="64800"/>
              <a:chOff x="4180032" y="3419476"/>
              <a:chExt cx="64800" cy="64800"/>
            </a:xfrm>
          </p:grpSpPr>
          <p:cxnSp>
            <p:nvCxnSpPr>
              <p:cNvPr id="16085" name="Straight Connector 160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6" name="Straight Connector 160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2" name="Group 15931"/>
            <p:cNvGrpSpPr/>
            <p:nvPr/>
          </p:nvGrpSpPr>
          <p:grpSpPr>
            <a:xfrm>
              <a:off x="8070177" y="349909"/>
              <a:ext cx="64800" cy="64800"/>
              <a:chOff x="4180032" y="3419476"/>
              <a:chExt cx="64800" cy="64800"/>
            </a:xfrm>
          </p:grpSpPr>
          <p:cxnSp>
            <p:nvCxnSpPr>
              <p:cNvPr id="16083" name="Straight Connector 160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4" name="Straight Connector 160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3" name="Group 15932"/>
            <p:cNvGrpSpPr/>
            <p:nvPr/>
          </p:nvGrpSpPr>
          <p:grpSpPr>
            <a:xfrm>
              <a:off x="8747219" y="349909"/>
              <a:ext cx="64800" cy="64800"/>
              <a:chOff x="4180032" y="3419476"/>
              <a:chExt cx="64800" cy="64800"/>
            </a:xfrm>
          </p:grpSpPr>
          <p:cxnSp>
            <p:nvCxnSpPr>
              <p:cNvPr id="16081" name="Straight Connector 160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2" name="Straight Connector 160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4" name="Group 15933"/>
            <p:cNvGrpSpPr/>
            <p:nvPr/>
          </p:nvGrpSpPr>
          <p:grpSpPr>
            <a:xfrm>
              <a:off x="1299577" y="349909"/>
              <a:ext cx="64800" cy="64800"/>
              <a:chOff x="4180032" y="3419476"/>
              <a:chExt cx="64800" cy="64800"/>
            </a:xfrm>
          </p:grpSpPr>
          <p:cxnSp>
            <p:nvCxnSpPr>
              <p:cNvPr id="16079" name="Straight Connector 160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0" name="Straight Connector 160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5" name="Group 15934"/>
            <p:cNvGrpSpPr/>
            <p:nvPr/>
          </p:nvGrpSpPr>
          <p:grpSpPr>
            <a:xfrm>
              <a:off x="2247461" y="349909"/>
              <a:ext cx="64800" cy="64800"/>
              <a:chOff x="4180032" y="3419476"/>
              <a:chExt cx="64800" cy="64800"/>
            </a:xfrm>
          </p:grpSpPr>
          <p:cxnSp>
            <p:nvCxnSpPr>
              <p:cNvPr id="16077" name="Straight Connector 160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8" name="Straight Connector 160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6" name="Group 15935"/>
            <p:cNvGrpSpPr/>
            <p:nvPr/>
          </p:nvGrpSpPr>
          <p:grpSpPr>
            <a:xfrm>
              <a:off x="3330757" y="349909"/>
              <a:ext cx="64800" cy="64800"/>
              <a:chOff x="4180032" y="3419476"/>
              <a:chExt cx="64800" cy="64800"/>
            </a:xfrm>
          </p:grpSpPr>
          <p:cxnSp>
            <p:nvCxnSpPr>
              <p:cNvPr id="16075" name="Straight Connector 160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6" name="Straight Connector 160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7" name="Group 15936"/>
            <p:cNvGrpSpPr/>
            <p:nvPr/>
          </p:nvGrpSpPr>
          <p:grpSpPr>
            <a:xfrm>
              <a:off x="4007817" y="349909"/>
              <a:ext cx="64800" cy="64800"/>
              <a:chOff x="4180032" y="3419476"/>
              <a:chExt cx="64800" cy="64800"/>
            </a:xfrm>
          </p:grpSpPr>
          <p:cxnSp>
            <p:nvCxnSpPr>
              <p:cNvPr id="16073" name="Straight Connector 160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4" name="Straight Connector 160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8" name="Group 15937"/>
            <p:cNvGrpSpPr/>
            <p:nvPr/>
          </p:nvGrpSpPr>
          <p:grpSpPr>
            <a:xfrm>
              <a:off x="4414053" y="349909"/>
              <a:ext cx="64800" cy="64800"/>
              <a:chOff x="4180032" y="3419476"/>
              <a:chExt cx="64800" cy="64800"/>
            </a:xfrm>
          </p:grpSpPr>
          <p:cxnSp>
            <p:nvCxnSpPr>
              <p:cNvPr id="16071" name="Straight Connector 160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2" name="Straight Connector 160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9" name="Group 15938"/>
            <p:cNvGrpSpPr/>
            <p:nvPr/>
          </p:nvGrpSpPr>
          <p:grpSpPr>
            <a:xfrm>
              <a:off x="5091113" y="349909"/>
              <a:ext cx="64800" cy="64800"/>
              <a:chOff x="4180032" y="3419476"/>
              <a:chExt cx="64800" cy="64800"/>
            </a:xfrm>
          </p:grpSpPr>
          <p:cxnSp>
            <p:nvCxnSpPr>
              <p:cNvPr id="16069" name="Straight Connector 160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0" name="Straight Connector 160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0" name="Group 15939"/>
            <p:cNvGrpSpPr/>
            <p:nvPr/>
          </p:nvGrpSpPr>
          <p:grpSpPr>
            <a:xfrm>
              <a:off x="6174409" y="349909"/>
              <a:ext cx="64800" cy="64800"/>
              <a:chOff x="4180032" y="3419476"/>
              <a:chExt cx="64800" cy="64800"/>
            </a:xfrm>
          </p:grpSpPr>
          <p:cxnSp>
            <p:nvCxnSpPr>
              <p:cNvPr id="16067" name="Straight Connector 160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8" name="Straight Connector 160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1" name="Group 15940"/>
            <p:cNvGrpSpPr/>
            <p:nvPr/>
          </p:nvGrpSpPr>
          <p:grpSpPr>
            <a:xfrm>
              <a:off x="6851469" y="349909"/>
              <a:ext cx="64800" cy="64800"/>
              <a:chOff x="4180032" y="3419476"/>
              <a:chExt cx="64800" cy="64800"/>
            </a:xfrm>
          </p:grpSpPr>
          <p:cxnSp>
            <p:nvCxnSpPr>
              <p:cNvPr id="16065" name="Straight Connector 160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6" name="Straight Connector 160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2" name="Group 15941"/>
            <p:cNvGrpSpPr/>
            <p:nvPr/>
          </p:nvGrpSpPr>
          <p:grpSpPr>
            <a:xfrm>
              <a:off x="7528529" y="349909"/>
              <a:ext cx="64800" cy="64800"/>
              <a:chOff x="4180032" y="3419476"/>
              <a:chExt cx="64800" cy="64800"/>
            </a:xfrm>
          </p:grpSpPr>
          <p:cxnSp>
            <p:nvCxnSpPr>
              <p:cNvPr id="16063" name="Straight Connector 160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4" name="Straight Connector 160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3" name="Group 15942"/>
            <p:cNvGrpSpPr/>
            <p:nvPr/>
          </p:nvGrpSpPr>
          <p:grpSpPr>
            <a:xfrm>
              <a:off x="8205589" y="349909"/>
              <a:ext cx="64800" cy="64800"/>
              <a:chOff x="4180032" y="3419476"/>
              <a:chExt cx="64800" cy="64800"/>
            </a:xfrm>
          </p:grpSpPr>
          <p:cxnSp>
            <p:nvCxnSpPr>
              <p:cNvPr id="16061" name="Straight Connector 160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2" name="Straight Connector 160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4" name="Group 15943"/>
            <p:cNvGrpSpPr/>
            <p:nvPr/>
          </p:nvGrpSpPr>
          <p:grpSpPr>
            <a:xfrm>
              <a:off x="757929" y="349909"/>
              <a:ext cx="64800" cy="64800"/>
              <a:chOff x="4180032" y="3419476"/>
              <a:chExt cx="64800" cy="64800"/>
            </a:xfrm>
          </p:grpSpPr>
          <p:cxnSp>
            <p:nvCxnSpPr>
              <p:cNvPr id="16059" name="Straight Connector 160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0" name="Straight Connector 160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5" name="Group 15944"/>
            <p:cNvGrpSpPr/>
            <p:nvPr/>
          </p:nvGrpSpPr>
          <p:grpSpPr>
            <a:xfrm>
              <a:off x="1434989" y="349909"/>
              <a:ext cx="64800" cy="64800"/>
              <a:chOff x="4180032" y="3419476"/>
              <a:chExt cx="64800" cy="64800"/>
            </a:xfrm>
          </p:grpSpPr>
          <p:cxnSp>
            <p:nvCxnSpPr>
              <p:cNvPr id="16057" name="Straight Connector 160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8" name="Straight Connector 160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6" name="Group 15945"/>
            <p:cNvGrpSpPr/>
            <p:nvPr/>
          </p:nvGrpSpPr>
          <p:grpSpPr>
            <a:xfrm>
              <a:off x="2382873" y="349909"/>
              <a:ext cx="64800" cy="64800"/>
              <a:chOff x="4180032" y="3419476"/>
              <a:chExt cx="64800" cy="64800"/>
            </a:xfrm>
          </p:grpSpPr>
          <p:cxnSp>
            <p:nvCxnSpPr>
              <p:cNvPr id="16055" name="Straight Connector 160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6" name="Straight Connector 160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7" name="Group 15946"/>
            <p:cNvGrpSpPr/>
            <p:nvPr/>
          </p:nvGrpSpPr>
          <p:grpSpPr>
            <a:xfrm>
              <a:off x="3466169" y="349909"/>
              <a:ext cx="64800" cy="64800"/>
              <a:chOff x="4180032" y="3419476"/>
              <a:chExt cx="64800" cy="64800"/>
            </a:xfrm>
          </p:grpSpPr>
          <p:cxnSp>
            <p:nvCxnSpPr>
              <p:cNvPr id="16053" name="Straight Connector 160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4" name="Straight Connector 160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8" name="Group 15947"/>
            <p:cNvGrpSpPr/>
            <p:nvPr/>
          </p:nvGrpSpPr>
          <p:grpSpPr>
            <a:xfrm>
              <a:off x="4143229" y="349909"/>
              <a:ext cx="64800" cy="64800"/>
              <a:chOff x="4180032" y="3419476"/>
              <a:chExt cx="64800" cy="64800"/>
            </a:xfrm>
          </p:grpSpPr>
          <p:cxnSp>
            <p:nvCxnSpPr>
              <p:cNvPr id="16051" name="Straight Connector 160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2" name="Straight Connector 160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9" name="Group 15948"/>
            <p:cNvGrpSpPr/>
            <p:nvPr/>
          </p:nvGrpSpPr>
          <p:grpSpPr>
            <a:xfrm>
              <a:off x="4549465" y="349909"/>
              <a:ext cx="64800" cy="64800"/>
              <a:chOff x="4180032" y="3419476"/>
              <a:chExt cx="64800" cy="64800"/>
            </a:xfrm>
          </p:grpSpPr>
          <p:cxnSp>
            <p:nvCxnSpPr>
              <p:cNvPr id="16049" name="Straight Connector 160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0" name="Straight Connector 160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0" name="Group 15949"/>
            <p:cNvGrpSpPr/>
            <p:nvPr/>
          </p:nvGrpSpPr>
          <p:grpSpPr>
            <a:xfrm>
              <a:off x="5226525" y="349909"/>
              <a:ext cx="64800" cy="64800"/>
              <a:chOff x="4180032" y="3419476"/>
              <a:chExt cx="64800" cy="64800"/>
            </a:xfrm>
          </p:grpSpPr>
          <p:cxnSp>
            <p:nvCxnSpPr>
              <p:cNvPr id="16047" name="Straight Connector 160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8" name="Straight Connector 160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1" name="Group 15950"/>
            <p:cNvGrpSpPr/>
            <p:nvPr/>
          </p:nvGrpSpPr>
          <p:grpSpPr>
            <a:xfrm>
              <a:off x="6309821" y="349909"/>
              <a:ext cx="64800" cy="64800"/>
              <a:chOff x="4180032" y="3419476"/>
              <a:chExt cx="64800" cy="64800"/>
            </a:xfrm>
          </p:grpSpPr>
          <p:cxnSp>
            <p:nvCxnSpPr>
              <p:cNvPr id="16045" name="Straight Connector 160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6" name="Straight Connector 160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2" name="Group 15951"/>
            <p:cNvGrpSpPr/>
            <p:nvPr/>
          </p:nvGrpSpPr>
          <p:grpSpPr>
            <a:xfrm>
              <a:off x="6986881" y="349909"/>
              <a:ext cx="64800" cy="64800"/>
              <a:chOff x="4180032" y="3419476"/>
              <a:chExt cx="64800" cy="64800"/>
            </a:xfrm>
          </p:grpSpPr>
          <p:cxnSp>
            <p:nvCxnSpPr>
              <p:cNvPr id="16043" name="Straight Connector 160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4" name="Straight Connector 160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3" name="Group 15952"/>
            <p:cNvGrpSpPr/>
            <p:nvPr/>
          </p:nvGrpSpPr>
          <p:grpSpPr>
            <a:xfrm>
              <a:off x="7663941" y="349909"/>
              <a:ext cx="64800" cy="64800"/>
              <a:chOff x="4180032" y="3419476"/>
              <a:chExt cx="64800" cy="64800"/>
            </a:xfrm>
          </p:grpSpPr>
          <p:cxnSp>
            <p:nvCxnSpPr>
              <p:cNvPr id="16041" name="Straight Connector 160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2" name="Straight Connector 160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4" name="Group 15953"/>
            <p:cNvGrpSpPr/>
            <p:nvPr/>
          </p:nvGrpSpPr>
          <p:grpSpPr>
            <a:xfrm>
              <a:off x="8341001" y="349909"/>
              <a:ext cx="64800" cy="64800"/>
              <a:chOff x="4180032" y="3419476"/>
              <a:chExt cx="64800" cy="64800"/>
            </a:xfrm>
          </p:grpSpPr>
          <p:cxnSp>
            <p:nvCxnSpPr>
              <p:cNvPr id="16039" name="Straight Connector 160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0" name="Straight Connector 160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5" name="Group 15954"/>
            <p:cNvGrpSpPr/>
            <p:nvPr/>
          </p:nvGrpSpPr>
          <p:grpSpPr>
            <a:xfrm>
              <a:off x="893341" y="349909"/>
              <a:ext cx="64800" cy="64800"/>
              <a:chOff x="4180032" y="3419476"/>
              <a:chExt cx="64800" cy="64800"/>
            </a:xfrm>
          </p:grpSpPr>
          <p:cxnSp>
            <p:nvCxnSpPr>
              <p:cNvPr id="16037" name="Straight Connector 160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8" name="Straight Connector 160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6" name="Group 15955"/>
            <p:cNvGrpSpPr/>
            <p:nvPr/>
          </p:nvGrpSpPr>
          <p:grpSpPr>
            <a:xfrm>
              <a:off x="1570401" y="349909"/>
              <a:ext cx="64800" cy="64800"/>
              <a:chOff x="4180032" y="3419476"/>
              <a:chExt cx="64800" cy="64800"/>
            </a:xfrm>
          </p:grpSpPr>
          <p:cxnSp>
            <p:nvCxnSpPr>
              <p:cNvPr id="16035" name="Straight Connector 160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6" name="Straight Connector 160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7" name="Group 15956"/>
            <p:cNvGrpSpPr/>
            <p:nvPr/>
          </p:nvGrpSpPr>
          <p:grpSpPr>
            <a:xfrm>
              <a:off x="2518285" y="349909"/>
              <a:ext cx="64800" cy="64800"/>
              <a:chOff x="4180032" y="3419476"/>
              <a:chExt cx="64800" cy="64800"/>
            </a:xfrm>
          </p:grpSpPr>
          <p:cxnSp>
            <p:nvCxnSpPr>
              <p:cNvPr id="16033" name="Straight Connector 160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4" name="Straight Connector 160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8" name="Group 15957"/>
            <p:cNvGrpSpPr/>
            <p:nvPr/>
          </p:nvGrpSpPr>
          <p:grpSpPr>
            <a:xfrm>
              <a:off x="3601581" y="349909"/>
              <a:ext cx="64800" cy="64800"/>
              <a:chOff x="4180032" y="3419476"/>
              <a:chExt cx="64800" cy="64800"/>
            </a:xfrm>
          </p:grpSpPr>
          <p:cxnSp>
            <p:nvCxnSpPr>
              <p:cNvPr id="16031" name="Straight Connector 160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2" name="Straight Connector 160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9" name="Group 15958"/>
            <p:cNvGrpSpPr/>
            <p:nvPr/>
          </p:nvGrpSpPr>
          <p:grpSpPr>
            <a:xfrm>
              <a:off x="4684877" y="349909"/>
              <a:ext cx="64800" cy="64800"/>
              <a:chOff x="4180032" y="3419476"/>
              <a:chExt cx="64800" cy="64800"/>
            </a:xfrm>
          </p:grpSpPr>
          <p:cxnSp>
            <p:nvCxnSpPr>
              <p:cNvPr id="16029" name="Straight Connector 160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0" name="Straight Connector 160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0" name="Group 15959"/>
            <p:cNvGrpSpPr/>
            <p:nvPr/>
          </p:nvGrpSpPr>
          <p:grpSpPr>
            <a:xfrm>
              <a:off x="5361937" y="349909"/>
              <a:ext cx="64800" cy="64800"/>
              <a:chOff x="4180032" y="3419476"/>
              <a:chExt cx="64800" cy="64800"/>
            </a:xfrm>
          </p:grpSpPr>
          <p:cxnSp>
            <p:nvCxnSpPr>
              <p:cNvPr id="16027" name="Straight Connector 160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8" name="Straight Connector 160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1" name="Group 15960"/>
            <p:cNvGrpSpPr/>
            <p:nvPr/>
          </p:nvGrpSpPr>
          <p:grpSpPr>
            <a:xfrm>
              <a:off x="5768173" y="349909"/>
              <a:ext cx="64800" cy="64800"/>
              <a:chOff x="4180032" y="3419476"/>
              <a:chExt cx="64800" cy="64800"/>
            </a:xfrm>
          </p:grpSpPr>
          <p:cxnSp>
            <p:nvCxnSpPr>
              <p:cNvPr id="16025" name="Straight Connector 160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6" name="Straight Connector 160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2" name="Group 15961"/>
            <p:cNvGrpSpPr/>
            <p:nvPr/>
          </p:nvGrpSpPr>
          <p:grpSpPr>
            <a:xfrm>
              <a:off x="6445233" y="349909"/>
              <a:ext cx="64800" cy="64800"/>
              <a:chOff x="4180032" y="3419476"/>
              <a:chExt cx="64800" cy="64800"/>
            </a:xfrm>
          </p:grpSpPr>
          <p:cxnSp>
            <p:nvCxnSpPr>
              <p:cNvPr id="16023" name="Straight Connector 160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4" name="Straight Connector 160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3" name="Group 15962"/>
            <p:cNvGrpSpPr/>
            <p:nvPr/>
          </p:nvGrpSpPr>
          <p:grpSpPr>
            <a:xfrm>
              <a:off x="7122293" y="349909"/>
              <a:ext cx="64800" cy="64800"/>
              <a:chOff x="4180032" y="3419476"/>
              <a:chExt cx="64800" cy="64800"/>
            </a:xfrm>
          </p:grpSpPr>
          <p:cxnSp>
            <p:nvCxnSpPr>
              <p:cNvPr id="16021" name="Straight Connector 160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2" name="Straight Connector 160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4" name="Group 15963"/>
            <p:cNvGrpSpPr/>
            <p:nvPr/>
          </p:nvGrpSpPr>
          <p:grpSpPr>
            <a:xfrm>
              <a:off x="7799353" y="349909"/>
              <a:ext cx="64800" cy="64800"/>
              <a:chOff x="4180032" y="3419476"/>
              <a:chExt cx="64800" cy="64800"/>
            </a:xfrm>
          </p:grpSpPr>
          <p:cxnSp>
            <p:nvCxnSpPr>
              <p:cNvPr id="16019" name="Straight Connector 160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0" name="Straight Connector 160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5" name="Group 15964"/>
            <p:cNvGrpSpPr/>
            <p:nvPr/>
          </p:nvGrpSpPr>
          <p:grpSpPr>
            <a:xfrm>
              <a:off x="8476413" y="349909"/>
              <a:ext cx="64800" cy="64800"/>
              <a:chOff x="4180032" y="3419476"/>
              <a:chExt cx="64800" cy="64800"/>
            </a:xfrm>
          </p:grpSpPr>
          <p:cxnSp>
            <p:nvCxnSpPr>
              <p:cNvPr id="16017" name="Straight Connector 160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8" name="Straight Connector 160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6" name="Group 15965"/>
            <p:cNvGrpSpPr/>
            <p:nvPr/>
          </p:nvGrpSpPr>
          <p:grpSpPr>
            <a:xfrm>
              <a:off x="1705813" y="349909"/>
              <a:ext cx="64800" cy="64800"/>
              <a:chOff x="4180032" y="3419476"/>
              <a:chExt cx="64800" cy="64800"/>
            </a:xfrm>
          </p:grpSpPr>
          <p:cxnSp>
            <p:nvCxnSpPr>
              <p:cNvPr id="16015" name="Straight Connector 160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6" name="Straight Connector 160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7" name="Group 15966"/>
            <p:cNvGrpSpPr/>
            <p:nvPr/>
          </p:nvGrpSpPr>
          <p:grpSpPr>
            <a:xfrm>
              <a:off x="2653697" y="349909"/>
              <a:ext cx="64800" cy="64800"/>
              <a:chOff x="4180032" y="3419476"/>
              <a:chExt cx="64800" cy="64800"/>
            </a:xfrm>
          </p:grpSpPr>
          <p:cxnSp>
            <p:nvCxnSpPr>
              <p:cNvPr id="16013" name="Straight Connector 160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4" name="Straight Connector 160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8" name="Group 15967"/>
            <p:cNvGrpSpPr/>
            <p:nvPr/>
          </p:nvGrpSpPr>
          <p:grpSpPr>
            <a:xfrm>
              <a:off x="3736993" y="349909"/>
              <a:ext cx="64800" cy="64800"/>
              <a:chOff x="4180032" y="3419476"/>
              <a:chExt cx="64800" cy="64800"/>
            </a:xfrm>
          </p:grpSpPr>
          <p:cxnSp>
            <p:nvCxnSpPr>
              <p:cNvPr id="16011" name="Straight Connector 160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2" name="Straight Connector 160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9" name="Group 15968"/>
            <p:cNvGrpSpPr/>
            <p:nvPr/>
          </p:nvGrpSpPr>
          <p:grpSpPr>
            <a:xfrm>
              <a:off x="4278641" y="349909"/>
              <a:ext cx="64800" cy="64800"/>
              <a:chOff x="4180032" y="3419476"/>
              <a:chExt cx="64800" cy="64800"/>
            </a:xfrm>
          </p:grpSpPr>
          <p:cxnSp>
            <p:nvCxnSpPr>
              <p:cNvPr id="16009" name="Straight Connector 160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0" name="Straight Connector 160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0" name="Group 15969"/>
            <p:cNvGrpSpPr/>
            <p:nvPr/>
          </p:nvGrpSpPr>
          <p:grpSpPr>
            <a:xfrm>
              <a:off x="4820289" y="349909"/>
              <a:ext cx="64800" cy="64800"/>
              <a:chOff x="4180032" y="3419476"/>
              <a:chExt cx="64800" cy="64800"/>
            </a:xfrm>
          </p:grpSpPr>
          <p:cxnSp>
            <p:nvCxnSpPr>
              <p:cNvPr id="16007" name="Straight Connector 160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8" name="Straight Connector 160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1" name="Group 15970"/>
            <p:cNvGrpSpPr/>
            <p:nvPr/>
          </p:nvGrpSpPr>
          <p:grpSpPr>
            <a:xfrm>
              <a:off x="5497349" y="349909"/>
              <a:ext cx="64800" cy="64800"/>
              <a:chOff x="4180032" y="3419476"/>
              <a:chExt cx="64800" cy="64800"/>
            </a:xfrm>
          </p:grpSpPr>
          <p:cxnSp>
            <p:nvCxnSpPr>
              <p:cNvPr id="16005" name="Straight Connector 160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6" name="Straight Connector 160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2" name="Group 15971"/>
            <p:cNvGrpSpPr/>
            <p:nvPr/>
          </p:nvGrpSpPr>
          <p:grpSpPr>
            <a:xfrm>
              <a:off x="5903585" y="349909"/>
              <a:ext cx="64800" cy="64800"/>
              <a:chOff x="4180032" y="3419476"/>
              <a:chExt cx="64800" cy="64800"/>
            </a:xfrm>
          </p:grpSpPr>
          <p:cxnSp>
            <p:nvCxnSpPr>
              <p:cNvPr id="16003" name="Straight Connector 160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4" name="Straight Connector 160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3" name="Group 15972"/>
            <p:cNvGrpSpPr/>
            <p:nvPr/>
          </p:nvGrpSpPr>
          <p:grpSpPr>
            <a:xfrm>
              <a:off x="6580645" y="349909"/>
              <a:ext cx="64800" cy="64800"/>
              <a:chOff x="4180032" y="3419476"/>
              <a:chExt cx="64800" cy="64800"/>
            </a:xfrm>
          </p:grpSpPr>
          <p:cxnSp>
            <p:nvCxnSpPr>
              <p:cNvPr id="16001" name="Straight Connector 160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2" name="Straight Connector 160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4" name="Group 15973"/>
            <p:cNvGrpSpPr/>
            <p:nvPr/>
          </p:nvGrpSpPr>
          <p:grpSpPr>
            <a:xfrm>
              <a:off x="7257705" y="349909"/>
              <a:ext cx="64800" cy="64800"/>
              <a:chOff x="4180032" y="3419476"/>
              <a:chExt cx="64800" cy="64800"/>
            </a:xfrm>
          </p:grpSpPr>
          <p:cxnSp>
            <p:nvCxnSpPr>
              <p:cNvPr id="15999" name="Straight Connector 159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0" name="Straight Connector 159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5" name="Group 15974"/>
            <p:cNvGrpSpPr/>
            <p:nvPr/>
          </p:nvGrpSpPr>
          <p:grpSpPr>
            <a:xfrm>
              <a:off x="7934765" y="349909"/>
              <a:ext cx="64800" cy="64800"/>
              <a:chOff x="4180032" y="3419476"/>
              <a:chExt cx="64800" cy="64800"/>
            </a:xfrm>
          </p:grpSpPr>
          <p:cxnSp>
            <p:nvCxnSpPr>
              <p:cNvPr id="15997" name="Straight Connector 159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8" name="Straight Connector 159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6" name="Group 15975"/>
            <p:cNvGrpSpPr/>
            <p:nvPr/>
          </p:nvGrpSpPr>
          <p:grpSpPr>
            <a:xfrm>
              <a:off x="8611825" y="349909"/>
              <a:ext cx="64800" cy="64800"/>
              <a:chOff x="4180032" y="3419476"/>
              <a:chExt cx="64800" cy="64800"/>
            </a:xfrm>
          </p:grpSpPr>
          <p:cxnSp>
            <p:nvCxnSpPr>
              <p:cNvPr id="15995" name="Straight Connector 159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6" name="Straight Connector 159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7" name="Group 15976"/>
            <p:cNvGrpSpPr/>
            <p:nvPr/>
          </p:nvGrpSpPr>
          <p:grpSpPr>
            <a:xfrm>
              <a:off x="1028753" y="349909"/>
              <a:ext cx="64800" cy="64800"/>
              <a:chOff x="4180032" y="3419476"/>
              <a:chExt cx="64800" cy="64800"/>
            </a:xfrm>
          </p:grpSpPr>
          <p:cxnSp>
            <p:nvCxnSpPr>
              <p:cNvPr id="15993" name="Straight Connector 159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4" name="Straight Connector 159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8" name="Group 15977"/>
            <p:cNvGrpSpPr/>
            <p:nvPr/>
          </p:nvGrpSpPr>
          <p:grpSpPr>
            <a:xfrm>
              <a:off x="1841225" y="349909"/>
              <a:ext cx="64800" cy="64800"/>
              <a:chOff x="4180032" y="3419476"/>
              <a:chExt cx="64800" cy="64800"/>
            </a:xfrm>
          </p:grpSpPr>
          <p:cxnSp>
            <p:nvCxnSpPr>
              <p:cNvPr id="15991" name="Straight Connector 159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2" name="Straight Connector 159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9" name="Group 15978"/>
            <p:cNvGrpSpPr/>
            <p:nvPr/>
          </p:nvGrpSpPr>
          <p:grpSpPr>
            <a:xfrm>
              <a:off x="2789109" y="349909"/>
              <a:ext cx="64800" cy="64800"/>
              <a:chOff x="4180032" y="3419476"/>
              <a:chExt cx="64800" cy="64800"/>
            </a:xfrm>
          </p:grpSpPr>
          <p:cxnSp>
            <p:nvCxnSpPr>
              <p:cNvPr id="15989" name="Straight Connector 159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0" name="Straight Connector 159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80" name="Group 15979"/>
            <p:cNvGrpSpPr/>
            <p:nvPr/>
          </p:nvGrpSpPr>
          <p:grpSpPr>
            <a:xfrm>
              <a:off x="1976637" y="349909"/>
              <a:ext cx="64800" cy="64800"/>
              <a:chOff x="4180032" y="3419476"/>
              <a:chExt cx="64800" cy="64800"/>
            </a:xfrm>
          </p:grpSpPr>
          <p:cxnSp>
            <p:nvCxnSpPr>
              <p:cNvPr id="15987" name="Straight Connector 159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88" name="Straight Connector 159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81" name="Group 15980"/>
            <p:cNvGrpSpPr/>
            <p:nvPr/>
          </p:nvGrpSpPr>
          <p:grpSpPr>
            <a:xfrm>
              <a:off x="2924521" y="349909"/>
              <a:ext cx="64800" cy="64800"/>
              <a:chOff x="4180032" y="3419476"/>
              <a:chExt cx="64800" cy="64800"/>
            </a:xfrm>
          </p:grpSpPr>
          <p:cxnSp>
            <p:nvCxnSpPr>
              <p:cNvPr id="15985" name="Straight Connector 159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86" name="Straight Connector 159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82" name="Group 15981"/>
            <p:cNvGrpSpPr/>
            <p:nvPr/>
          </p:nvGrpSpPr>
          <p:grpSpPr>
            <a:xfrm>
              <a:off x="3059933" y="349909"/>
              <a:ext cx="64800" cy="64800"/>
              <a:chOff x="4180032" y="3419476"/>
              <a:chExt cx="64800" cy="64800"/>
            </a:xfrm>
          </p:grpSpPr>
          <p:cxnSp>
            <p:nvCxnSpPr>
              <p:cNvPr id="15983" name="Straight Connector 159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84" name="Straight Connector 159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6109" name="Group 16108"/>
          <p:cNvGrpSpPr/>
          <p:nvPr/>
        </p:nvGrpSpPr>
        <p:grpSpPr>
          <a:xfrm>
            <a:off x="468924" y="4318283"/>
            <a:ext cx="11280435" cy="64800"/>
            <a:chOff x="351693" y="349909"/>
            <a:chExt cx="8460326" cy="64800"/>
          </a:xfrm>
        </p:grpSpPr>
        <p:grpSp>
          <p:nvGrpSpPr>
            <p:cNvPr id="16110" name="Group 16109"/>
            <p:cNvGrpSpPr/>
            <p:nvPr/>
          </p:nvGrpSpPr>
          <p:grpSpPr>
            <a:xfrm>
              <a:off x="351693" y="349909"/>
              <a:ext cx="64800" cy="64800"/>
              <a:chOff x="4180032" y="3419476"/>
              <a:chExt cx="64800" cy="64800"/>
            </a:xfrm>
          </p:grpSpPr>
          <p:cxnSp>
            <p:nvCxnSpPr>
              <p:cNvPr id="16297" name="Straight Connector 16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8" name="Straight Connector 16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1" name="Group 16110"/>
            <p:cNvGrpSpPr/>
            <p:nvPr/>
          </p:nvGrpSpPr>
          <p:grpSpPr>
            <a:xfrm>
              <a:off x="487105" y="349909"/>
              <a:ext cx="64800" cy="64800"/>
              <a:chOff x="4180032" y="3419476"/>
              <a:chExt cx="64800" cy="64800"/>
            </a:xfrm>
          </p:grpSpPr>
          <p:cxnSp>
            <p:nvCxnSpPr>
              <p:cNvPr id="16295" name="Straight Connector 16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6" name="Straight Connector 16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2" name="Group 16111"/>
            <p:cNvGrpSpPr/>
            <p:nvPr/>
          </p:nvGrpSpPr>
          <p:grpSpPr>
            <a:xfrm>
              <a:off x="622517" y="349909"/>
              <a:ext cx="64800" cy="64800"/>
              <a:chOff x="4180032" y="3419476"/>
              <a:chExt cx="64800" cy="64800"/>
            </a:xfrm>
          </p:grpSpPr>
          <p:cxnSp>
            <p:nvCxnSpPr>
              <p:cNvPr id="16293" name="Straight Connector 16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4" name="Straight Connector 16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3" name="Group 16112"/>
            <p:cNvGrpSpPr/>
            <p:nvPr/>
          </p:nvGrpSpPr>
          <p:grpSpPr>
            <a:xfrm>
              <a:off x="1164165" y="349909"/>
              <a:ext cx="64800" cy="64800"/>
              <a:chOff x="4180032" y="3419476"/>
              <a:chExt cx="64800" cy="64800"/>
            </a:xfrm>
          </p:grpSpPr>
          <p:cxnSp>
            <p:nvCxnSpPr>
              <p:cNvPr id="16291" name="Straight Connector 16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2" name="Straight Connector 16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4" name="Group 16113"/>
            <p:cNvGrpSpPr/>
            <p:nvPr/>
          </p:nvGrpSpPr>
          <p:grpSpPr>
            <a:xfrm>
              <a:off x="2112049" y="349909"/>
              <a:ext cx="64800" cy="64800"/>
              <a:chOff x="4180032" y="3419476"/>
              <a:chExt cx="64800" cy="64800"/>
            </a:xfrm>
          </p:grpSpPr>
          <p:cxnSp>
            <p:nvCxnSpPr>
              <p:cNvPr id="16289" name="Straight Connector 16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0" name="Straight Connector 16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5" name="Group 16114"/>
            <p:cNvGrpSpPr/>
            <p:nvPr/>
          </p:nvGrpSpPr>
          <p:grpSpPr>
            <a:xfrm>
              <a:off x="3195345" y="349909"/>
              <a:ext cx="64800" cy="64800"/>
              <a:chOff x="4180032" y="3419476"/>
              <a:chExt cx="64800" cy="64800"/>
            </a:xfrm>
          </p:grpSpPr>
          <p:cxnSp>
            <p:nvCxnSpPr>
              <p:cNvPr id="16287" name="Straight Connector 16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8" name="Straight Connector 16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6" name="Group 16115"/>
            <p:cNvGrpSpPr/>
            <p:nvPr/>
          </p:nvGrpSpPr>
          <p:grpSpPr>
            <a:xfrm>
              <a:off x="3872405" y="349909"/>
              <a:ext cx="64800" cy="64800"/>
              <a:chOff x="4180032" y="3419476"/>
              <a:chExt cx="64800" cy="64800"/>
            </a:xfrm>
          </p:grpSpPr>
          <p:cxnSp>
            <p:nvCxnSpPr>
              <p:cNvPr id="16285" name="Straight Connector 16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6" name="Straight Connector 16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7" name="Group 16116"/>
            <p:cNvGrpSpPr/>
            <p:nvPr/>
          </p:nvGrpSpPr>
          <p:grpSpPr>
            <a:xfrm>
              <a:off x="4955701" y="349909"/>
              <a:ext cx="64800" cy="64800"/>
              <a:chOff x="4180032" y="3419476"/>
              <a:chExt cx="64800" cy="64800"/>
            </a:xfrm>
          </p:grpSpPr>
          <p:cxnSp>
            <p:nvCxnSpPr>
              <p:cNvPr id="16283" name="Straight Connector 16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4" name="Straight Connector 16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8" name="Group 16117"/>
            <p:cNvGrpSpPr/>
            <p:nvPr/>
          </p:nvGrpSpPr>
          <p:grpSpPr>
            <a:xfrm>
              <a:off x="5632761" y="349909"/>
              <a:ext cx="64800" cy="64800"/>
              <a:chOff x="4180032" y="3419476"/>
              <a:chExt cx="64800" cy="64800"/>
            </a:xfrm>
          </p:grpSpPr>
          <p:cxnSp>
            <p:nvCxnSpPr>
              <p:cNvPr id="16281" name="Straight Connector 16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2" name="Straight Connector 16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9" name="Group 16118"/>
            <p:cNvGrpSpPr/>
            <p:nvPr/>
          </p:nvGrpSpPr>
          <p:grpSpPr>
            <a:xfrm>
              <a:off x="6038997" y="349909"/>
              <a:ext cx="64800" cy="64800"/>
              <a:chOff x="4180032" y="3419476"/>
              <a:chExt cx="64800" cy="64800"/>
            </a:xfrm>
          </p:grpSpPr>
          <p:cxnSp>
            <p:nvCxnSpPr>
              <p:cNvPr id="16279" name="Straight Connector 16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0" name="Straight Connector 16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0" name="Group 16119"/>
            <p:cNvGrpSpPr/>
            <p:nvPr/>
          </p:nvGrpSpPr>
          <p:grpSpPr>
            <a:xfrm>
              <a:off x="6716057" y="349909"/>
              <a:ext cx="64800" cy="64800"/>
              <a:chOff x="4180032" y="3419476"/>
              <a:chExt cx="64800" cy="64800"/>
            </a:xfrm>
          </p:grpSpPr>
          <p:cxnSp>
            <p:nvCxnSpPr>
              <p:cNvPr id="16277" name="Straight Connector 16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8" name="Straight Connector 16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1" name="Group 16120"/>
            <p:cNvGrpSpPr/>
            <p:nvPr/>
          </p:nvGrpSpPr>
          <p:grpSpPr>
            <a:xfrm>
              <a:off x="7393117" y="349909"/>
              <a:ext cx="64800" cy="64800"/>
              <a:chOff x="4180032" y="3419476"/>
              <a:chExt cx="64800" cy="64800"/>
            </a:xfrm>
          </p:grpSpPr>
          <p:cxnSp>
            <p:nvCxnSpPr>
              <p:cNvPr id="16275" name="Straight Connector 16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6" name="Straight Connector 16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2" name="Group 16121"/>
            <p:cNvGrpSpPr/>
            <p:nvPr/>
          </p:nvGrpSpPr>
          <p:grpSpPr>
            <a:xfrm>
              <a:off x="8070177" y="349909"/>
              <a:ext cx="64800" cy="64800"/>
              <a:chOff x="4180032" y="3419476"/>
              <a:chExt cx="64800" cy="64800"/>
            </a:xfrm>
          </p:grpSpPr>
          <p:cxnSp>
            <p:nvCxnSpPr>
              <p:cNvPr id="16273" name="Straight Connector 16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4" name="Straight Connector 16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3" name="Group 16122"/>
            <p:cNvGrpSpPr/>
            <p:nvPr/>
          </p:nvGrpSpPr>
          <p:grpSpPr>
            <a:xfrm>
              <a:off x="8747219" y="349909"/>
              <a:ext cx="64800" cy="64800"/>
              <a:chOff x="4180032" y="3419476"/>
              <a:chExt cx="64800" cy="64800"/>
            </a:xfrm>
          </p:grpSpPr>
          <p:cxnSp>
            <p:nvCxnSpPr>
              <p:cNvPr id="16271" name="Straight Connector 162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2" name="Straight Connector 162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4" name="Group 16123"/>
            <p:cNvGrpSpPr/>
            <p:nvPr/>
          </p:nvGrpSpPr>
          <p:grpSpPr>
            <a:xfrm>
              <a:off x="1299577" y="349909"/>
              <a:ext cx="64800" cy="64800"/>
              <a:chOff x="4180032" y="3419476"/>
              <a:chExt cx="64800" cy="64800"/>
            </a:xfrm>
          </p:grpSpPr>
          <p:cxnSp>
            <p:nvCxnSpPr>
              <p:cNvPr id="16269" name="Straight Connector 162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0" name="Straight Connector 162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5" name="Group 16124"/>
            <p:cNvGrpSpPr/>
            <p:nvPr/>
          </p:nvGrpSpPr>
          <p:grpSpPr>
            <a:xfrm>
              <a:off x="2247461" y="349909"/>
              <a:ext cx="64800" cy="64800"/>
              <a:chOff x="4180032" y="3419476"/>
              <a:chExt cx="64800" cy="64800"/>
            </a:xfrm>
          </p:grpSpPr>
          <p:cxnSp>
            <p:nvCxnSpPr>
              <p:cNvPr id="16267" name="Straight Connector 162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8" name="Straight Connector 162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6" name="Group 16125"/>
            <p:cNvGrpSpPr/>
            <p:nvPr/>
          </p:nvGrpSpPr>
          <p:grpSpPr>
            <a:xfrm>
              <a:off x="3330757" y="349909"/>
              <a:ext cx="64800" cy="64800"/>
              <a:chOff x="4180032" y="3419476"/>
              <a:chExt cx="64800" cy="64800"/>
            </a:xfrm>
          </p:grpSpPr>
          <p:cxnSp>
            <p:nvCxnSpPr>
              <p:cNvPr id="16265" name="Straight Connector 162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6" name="Straight Connector 162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7" name="Group 16126"/>
            <p:cNvGrpSpPr/>
            <p:nvPr/>
          </p:nvGrpSpPr>
          <p:grpSpPr>
            <a:xfrm>
              <a:off x="4007817" y="349909"/>
              <a:ext cx="64800" cy="64800"/>
              <a:chOff x="4180032" y="3419476"/>
              <a:chExt cx="64800" cy="64800"/>
            </a:xfrm>
          </p:grpSpPr>
          <p:cxnSp>
            <p:nvCxnSpPr>
              <p:cNvPr id="16263" name="Straight Connector 162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4" name="Straight Connector 162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8" name="Group 16127"/>
            <p:cNvGrpSpPr/>
            <p:nvPr/>
          </p:nvGrpSpPr>
          <p:grpSpPr>
            <a:xfrm>
              <a:off x="4414053" y="349909"/>
              <a:ext cx="64800" cy="64800"/>
              <a:chOff x="4180032" y="3419476"/>
              <a:chExt cx="64800" cy="64800"/>
            </a:xfrm>
          </p:grpSpPr>
          <p:cxnSp>
            <p:nvCxnSpPr>
              <p:cNvPr id="16261" name="Straight Connector 162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2" name="Straight Connector 162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9" name="Group 16128"/>
            <p:cNvGrpSpPr/>
            <p:nvPr/>
          </p:nvGrpSpPr>
          <p:grpSpPr>
            <a:xfrm>
              <a:off x="5091113" y="349909"/>
              <a:ext cx="64800" cy="64800"/>
              <a:chOff x="4180032" y="3419476"/>
              <a:chExt cx="64800" cy="64800"/>
            </a:xfrm>
          </p:grpSpPr>
          <p:cxnSp>
            <p:nvCxnSpPr>
              <p:cNvPr id="16259" name="Straight Connector 162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0" name="Straight Connector 162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0" name="Group 16129"/>
            <p:cNvGrpSpPr/>
            <p:nvPr/>
          </p:nvGrpSpPr>
          <p:grpSpPr>
            <a:xfrm>
              <a:off x="6174409" y="349909"/>
              <a:ext cx="64800" cy="64800"/>
              <a:chOff x="4180032" y="3419476"/>
              <a:chExt cx="64800" cy="64800"/>
            </a:xfrm>
          </p:grpSpPr>
          <p:cxnSp>
            <p:nvCxnSpPr>
              <p:cNvPr id="16257" name="Straight Connector 16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8" name="Straight Connector 16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1" name="Group 16130"/>
            <p:cNvGrpSpPr/>
            <p:nvPr/>
          </p:nvGrpSpPr>
          <p:grpSpPr>
            <a:xfrm>
              <a:off x="6851469" y="349909"/>
              <a:ext cx="64800" cy="64800"/>
              <a:chOff x="4180032" y="3419476"/>
              <a:chExt cx="64800" cy="64800"/>
            </a:xfrm>
          </p:grpSpPr>
          <p:cxnSp>
            <p:nvCxnSpPr>
              <p:cNvPr id="16255" name="Straight Connector 16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6" name="Straight Connector 16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2" name="Group 16131"/>
            <p:cNvGrpSpPr/>
            <p:nvPr/>
          </p:nvGrpSpPr>
          <p:grpSpPr>
            <a:xfrm>
              <a:off x="7528529" y="349909"/>
              <a:ext cx="64800" cy="64800"/>
              <a:chOff x="4180032" y="3419476"/>
              <a:chExt cx="64800" cy="64800"/>
            </a:xfrm>
          </p:grpSpPr>
          <p:cxnSp>
            <p:nvCxnSpPr>
              <p:cNvPr id="16253" name="Straight Connector 16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4" name="Straight Connector 16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3" name="Group 16132"/>
            <p:cNvGrpSpPr/>
            <p:nvPr/>
          </p:nvGrpSpPr>
          <p:grpSpPr>
            <a:xfrm>
              <a:off x="8205589" y="349909"/>
              <a:ext cx="64800" cy="64800"/>
              <a:chOff x="4180032" y="3419476"/>
              <a:chExt cx="64800" cy="64800"/>
            </a:xfrm>
          </p:grpSpPr>
          <p:cxnSp>
            <p:nvCxnSpPr>
              <p:cNvPr id="16251" name="Straight Connector 16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2" name="Straight Connector 16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4" name="Group 16133"/>
            <p:cNvGrpSpPr/>
            <p:nvPr/>
          </p:nvGrpSpPr>
          <p:grpSpPr>
            <a:xfrm>
              <a:off x="757929" y="349909"/>
              <a:ext cx="64800" cy="64800"/>
              <a:chOff x="4180032" y="3419476"/>
              <a:chExt cx="64800" cy="64800"/>
            </a:xfrm>
          </p:grpSpPr>
          <p:cxnSp>
            <p:nvCxnSpPr>
              <p:cNvPr id="16249" name="Straight Connector 16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0" name="Straight Connector 16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5" name="Group 16134"/>
            <p:cNvGrpSpPr/>
            <p:nvPr/>
          </p:nvGrpSpPr>
          <p:grpSpPr>
            <a:xfrm>
              <a:off x="1434989" y="349909"/>
              <a:ext cx="64800" cy="64800"/>
              <a:chOff x="4180032" y="3419476"/>
              <a:chExt cx="64800" cy="64800"/>
            </a:xfrm>
          </p:grpSpPr>
          <p:cxnSp>
            <p:nvCxnSpPr>
              <p:cNvPr id="16247" name="Straight Connector 16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8" name="Straight Connector 16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6" name="Group 16135"/>
            <p:cNvGrpSpPr/>
            <p:nvPr/>
          </p:nvGrpSpPr>
          <p:grpSpPr>
            <a:xfrm>
              <a:off x="2382873" y="349909"/>
              <a:ext cx="64800" cy="64800"/>
              <a:chOff x="4180032" y="3419476"/>
              <a:chExt cx="64800" cy="64800"/>
            </a:xfrm>
          </p:grpSpPr>
          <p:cxnSp>
            <p:nvCxnSpPr>
              <p:cNvPr id="16245" name="Straight Connector 16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6" name="Straight Connector 16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7" name="Group 16136"/>
            <p:cNvGrpSpPr/>
            <p:nvPr/>
          </p:nvGrpSpPr>
          <p:grpSpPr>
            <a:xfrm>
              <a:off x="3466169" y="349909"/>
              <a:ext cx="64800" cy="64800"/>
              <a:chOff x="4180032" y="3419476"/>
              <a:chExt cx="64800" cy="64800"/>
            </a:xfrm>
          </p:grpSpPr>
          <p:cxnSp>
            <p:nvCxnSpPr>
              <p:cNvPr id="16243" name="Straight Connector 16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4" name="Straight Connector 16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8" name="Group 16137"/>
            <p:cNvGrpSpPr/>
            <p:nvPr/>
          </p:nvGrpSpPr>
          <p:grpSpPr>
            <a:xfrm>
              <a:off x="4143229" y="349909"/>
              <a:ext cx="64800" cy="64800"/>
              <a:chOff x="4180032" y="3419476"/>
              <a:chExt cx="64800" cy="64800"/>
            </a:xfrm>
          </p:grpSpPr>
          <p:cxnSp>
            <p:nvCxnSpPr>
              <p:cNvPr id="16241" name="Straight Connector 16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2" name="Straight Connector 16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9" name="Group 16138"/>
            <p:cNvGrpSpPr/>
            <p:nvPr/>
          </p:nvGrpSpPr>
          <p:grpSpPr>
            <a:xfrm>
              <a:off x="4549465" y="349909"/>
              <a:ext cx="64800" cy="64800"/>
              <a:chOff x="4180032" y="3419476"/>
              <a:chExt cx="64800" cy="64800"/>
            </a:xfrm>
          </p:grpSpPr>
          <p:cxnSp>
            <p:nvCxnSpPr>
              <p:cNvPr id="16239" name="Straight Connector 16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0" name="Straight Connector 16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0" name="Group 16139"/>
            <p:cNvGrpSpPr/>
            <p:nvPr/>
          </p:nvGrpSpPr>
          <p:grpSpPr>
            <a:xfrm>
              <a:off x="5226525" y="349909"/>
              <a:ext cx="64800" cy="64800"/>
              <a:chOff x="4180032" y="3419476"/>
              <a:chExt cx="64800" cy="64800"/>
            </a:xfrm>
          </p:grpSpPr>
          <p:cxnSp>
            <p:nvCxnSpPr>
              <p:cNvPr id="16237" name="Straight Connector 16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8" name="Straight Connector 16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1" name="Group 16140"/>
            <p:cNvGrpSpPr/>
            <p:nvPr/>
          </p:nvGrpSpPr>
          <p:grpSpPr>
            <a:xfrm>
              <a:off x="6309821" y="349909"/>
              <a:ext cx="64800" cy="64800"/>
              <a:chOff x="4180032" y="3419476"/>
              <a:chExt cx="64800" cy="64800"/>
            </a:xfrm>
          </p:grpSpPr>
          <p:cxnSp>
            <p:nvCxnSpPr>
              <p:cNvPr id="16235" name="Straight Connector 16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6" name="Straight Connector 16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2" name="Group 16141"/>
            <p:cNvGrpSpPr/>
            <p:nvPr/>
          </p:nvGrpSpPr>
          <p:grpSpPr>
            <a:xfrm>
              <a:off x="6986881" y="349909"/>
              <a:ext cx="64800" cy="64800"/>
              <a:chOff x="4180032" y="3419476"/>
              <a:chExt cx="64800" cy="64800"/>
            </a:xfrm>
          </p:grpSpPr>
          <p:cxnSp>
            <p:nvCxnSpPr>
              <p:cNvPr id="16233" name="Straight Connector 16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4" name="Straight Connector 16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3" name="Group 16142"/>
            <p:cNvGrpSpPr/>
            <p:nvPr/>
          </p:nvGrpSpPr>
          <p:grpSpPr>
            <a:xfrm>
              <a:off x="7663941" y="349909"/>
              <a:ext cx="64800" cy="64800"/>
              <a:chOff x="4180032" y="3419476"/>
              <a:chExt cx="64800" cy="64800"/>
            </a:xfrm>
          </p:grpSpPr>
          <p:cxnSp>
            <p:nvCxnSpPr>
              <p:cNvPr id="16231" name="Straight Connector 162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2" name="Straight Connector 162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4" name="Group 16143"/>
            <p:cNvGrpSpPr/>
            <p:nvPr/>
          </p:nvGrpSpPr>
          <p:grpSpPr>
            <a:xfrm>
              <a:off x="8341001" y="349909"/>
              <a:ext cx="64800" cy="64800"/>
              <a:chOff x="4180032" y="3419476"/>
              <a:chExt cx="64800" cy="64800"/>
            </a:xfrm>
          </p:grpSpPr>
          <p:cxnSp>
            <p:nvCxnSpPr>
              <p:cNvPr id="16229" name="Straight Connector 162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0" name="Straight Connector 162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5" name="Group 16144"/>
            <p:cNvGrpSpPr/>
            <p:nvPr/>
          </p:nvGrpSpPr>
          <p:grpSpPr>
            <a:xfrm>
              <a:off x="893341" y="349909"/>
              <a:ext cx="64800" cy="64800"/>
              <a:chOff x="4180032" y="3419476"/>
              <a:chExt cx="64800" cy="64800"/>
            </a:xfrm>
          </p:grpSpPr>
          <p:cxnSp>
            <p:nvCxnSpPr>
              <p:cNvPr id="16227" name="Straight Connector 162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8" name="Straight Connector 162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6" name="Group 16145"/>
            <p:cNvGrpSpPr/>
            <p:nvPr/>
          </p:nvGrpSpPr>
          <p:grpSpPr>
            <a:xfrm>
              <a:off x="1570401" y="349909"/>
              <a:ext cx="64800" cy="64800"/>
              <a:chOff x="4180032" y="3419476"/>
              <a:chExt cx="64800" cy="64800"/>
            </a:xfrm>
          </p:grpSpPr>
          <p:cxnSp>
            <p:nvCxnSpPr>
              <p:cNvPr id="16225" name="Straight Connector 162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6" name="Straight Connector 162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7" name="Group 16146"/>
            <p:cNvGrpSpPr/>
            <p:nvPr/>
          </p:nvGrpSpPr>
          <p:grpSpPr>
            <a:xfrm>
              <a:off x="2518285" y="349909"/>
              <a:ext cx="64800" cy="64800"/>
              <a:chOff x="4180032" y="3419476"/>
              <a:chExt cx="64800" cy="64800"/>
            </a:xfrm>
          </p:grpSpPr>
          <p:cxnSp>
            <p:nvCxnSpPr>
              <p:cNvPr id="16223" name="Straight Connector 162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4" name="Straight Connector 162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8" name="Group 16147"/>
            <p:cNvGrpSpPr/>
            <p:nvPr/>
          </p:nvGrpSpPr>
          <p:grpSpPr>
            <a:xfrm>
              <a:off x="3601581" y="349909"/>
              <a:ext cx="64800" cy="64800"/>
              <a:chOff x="4180032" y="3419476"/>
              <a:chExt cx="64800" cy="64800"/>
            </a:xfrm>
          </p:grpSpPr>
          <p:cxnSp>
            <p:nvCxnSpPr>
              <p:cNvPr id="16221" name="Straight Connector 162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2" name="Straight Connector 162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9" name="Group 16148"/>
            <p:cNvGrpSpPr/>
            <p:nvPr/>
          </p:nvGrpSpPr>
          <p:grpSpPr>
            <a:xfrm>
              <a:off x="4684877" y="349909"/>
              <a:ext cx="64800" cy="64800"/>
              <a:chOff x="4180032" y="3419476"/>
              <a:chExt cx="64800" cy="64800"/>
            </a:xfrm>
          </p:grpSpPr>
          <p:cxnSp>
            <p:nvCxnSpPr>
              <p:cNvPr id="16219" name="Straight Connector 162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0" name="Straight Connector 162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0" name="Group 16149"/>
            <p:cNvGrpSpPr/>
            <p:nvPr/>
          </p:nvGrpSpPr>
          <p:grpSpPr>
            <a:xfrm>
              <a:off x="5361937" y="349909"/>
              <a:ext cx="64800" cy="64800"/>
              <a:chOff x="4180032" y="3419476"/>
              <a:chExt cx="64800" cy="64800"/>
            </a:xfrm>
          </p:grpSpPr>
          <p:cxnSp>
            <p:nvCxnSpPr>
              <p:cNvPr id="16217" name="Straight Connector 162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8" name="Straight Connector 162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1" name="Group 16150"/>
            <p:cNvGrpSpPr/>
            <p:nvPr/>
          </p:nvGrpSpPr>
          <p:grpSpPr>
            <a:xfrm>
              <a:off x="5768173" y="349909"/>
              <a:ext cx="64800" cy="64800"/>
              <a:chOff x="4180032" y="3419476"/>
              <a:chExt cx="64800" cy="64800"/>
            </a:xfrm>
          </p:grpSpPr>
          <p:cxnSp>
            <p:nvCxnSpPr>
              <p:cNvPr id="16215" name="Straight Connector 162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6" name="Straight Connector 162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2" name="Group 16151"/>
            <p:cNvGrpSpPr/>
            <p:nvPr/>
          </p:nvGrpSpPr>
          <p:grpSpPr>
            <a:xfrm>
              <a:off x="6445233" y="349909"/>
              <a:ext cx="64800" cy="64800"/>
              <a:chOff x="4180032" y="3419476"/>
              <a:chExt cx="64800" cy="64800"/>
            </a:xfrm>
          </p:grpSpPr>
          <p:cxnSp>
            <p:nvCxnSpPr>
              <p:cNvPr id="16213" name="Straight Connector 162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4" name="Straight Connector 162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3" name="Group 16152"/>
            <p:cNvGrpSpPr/>
            <p:nvPr/>
          </p:nvGrpSpPr>
          <p:grpSpPr>
            <a:xfrm>
              <a:off x="7122293" y="349909"/>
              <a:ext cx="64800" cy="64800"/>
              <a:chOff x="4180032" y="3419476"/>
              <a:chExt cx="64800" cy="64800"/>
            </a:xfrm>
          </p:grpSpPr>
          <p:cxnSp>
            <p:nvCxnSpPr>
              <p:cNvPr id="16211" name="Straight Connector 162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2" name="Straight Connector 162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4" name="Group 16153"/>
            <p:cNvGrpSpPr/>
            <p:nvPr/>
          </p:nvGrpSpPr>
          <p:grpSpPr>
            <a:xfrm>
              <a:off x="7799353" y="349909"/>
              <a:ext cx="64800" cy="64800"/>
              <a:chOff x="4180032" y="3419476"/>
              <a:chExt cx="64800" cy="64800"/>
            </a:xfrm>
          </p:grpSpPr>
          <p:cxnSp>
            <p:nvCxnSpPr>
              <p:cNvPr id="16209" name="Straight Connector 162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0" name="Straight Connector 162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5" name="Group 16154"/>
            <p:cNvGrpSpPr/>
            <p:nvPr/>
          </p:nvGrpSpPr>
          <p:grpSpPr>
            <a:xfrm>
              <a:off x="8476413" y="349909"/>
              <a:ext cx="64800" cy="64800"/>
              <a:chOff x="4180032" y="3419476"/>
              <a:chExt cx="64800" cy="64800"/>
            </a:xfrm>
          </p:grpSpPr>
          <p:cxnSp>
            <p:nvCxnSpPr>
              <p:cNvPr id="16207" name="Straight Connector 162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8" name="Straight Connector 162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6" name="Group 16155"/>
            <p:cNvGrpSpPr/>
            <p:nvPr/>
          </p:nvGrpSpPr>
          <p:grpSpPr>
            <a:xfrm>
              <a:off x="1705813" y="349909"/>
              <a:ext cx="64800" cy="64800"/>
              <a:chOff x="4180032" y="3419476"/>
              <a:chExt cx="64800" cy="64800"/>
            </a:xfrm>
          </p:grpSpPr>
          <p:cxnSp>
            <p:nvCxnSpPr>
              <p:cNvPr id="16205" name="Straight Connector 162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6" name="Straight Connector 162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7" name="Group 16156"/>
            <p:cNvGrpSpPr/>
            <p:nvPr/>
          </p:nvGrpSpPr>
          <p:grpSpPr>
            <a:xfrm>
              <a:off x="2653697" y="349909"/>
              <a:ext cx="64800" cy="64800"/>
              <a:chOff x="4180032" y="3419476"/>
              <a:chExt cx="64800" cy="64800"/>
            </a:xfrm>
          </p:grpSpPr>
          <p:cxnSp>
            <p:nvCxnSpPr>
              <p:cNvPr id="16203" name="Straight Connector 162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4" name="Straight Connector 162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8" name="Group 16157"/>
            <p:cNvGrpSpPr/>
            <p:nvPr/>
          </p:nvGrpSpPr>
          <p:grpSpPr>
            <a:xfrm>
              <a:off x="3736993" y="349909"/>
              <a:ext cx="64800" cy="64800"/>
              <a:chOff x="4180032" y="3419476"/>
              <a:chExt cx="64800" cy="64800"/>
            </a:xfrm>
          </p:grpSpPr>
          <p:cxnSp>
            <p:nvCxnSpPr>
              <p:cNvPr id="16201" name="Straight Connector 162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2" name="Straight Connector 162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9" name="Group 16158"/>
            <p:cNvGrpSpPr/>
            <p:nvPr/>
          </p:nvGrpSpPr>
          <p:grpSpPr>
            <a:xfrm>
              <a:off x="4278641" y="349909"/>
              <a:ext cx="64800" cy="64800"/>
              <a:chOff x="4180032" y="3419476"/>
              <a:chExt cx="64800" cy="64800"/>
            </a:xfrm>
          </p:grpSpPr>
          <p:cxnSp>
            <p:nvCxnSpPr>
              <p:cNvPr id="16199" name="Straight Connector 161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0" name="Straight Connector 161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0" name="Group 16159"/>
            <p:cNvGrpSpPr/>
            <p:nvPr/>
          </p:nvGrpSpPr>
          <p:grpSpPr>
            <a:xfrm>
              <a:off x="4820289" y="349909"/>
              <a:ext cx="64800" cy="64800"/>
              <a:chOff x="4180032" y="3419476"/>
              <a:chExt cx="64800" cy="64800"/>
            </a:xfrm>
          </p:grpSpPr>
          <p:cxnSp>
            <p:nvCxnSpPr>
              <p:cNvPr id="16197" name="Straight Connector 161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8" name="Straight Connector 161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1" name="Group 16160"/>
            <p:cNvGrpSpPr/>
            <p:nvPr/>
          </p:nvGrpSpPr>
          <p:grpSpPr>
            <a:xfrm>
              <a:off x="5497349" y="349909"/>
              <a:ext cx="64800" cy="64800"/>
              <a:chOff x="4180032" y="3419476"/>
              <a:chExt cx="64800" cy="64800"/>
            </a:xfrm>
          </p:grpSpPr>
          <p:cxnSp>
            <p:nvCxnSpPr>
              <p:cNvPr id="16195" name="Straight Connector 161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6" name="Straight Connector 161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2" name="Group 16161"/>
            <p:cNvGrpSpPr/>
            <p:nvPr/>
          </p:nvGrpSpPr>
          <p:grpSpPr>
            <a:xfrm>
              <a:off x="5903585" y="349909"/>
              <a:ext cx="64800" cy="64800"/>
              <a:chOff x="4180032" y="3419476"/>
              <a:chExt cx="64800" cy="64800"/>
            </a:xfrm>
          </p:grpSpPr>
          <p:cxnSp>
            <p:nvCxnSpPr>
              <p:cNvPr id="16193" name="Straight Connector 161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4" name="Straight Connector 161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3" name="Group 16162"/>
            <p:cNvGrpSpPr/>
            <p:nvPr/>
          </p:nvGrpSpPr>
          <p:grpSpPr>
            <a:xfrm>
              <a:off x="6580645" y="349909"/>
              <a:ext cx="64800" cy="64800"/>
              <a:chOff x="4180032" y="3419476"/>
              <a:chExt cx="64800" cy="64800"/>
            </a:xfrm>
          </p:grpSpPr>
          <p:cxnSp>
            <p:nvCxnSpPr>
              <p:cNvPr id="16191" name="Straight Connector 161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2" name="Straight Connector 161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4" name="Group 16163"/>
            <p:cNvGrpSpPr/>
            <p:nvPr/>
          </p:nvGrpSpPr>
          <p:grpSpPr>
            <a:xfrm>
              <a:off x="7257705" y="349909"/>
              <a:ext cx="64800" cy="64800"/>
              <a:chOff x="4180032" y="3419476"/>
              <a:chExt cx="64800" cy="64800"/>
            </a:xfrm>
          </p:grpSpPr>
          <p:cxnSp>
            <p:nvCxnSpPr>
              <p:cNvPr id="16189" name="Straight Connector 161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0" name="Straight Connector 161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5" name="Group 16164"/>
            <p:cNvGrpSpPr/>
            <p:nvPr/>
          </p:nvGrpSpPr>
          <p:grpSpPr>
            <a:xfrm>
              <a:off x="7934765" y="349909"/>
              <a:ext cx="64800" cy="64800"/>
              <a:chOff x="4180032" y="3419476"/>
              <a:chExt cx="64800" cy="64800"/>
            </a:xfrm>
          </p:grpSpPr>
          <p:cxnSp>
            <p:nvCxnSpPr>
              <p:cNvPr id="16187" name="Straight Connector 161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8" name="Straight Connector 161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6" name="Group 16165"/>
            <p:cNvGrpSpPr/>
            <p:nvPr/>
          </p:nvGrpSpPr>
          <p:grpSpPr>
            <a:xfrm>
              <a:off x="8611825" y="349909"/>
              <a:ext cx="64800" cy="64800"/>
              <a:chOff x="4180032" y="3419476"/>
              <a:chExt cx="64800" cy="64800"/>
            </a:xfrm>
          </p:grpSpPr>
          <p:cxnSp>
            <p:nvCxnSpPr>
              <p:cNvPr id="16185" name="Straight Connector 161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6" name="Straight Connector 161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7" name="Group 16166"/>
            <p:cNvGrpSpPr/>
            <p:nvPr/>
          </p:nvGrpSpPr>
          <p:grpSpPr>
            <a:xfrm>
              <a:off x="1028753" y="349909"/>
              <a:ext cx="64800" cy="64800"/>
              <a:chOff x="4180032" y="3419476"/>
              <a:chExt cx="64800" cy="64800"/>
            </a:xfrm>
          </p:grpSpPr>
          <p:cxnSp>
            <p:nvCxnSpPr>
              <p:cNvPr id="16183" name="Straight Connector 161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4" name="Straight Connector 161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8" name="Group 16167"/>
            <p:cNvGrpSpPr/>
            <p:nvPr/>
          </p:nvGrpSpPr>
          <p:grpSpPr>
            <a:xfrm>
              <a:off x="1841225" y="349909"/>
              <a:ext cx="64800" cy="64800"/>
              <a:chOff x="4180032" y="3419476"/>
              <a:chExt cx="64800" cy="64800"/>
            </a:xfrm>
          </p:grpSpPr>
          <p:cxnSp>
            <p:nvCxnSpPr>
              <p:cNvPr id="16181" name="Straight Connector 161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2" name="Straight Connector 161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9" name="Group 16168"/>
            <p:cNvGrpSpPr/>
            <p:nvPr/>
          </p:nvGrpSpPr>
          <p:grpSpPr>
            <a:xfrm>
              <a:off x="2789109" y="349909"/>
              <a:ext cx="64800" cy="64800"/>
              <a:chOff x="4180032" y="3419476"/>
              <a:chExt cx="64800" cy="64800"/>
            </a:xfrm>
          </p:grpSpPr>
          <p:cxnSp>
            <p:nvCxnSpPr>
              <p:cNvPr id="16179" name="Straight Connector 161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0" name="Straight Connector 161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70" name="Group 16169"/>
            <p:cNvGrpSpPr/>
            <p:nvPr/>
          </p:nvGrpSpPr>
          <p:grpSpPr>
            <a:xfrm>
              <a:off x="1976637" y="349909"/>
              <a:ext cx="64800" cy="64800"/>
              <a:chOff x="4180032" y="3419476"/>
              <a:chExt cx="64800" cy="64800"/>
            </a:xfrm>
          </p:grpSpPr>
          <p:cxnSp>
            <p:nvCxnSpPr>
              <p:cNvPr id="16177" name="Straight Connector 161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78" name="Straight Connector 161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71" name="Group 16170"/>
            <p:cNvGrpSpPr/>
            <p:nvPr/>
          </p:nvGrpSpPr>
          <p:grpSpPr>
            <a:xfrm>
              <a:off x="2924521" y="349909"/>
              <a:ext cx="64800" cy="64800"/>
              <a:chOff x="4180032" y="3419476"/>
              <a:chExt cx="64800" cy="64800"/>
            </a:xfrm>
          </p:grpSpPr>
          <p:cxnSp>
            <p:nvCxnSpPr>
              <p:cNvPr id="16175" name="Straight Connector 161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76" name="Straight Connector 161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72" name="Group 16171"/>
            <p:cNvGrpSpPr/>
            <p:nvPr/>
          </p:nvGrpSpPr>
          <p:grpSpPr>
            <a:xfrm>
              <a:off x="3059933" y="349909"/>
              <a:ext cx="64800" cy="64800"/>
              <a:chOff x="4180032" y="3419476"/>
              <a:chExt cx="64800" cy="64800"/>
            </a:xfrm>
          </p:grpSpPr>
          <p:cxnSp>
            <p:nvCxnSpPr>
              <p:cNvPr id="16173" name="Straight Connector 161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74" name="Straight Connector 161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6299" name="Group 16298"/>
          <p:cNvGrpSpPr/>
          <p:nvPr/>
        </p:nvGrpSpPr>
        <p:grpSpPr>
          <a:xfrm>
            <a:off x="468924" y="4462124"/>
            <a:ext cx="11280435" cy="64800"/>
            <a:chOff x="351693" y="349909"/>
            <a:chExt cx="8460326" cy="64800"/>
          </a:xfrm>
        </p:grpSpPr>
        <p:grpSp>
          <p:nvGrpSpPr>
            <p:cNvPr id="16300" name="Group 16299"/>
            <p:cNvGrpSpPr/>
            <p:nvPr/>
          </p:nvGrpSpPr>
          <p:grpSpPr>
            <a:xfrm>
              <a:off x="351693" y="349909"/>
              <a:ext cx="64800" cy="64800"/>
              <a:chOff x="4180032" y="3419476"/>
              <a:chExt cx="64800" cy="64800"/>
            </a:xfrm>
          </p:grpSpPr>
          <p:cxnSp>
            <p:nvCxnSpPr>
              <p:cNvPr id="16487" name="Straight Connector 16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8" name="Straight Connector 16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1" name="Group 16300"/>
            <p:cNvGrpSpPr/>
            <p:nvPr/>
          </p:nvGrpSpPr>
          <p:grpSpPr>
            <a:xfrm>
              <a:off x="487105" y="349909"/>
              <a:ext cx="64800" cy="64800"/>
              <a:chOff x="4180032" y="3419476"/>
              <a:chExt cx="64800" cy="64800"/>
            </a:xfrm>
          </p:grpSpPr>
          <p:cxnSp>
            <p:nvCxnSpPr>
              <p:cNvPr id="16485" name="Straight Connector 16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6" name="Straight Connector 16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2" name="Group 16301"/>
            <p:cNvGrpSpPr/>
            <p:nvPr/>
          </p:nvGrpSpPr>
          <p:grpSpPr>
            <a:xfrm>
              <a:off x="622517" y="349909"/>
              <a:ext cx="64800" cy="64800"/>
              <a:chOff x="4180032" y="3419476"/>
              <a:chExt cx="64800" cy="64800"/>
            </a:xfrm>
          </p:grpSpPr>
          <p:cxnSp>
            <p:nvCxnSpPr>
              <p:cNvPr id="16483" name="Straight Connector 16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4" name="Straight Connector 16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3" name="Group 16302"/>
            <p:cNvGrpSpPr/>
            <p:nvPr/>
          </p:nvGrpSpPr>
          <p:grpSpPr>
            <a:xfrm>
              <a:off x="1164165" y="349909"/>
              <a:ext cx="64800" cy="64800"/>
              <a:chOff x="4180032" y="3419476"/>
              <a:chExt cx="64800" cy="64800"/>
            </a:xfrm>
          </p:grpSpPr>
          <p:cxnSp>
            <p:nvCxnSpPr>
              <p:cNvPr id="16481" name="Straight Connector 16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2" name="Straight Connector 16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4" name="Group 16303"/>
            <p:cNvGrpSpPr/>
            <p:nvPr/>
          </p:nvGrpSpPr>
          <p:grpSpPr>
            <a:xfrm>
              <a:off x="2112049" y="349909"/>
              <a:ext cx="64800" cy="64800"/>
              <a:chOff x="4180032" y="3419476"/>
              <a:chExt cx="64800" cy="64800"/>
            </a:xfrm>
          </p:grpSpPr>
          <p:cxnSp>
            <p:nvCxnSpPr>
              <p:cNvPr id="16479" name="Straight Connector 16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0" name="Straight Connector 16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5" name="Group 16304"/>
            <p:cNvGrpSpPr/>
            <p:nvPr/>
          </p:nvGrpSpPr>
          <p:grpSpPr>
            <a:xfrm>
              <a:off x="3195345" y="349909"/>
              <a:ext cx="64800" cy="64800"/>
              <a:chOff x="4180032" y="3419476"/>
              <a:chExt cx="64800" cy="64800"/>
            </a:xfrm>
          </p:grpSpPr>
          <p:cxnSp>
            <p:nvCxnSpPr>
              <p:cNvPr id="16477" name="Straight Connector 16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8" name="Straight Connector 16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6" name="Group 16305"/>
            <p:cNvGrpSpPr/>
            <p:nvPr/>
          </p:nvGrpSpPr>
          <p:grpSpPr>
            <a:xfrm>
              <a:off x="3872405" y="349909"/>
              <a:ext cx="64800" cy="64800"/>
              <a:chOff x="4180032" y="3419476"/>
              <a:chExt cx="64800" cy="64800"/>
            </a:xfrm>
          </p:grpSpPr>
          <p:cxnSp>
            <p:nvCxnSpPr>
              <p:cNvPr id="16475" name="Straight Connector 16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6" name="Straight Connector 16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7" name="Group 16306"/>
            <p:cNvGrpSpPr/>
            <p:nvPr/>
          </p:nvGrpSpPr>
          <p:grpSpPr>
            <a:xfrm>
              <a:off x="4955701" y="349909"/>
              <a:ext cx="64800" cy="64800"/>
              <a:chOff x="4180032" y="3419476"/>
              <a:chExt cx="64800" cy="64800"/>
            </a:xfrm>
          </p:grpSpPr>
          <p:cxnSp>
            <p:nvCxnSpPr>
              <p:cNvPr id="16473" name="Straight Connector 16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4" name="Straight Connector 16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8" name="Group 16307"/>
            <p:cNvGrpSpPr/>
            <p:nvPr/>
          </p:nvGrpSpPr>
          <p:grpSpPr>
            <a:xfrm>
              <a:off x="5632761" y="349909"/>
              <a:ext cx="64800" cy="64800"/>
              <a:chOff x="4180032" y="3419476"/>
              <a:chExt cx="64800" cy="64800"/>
            </a:xfrm>
          </p:grpSpPr>
          <p:cxnSp>
            <p:nvCxnSpPr>
              <p:cNvPr id="16471" name="Straight Connector 16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2" name="Straight Connector 16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9" name="Group 16308"/>
            <p:cNvGrpSpPr/>
            <p:nvPr/>
          </p:nvGrpSpPr>
          <p:grpSpPr>
            <a:xfrm>
              <a:off x="6038997" y="349909"/>
              <a:ext cx="64800" cy="64800"/>
              <a:chOff x="4180032" y="3419476"/>
              <a:chExt cx="64800" cy="64800"/>
            </a:xfrm>
          </p:grpSpPr>
          <p:cxnSp>
            <p:nvCxnSpPr>
              <p:cNvPr id="16469" name="Straight Connector 16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0" name="Straight Connector 16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0" name="Group 16309"/>
            <p:cNvGrpSpPr/>
            <p:nvPr/>
          </p:nvGrpSpPr>
          <p:grpSpPr>
            <a:xfrm>
              <a:off x="6716057" y="349909"/>
              <a:ext cx="64800" cy="64800"/>
              <a:chOff x="4180032" y="3419476"/>
              <a:chExt cx="64800" cy="64800"/>
            </a:xfrm>
          </p:grpSpPr>
          <p:cxnSp>
            <p:nvCxnSpPr>
              <p:cNvPr id="16467" name="Straight Connector 16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8" name="Straight Connector 16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1" name="Group 16310"/>
            <p:cNvGrpSpPr/>
            <p:nvPr/>
          </p:nvGrpSpPr>
          <p:grpSpPr>
            <a:xfrm>
              <a:off x="7393117" y="349909"/>
              <a:ext cx="64800" cy="64800"/>
              <a:chOff x="4180032" y="3419476"/>
              <a:chExt cx="64800" cy="64800"/>
            </a:xfrm>
          </p:grpSpPr>
          <p:cxnSp>
            <p:nvCxnSpPr>
              <p:cNvPr id="16465" name="Straight Connector 16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6" name="Straight Connector 16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2" name="Group 16311"/>
            <p:cNvGrpSpPr/>
            <p:nvPr/>
          </p:nvGrpSpPr>
          <p:grpSpPr>
            <a:xfrm>
              <a:off x="8070177" y="349909"/>
              <a:ext cx="64800" cy="64800"/>
              <a:chOff x="4180032" y="3419476"/>
              <a:chExt cx="64800" cy="64800"/>
            </a:xfrm>
          </p:grpSpPr>
          <p:cxnSp>
            <p:nvCxnSpPr>
              <p:cNvPr id="16463" name="Straight Connector 16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4" name="Straight Connector 16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3" name="Group 16312"/>
            <p:cNvGrpSpPr/>
            <p:nvPr/>
          </p:nvGrpSpPr>
          <p:grpSpPr>
            <a:xfrm>
              <a:off x="8747219" y="349909"/>
              <a:ext cx="64800" cy="64800"/>
              <a:chOff x="4180032" y="3419476"/>
              <a:chExt cx="64800" cy="64800"/>
            </a:xfrm>
          </p:grpSpPr>
          <p:cxnSp>
            <p:nvCxnSpPr>
              <p:cNvPr id="16461" name="Straight Connector 164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2" name="Straight Connector 164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4" name="Group 16313"/>
            <p:cNvGrpSpPr/>
            <p:nvPr/>
          </p:nvGrpSpPr>
          <p:grpSpPr>
            <a:xfrm>
              <a:off x="1299577" y="349909"/>
              <a:ext cx="64800" cy="64800"/>
              <a:chOff x="4180032" y="3419476"/>
              <a:chExt cx="64800" cy="64800"/>
            </a:xfrm>
          </p:grpSpPr>
          <p:cxnSp>
            <p:nvCxnSpPr>
              <p:cNvPr id="16459" name="Straight Connector 164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0" name="Straight Connector 164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5" name="Group 16314"/>
            <p:cNvGrpSpPr/>
            <p:nvPr/>
          </p:nvGrpSpPr>
          <p:grpSpPr>
            <a:xfrm>
              <a:off x="2247461" y="349909"/>
              <a:ext cx="64800" cy="64800"/>
              <a:chOff x="4180032" y="3419476"/>
              <a:chExt cx="64800" cy="64800"/>
            </a:xfrm>
          </p:grpSpPr>
          <p:cxnSp>
            <p:nvCxnSpPr>
              <p:cNvPr id="16457" name="Straight Connector 164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8" name="Straight Connector 164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6" name="Group 16315"/>
            <p:cNvGrpSpPr/>
            <p:nvPr/>
          </p:nvGrpSpPr>
          <p:grpSpPr>
            <a:xfrm>
              <a:off x="3330757" y="349909"/>
              <a:ext cx="64800" cy="64800"/>
              <a:chOff x="4180032" y="3419476"/>
              <a:chExt cx="64800" cy="64800"/>
            </a:xfrm>
          </p:grpSpPr>
          <p:cxnSp>
            <p:nvCxnSpPr>
              <p:cNvPr id="16455" name="Straight Connector 164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6" name="Straight Connector 164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7" name="Group 16316"/>
            <p:cNvGrpSpPr/>
            <p:nvPr/>
          </p:nvGrpSpPr>
          <p:grpSpPr>
            <a:xfrm>
              <a:off x="4007817" y="349909"/>
              <a:ext cx="64800" cy="64800"/>
              <a:chOff x="4180032" y="3419476"/>
              <a:chExt cx="64800" cy="64800"/>
            </a:xfrm>
          </p:grpSpPr>
          <p:cxnSp>
            <p:nvCxnSpPr>
              <p:cNvPr id="16453" name="Straight Connector 164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4" name="Straight Connector 164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8" name="Group 16317"/>
            <p:cNvGrpSpPr/>
            <p:nvPr/>
          </p:nvGrpSpPr>
          <p:grpSpPr>
            <a:xfrm>
              <a:off x="4414053" y="349909"/>
              <a:ext cx="64800" cy="64800"/>
              <a:chOff x="4180032" y="3419476"/>
              <a:chExt cx="64800" cy="64800"/>
            </a:xfrm>
          </p:grpSpPr>
          <p:cxnSp>
            <p:nvCxnSpPr>
              <p:cNvPr id="16451" name="Straight Connector 164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2" name="Straight Connector 164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9" name="Group 16318"/>
            <p:cNvGrpSpPr/>
            <p:nvPr/>
          </p:nvGrpSpPr>
          <p:grpSpPr>
            <a:xfrm>
              <a:off x="5091113" y="349909"/>
              <a:ext cx="64800" cy="64800"/>
              <a:chOff x="4180032" y="3419476"/>
              <a:chExt cx="64800" cy="64800"/>
            </a:xfrm>
          </p:grpSpPr>
          <p:cxnSp>
            <p:nvCxnSpPr>
              <p:cNvPr id="16449" name="Straight Connector 164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0" name="Straight Connector 164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0" name="Group 16319"/>
            <p:cNvGrpSpPr/>
            <p:nvPr/>
          </p:nvGrpSpPr>
          <p:grpSpPr>
            <a:xfrm>
              <a:off x="6174409" y="349909"/>
              <a:ext cx="64800" cy="64800"/>
              <a:chOff x="4180032" y="3419476"/>
              <a:chExt cx="64800" cy="64800"/>
            </a:xfrm>
          </p:grpSpPr>
          <p:cxnSp>
            <p:nvCxnSpPr>
              <p:cNvPr id="16447" name="Straight Connector 16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8" name="Straight Connector 16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1" name="Group 16320"/>
            <p:cNvGrpSpPr/>
            <p:nvPr/>
          </p:nvGrpSpPr>
          <p:grpSpPr>
            <a:xfrm>
              <a:off x="6851469" y="349909"/>
              <a:ext cx="64800" cy="64800"/>
              <a:chOff x="4180032" y="3419476"/>
              <a:chExt cx="64800" cy="64800"/>
            </a:xfrm>
          </p:grpSpPr>
          <p:cxnSp>
            <p:nvCxnSpPr>
              <p:cNvPr id="16445" name="Straight Connector 16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6" name="Straight Connector 16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2" name="Group 16321"/>
            <p:cNvGrpSpPr/>
            <p:nvPr/>
          </p:nvGrpSpPr>
          <p:grpSpPr>
            <a:xfrm>
              <a:off x="7528529" y="349909"/>
              <a:ext cx="64800" cy="64800"/>
              <a:chOff x="4180032" y="3419476"/>
              <a:chExt cx="64800" cy="64800"/>
            </a:xfrm>
          </p:grpSpPr>
          <p:cxnSp>
            <p:nvCxnSpPr>
              <p:cNvPr id="16443" name="Straight Connector 16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4" name="Straight Connector 16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3" name="Group 16322"/>
            <p:cNvGrpSpPr/>
            <p:nvPr/>
          </p:nvGrpSpPr>
          <p:grpSpPr>
            <a:xfrm>
              <a:off x="8205589" y="349909"/>
              <a:ext cx="64800" cy="64800"/>
              <a:chOff x="4180032" y="3419476"/>
              <a:chExt cx="64800" cy="64800"/>
            </a:xfrm>
          </p:grpSpPr>
          <p:cxnSp>
            <p:nvCxnSpPr>
              <p:cNvPr id="16441" name="Straight Connector 16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2" name="Straight Connector 16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4" name="Group 16323"/>
            <p:cNvGrpSpPr/>
            <p:nvPr/>
          </p:nvGrpSpPr>
          <p:grpSpPr>
            <a:xfrm>
              <a:off x="757929" y="349909"/>
              <a:ext cx="64800" cy="64800"/>
              <a:chOff x="4180032" y="3419476"/>
              <a:chExt cx="64800" cy="64800"/>
            </a:xfrm>
          </p:grpSpPr>
          <p:cxnSp>
            <p:nvCxnSpPr>
              <p:cNvPr id="16439" name="Straight Connector 16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0" name="Straight Connector 16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5" name="Group 16324"/>
            <p:cNvGrpSpPr/>
            <p:nvPr/>
          </p:nvGrpSpPr>
          <p:grpSpPr>
            <a:xfrm>
              <a:off x="1434989" y="349909"/>
              <a:ext cx="64800" cy="64800"/>
              <a:chOff x="4180032" y="3419476"/>
              <a:chExt cx="64800" cy="64800"/>
            </a:xfrm>
          </p:grpSpPr>
          <p:cxnSp>
            <p:nvCxnSpPr>
              <p:cNvPr id="16437" name="Straight Connector 16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8" name="Straight Connector 16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6" name="Group 16325"/>
            <p:cNvGrpSpPr/>
            <p:nvPr/>
          </p:nvGrpSpPr>
          <p:grpSpPr>
            <a:xfrm>
              <a:off x="2382873" y="349909"/>
              <a:ext cx="64800" cy="64800"/>
              <a:chOff x="4180032" y="3419476"/>
              <a:chExt cx="64800" cy="64800"/>
            </a:xfrm>
          </p:grpSpPr>
          <p:cxnSp>
            <p:nvCxnSpPr>
              <p:cNvPr id="16435" name="Straight Connector 16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6" name="Straight Connector 16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7" name="Group 16326"/>
            <p:cNvGrpSpPr/>
            <p:nvPr/>
          </p:nvGrpSpPr>
          <p:grpSpPr>
            <a:xfrm>
              <a:off x="3466169" y="349909"/>
              <a:ext cx="64800" cy="64800"/>
              <a:chOff x="4180032" y="3419476"/>
              <a:chExt cx="64800" cy="64800"/>
            </a:xfrm>
          </p:grpSpPr>
          <p:cxnSp>
            <p:nvCxnSpPr>
              <p:cNvPr id="16433" name="Straight Connector 16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4" name="Straight Connector 16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8" name="Group 16327"/>
            <p:cNvGrpSpPr/>
            <p:nvPr/>
          </p:nvGrpSpPr>
          <p:grpSpPr>
            <a:xfrm>
              <a:off x="4143229" y="349909"/>
              <a:ext cx="64800" cy="64800"/>
              <a:chOff x="4180032" y="3419476"/>
              <a:chExt cx="64800" cy="64800"/>
            </a:xfrm>
          </p:grpSpPr>
          <p:cxnSp>
            <p:nvCxnSpPr>
              <p:cNvPr id="16431" name="Straight Connector 16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2" name="Straight Connector 16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9" name="Group 16328"/>
            <p:cNvGrpSpPr/>
            <p:nvPr/>
          </p:nvGrpSpPr>
          <p:grpSpPr>
            <a:xfrm>
              <a:off x="4549465" y="349909"/>
              <a:ext cx="64800" cy="64800"/>
              <a:chOff x="4180032" y="3419476"/>
              <a:chExt cx="64800" cy="64800"/>
            </a:xfrm>
          </p:grpSpPr>
          <p:cxnSp>
            <p:nvCxnSpPr>
              <p:cNvPr id="16429" name="Straight Connector 16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0" name="Straight Connector 16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0" name="Group 16329"/>
            <p:cNvGrpSpPr/>
            <p:nvPr/>
          </p:nvGrpSpPr>
          <p:grpSpPr>
            <a:xfrm>
              <a:off x="5226525" y="349909"/>
              <a:ext cx="64800" cy="64800"/>
              <a:chOff x="4180032" y="3419476"/>
              <a:chExt cx="64800" cy="64800"/>
            </a:xfrm>
          </p:grpSpPr>
          <p:cxnSp>
            <p:nvCxnSpPr>
              <p:cNvPr id="16427" name="Straight Connector 16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8" name="Straight Connector 16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1" name="Group 16330"/>
            <p:cNvGrpSpPr/>
            <p:nvPr/>
          </p:nvGrpSpPr>
          <p:grpSpPr>
            <a:xfrm>
              <a:off x="6309821" y="349909"/>
              <a:ext cx="64800" cy="64800"/>
              <a:chOff x="4180032" y="3419476"/>
              <a:chExt cx="64800" cy="64800"/>
            </a:xfrm>
          </p:grpSpPr>
          <p:cxnSp>
            <p:nvCxnSpPr>
              <p:cNvPr id="16425" name="Straight Connector 16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6" name="Straight Connector 16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2" name="Group 16331"/>
            <p:cNvGrpSpPr/>
            <p:nvPr/>
          </p:nvGrpSpPr>
          <p:grpSpPr>
            <a:xfrm>
              <a:off x="6986881" y="349909"/>
              <a:ext cx="64800" cy="64800"/>
              <a:chOff x="4180032" y="3419476"/>
              <a:chExt cx="64800" cy="64800"/>
            </a:xfrm>
          </p:grpSpPr>
          <p:cxnSp>
            <p:nvCxnSpPr>
              <p:cNvPr id="16423" name="Straight Connector 16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4" name="Straight Connector 16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3" name="Group 16332"/>
            <p:cNvGrpSpPr/>
            <p:nvPr/>
          </p:nvGrpSpPr>
          <p:grpSpPr>
            <a:xfrm>
              <a:off x="7663941" y="349909"/>
              <a:ext cx="64800" cy="64800"/>
              <a:chOff x="4180032" y="3419476"/>
              <a:chExt cx="64800" cy="64800"/>
            </a:xfrm>
          </p:grpSpPr>
          <p:cxnSp>
            <p:nvCxnSpPr>
              <p:cNvPr id="16421" name="Straight Connector 164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2" name="Straight Connector 164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4" name="Group 16333"/>
            <p:cNvGrpSpPr/>
            <p:nvPr/>
          </p:nvGrpSpPr>
          <p:grpSpPr>
            <a:xfrm>
              <a:off x="8341001" y="349909"/>
              <a:ext cx="64800" cy="64800"/>
              <a:chOff x="4180032" y="3419476"/>
              <a:chExt cx="64800" cy="64800"/>
            </a:xfrm>
          </p:grpSpPr>
          <p:cxnSp>
            <p:nvCxnSpPr>
              <p:cNvPr id="16419" name="Straight Connector 164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0" name="Straight Connector 164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5" name="Group 16334"/>
            <p:cNvGrpSpPr/>
            <p:nvPr/>
          </p:nvGrpSpPr>
          <p:grpSpPr>
            <a:xfrm>
              <a:off x="893341" y="349909"/>
              <a:ext cx="64800" cy="64800"/>
              <a:chOff x="4180032" y="3419476"/>
              <a:chExt cx="64800" cy="64800"/>
            </a:xfrm>
          </p:grpSpPr>
          <p:cxnSp>
            <p:nvCxnSpPr>
              <p:cNvPr id="16417" name="Straight Connector 164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8" name="Straight Connector 164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6" name="Group 16335"/>
            <p:cNvGrpSpPr/>
            <p:nvPr/>
          </p:nvGrpSpPr>
          <p:grpSpPr>
            <a:xfrm>
              <a:off x="1570401" y="349909"/>
              <a:ext cx="64800" cy="64800"/>
              <a:chOff x="4180032" y="3419476"/>
              <a:chExt cx="64800" cy="64800"/>
            </a:xfrm>
          </p:grpSpPr>
          <p:cxnSp>
            <p:nvCxnSpPr>
              <p:cNvPr id="16415" name="Straight Connector 164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6" name="Straight Connector 164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7" name="Group 16336"/>
            <p:cNvGrpSpPr/>
            <p:nvPr/>
          </p:nvGrpSpPr>
          <p:grpSpPr>
            <a:xfrm>
              <a:off x="2518285" y="349909"/>
              <a:ext cx="64800" cy="64800"/>
              <a:chOff x="4180032" y="3419476"/>
              <a:chExt cx="64800" cy="64800"/>
            </a:xfrm>
          </p:grpSpPr>
          <p:cxnSp>
            <p:nvCxnSpPr>
              <p:cNvPr id="16413" name="Straight Connector 164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4" name="Straight Connector 164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8" name="Group 16337"/>
            <p:cNvGrpSpPr/>
            <p:nvPr/>
          </p:nvGrpSpPr>
          <p:grpSpPr>
            <a:xfrm>
              <a:off x="3601581" y="349909"/>
              <a:ext cx="64800" cy="64800"/>
              <a:chOff x="4180032" y="3419476"/>
              <a:chExt cx="64800" cy="64800"/>
            </a:xfrm>
          </p:grpSpPr>
          <p:cxnSp>
            <p:nvCxnSpPr>
              <p:cNvPr id="16411" name="Straight Connector 164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2" name="Straight Connector 164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9" name="Group 16338"/>
            <p:cNvGrpSpPr/>
            <p:nvPr/>
          </p:nvGrpSpPr>
          <p:grpSpPr>
            <a:xfrm>
              <a:off x="4684877" y="349909"/>
              <a:ext cx="64800" cy="64800"/>
              <a:chOff x="4180032" y="3419476"/>
              <a:chExt cx="64800" cy="64800"/>
            </a:xfrm>
          </p:grpSpPr>
          <p:cxnSp>
            <p:nvCxnSpPr>
              <p:cNvPr id="16409" name="Straight Connector 164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0" name="Straight Connector 164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0" name="Group 16339"/>
            <p:cNvGrpSpPr/>
            <p:nvPr/>
          </p:nvGrpSpPr>
          <p:grpSpPr>
            <a:xfrm>
              <a:off x="5361937" y="349909"/>
              <a:ext cx="64800" cy="64800"/>
              <a:chOff x="4180032" y="3419476"/>
              <a:chExt cx="64800" cy="64800"/>
            </a:xfrm>
          </p:grpSpPr>
          <p:cxnSp>
            <p:nvCxnSpPr>
              <p:cNvPr id="16407" name="Straight Connector 164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8" name="Straight Connector 164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1" name="Group 16340"/>
            <p:cNvGrpSpPr/>
            <p:nvPr/>
          </p:nvGrpSpPr>
          <p:grpSpPr>
            <a:xfrm>
              <a:off x="5768173" y="349909"/>
              <a:ext cx="64800" cy="64800"/>
              <a:chOff x="4180032" y="3419476"/>
              <a:chExt cx="64800" cy="64800"/>
            </a:xfrm>
          </p:grpSpPr>
          <p:cxnSp>
            <p:nvCxnSpPr>
              <p:cNvPr id="16405" name="Straight Connector 164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6" name="Straight Connector 164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2" name="Group 16341"/>
            <p:cNvGrpSpPr/>
            <p:nvPr/>
          </p:nvGrpSpPr>
          <p:grpSpPr>
            <a:xfrm>
              <a:off x="6445233" y="349909"/>
              <a:ext cx="64800" cy="64800"/>
              <a:chOff x="4180032" y="3419476"/>
              <a:chExt cx="64800" cy="64800"/>
            </a:xfrm>
          </p:grpSpPr>
          <p:cxnSp>
            <p:nvCxnSpPr>
              <p:cNvPr id="16403" name="Straight Connector 164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4" name="Straight Connector 164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3" name="Group 16342"/>
            <p:cNvGrpSpPr/>
            <p:nvPr/>
          </p:nvGrpSpPr>
          <p:grpSpPr>
            <a:xfrm>
              <a:off x="7122293" y="349909"/>
              <a:ext cx="64800" cy="64800"/>
              <a:chOff x="4180032" y="3419476"/>
              <a:chExt cx="64800" cy="64800"/>
            </a:xfrm>
          </p:grpSpPr>
          <p:cxnSp>
            <p:nvCxnSpPr>
              <p:cNvPr id="16401" name="Straight Connector 164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2" name="Straight Connector 164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4" name="Group 16343"/>
            <p:cNvGrpSpPr/>
            <p:nvPr/>
          </p:nvGrpSpPr>
          <p:grpSpPr>
            <a:xfrm>
              <a:off x="7799353" y="349909"/>
              <a:ext cx="64800" cy="64800"/>
              <a:chOff x="4180032" y="3419476"/>
              <a:chExt cx="64800" cy="64800"/>
            </a:xfrm>
          </p:grpSpPr>
          <p:cxnSp>
            <p:nvCxnSpPr>
              <p:cNvPr id="16399" name="Straight Connector 163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0" name="Straight Connector 163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5" name="Group 16344"/>
            <p:cNvGrpSpPr/>
            <p:nvPr/>
          </p:nvGrpSpPr>
          <p:grpSpPr>
            <a:xfrm>
              <a:off x="8476413" y="349909"/>
              <a:ext cx="64800" cy="64800"/>
              <a:chOff x="4180032" y="3419476"/>
              <a:chExt cx="64800" cy="64800"/>
            </a:xfrm>
          </p:grpSpPr>
          <p:cxnSp>
            <p:nvCxnSpPr>
              <p:cNvPr id="16397" name="Straight Connector 163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8" name="Straight Connector 163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6" name="Group 16345"/>
            <p:cNvGrpSpPr/>
            <p:nvPr/>
          </p:nvGrpSpPr>
          <p:grpSpPr>
            <a:xfrm>
              <a:off x="1705813" y="349909"/>
              <a:ext cx="64800" cy="64800"/>
              <a:chOff x="4180032" y="3419476"/>
              <a:chExt cx="64800" cy="64800"/>
            </a:xfrm>
          </p:grpSpPr>
          <p:cxnSp>
            <p:nvCxnSpPr>
              <p:cNvPr id="16395" name="Straight Connector 163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6" name="Straight Connector 163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7" name="Group 16346"/>
            <p:cNvGrpSpPr/>
            <p:nvPr/>
          </p:nvGrpSpPr>
          <p:grpSpPr>
            <a:xfrm>
              <a:off x="2653697" y="349909"/>
              <a:ext cx="64800" cy="64800"/>
              <a:chOff x="4180032" y="3419476"/>
              <a:chExt cx="64800" cy="64800"/>
            </a:xfrm>
          </p:grpSpPr>
          <p:cxnSp>
            <p:nvCxnSpPr>
              <p:cNvPr id="16393" name="Straight Connector 163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4" name="Straight Connector 163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8" name="Group 16347"/>
            <p:cNvGrpSpPr/>
            <p:nvPr/>
          </p:nvGrpSpPr>
          <p:grpSpPr>
            <a:xfrm>
              <a:off x="3736993" y="349909"/>
              <a:ext cx="64800" cy="64800"/>
              <a:chOff x="4180032" y="3419476"/>
              <a:chExt cx="64800" cy="64800"/>
            </a:xfrm>
          </p:grpSpPr>
          <p:cxnSp>
            <p:nvCxnSpPr>
              <p:cNvPr id="16391" name="Straight Connector 163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2" name="Straight Connector 163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9" name="Group 16348"/>
            <p:cNvGrpSpPr/>
            <p:nvPr/>
          </p:nvGrpSpPr>
          <p:grpSpPr>
            <a:xfrm>
              <a:off x="4278641" y="349909"/>
              <a:ext cx="64800" cy="64800"/>
              <a:chOff x="4180032" y="3419476"/>
              <a:chExt cx="64800" cy="64800"/>
            </a:xfrm>
          </p:grpSpPr>
          <p:cxnSp>
            <p:nvCxnSpPr>
              <p:cNvPr id="16389" name="Straight Connector 163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0" name="Straight Connector 163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0" name="Group 16349"/>
            <p:cNvGrpSpPr/>
            <p:nvPr/>
          </p:nvGrpSpPr>
          <p:grpSpPr>
            <a:xfrm>
              <a:off x="4820289" y="349909"/>
              <a:ext cx="64800" cy="64800"/>
              <a:chOff x="4180032" y="3419476"/>
              <a:chExt cx="64800" cy="64800"/>
            </a:xfrm>
          </p:grpSpPr>
          <p:cxnSp>
            <p:nvCxnSpPr>
              <p:cNvPr id="16387" name="Straight Connector 163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8" name="Straight Connector 163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1" name="Group 16350"/>
            <p:cNvGrpSpPr/>
            <p:nvPr/>
          </p:nvGrpSpPr>
          <p:grpSpPr>
            <a:xfrm>
              <a:off x="5497349" y="349909"/>
              <a:ext cx="64800" cy="64800"/>
              <a:chOff x="4180032" y="3419476"/>
              <a:chExt cx="64800" cy="64800"/>
            </a:xfrm>
          </p:grpSpPr>
          <p:cxnSp>
            <p:nvCxnSpPr>
              <p:cNvPr id="16385" name="Straight Connector 163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6" name="Straight Connector 163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2" name="Group 16351"/>
            <p:cNvGrpSpPr/>
            <p:nvPr/>
          </p:nvGrpSpPr>
          <p:grpSpPr>
            <a:xfrm>
              <a:off x="5903585" y="349909"/>
              <a:ext cx="64800" cy="64800"/>
              <a:chOff x="4180032" y="3419476"/>
              <a:chExt cx="64800" cy="64800"/>
            </a:xfrm>
          </p:grpSpPr>
          <p:cxnSp>
            <p:nvCxnSpPr>
              <p:cNvPr id="16383" name="Straight Connector 163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4" name="Straight Connector 163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3" name="Group 16352"/>
            <p:cNvGrpSpPr/>
            <p:nvPr/>
          </p:nvGrpSpPr>
          <p:grpSpPr>
            <a:xfrm>
              <a:off x="6580645" y="349909"/>
              <a:ext cx="64800" cy="64800"/>
              <a:chOff x="4180032" y="3419476"/>
              <a:chExt cx="64800" cy="64800"/>
            </a:xfrm>
          </p:grpSpPr>
          <p:cxnSp>
            <p:nvCxnSpPr>
              <p:cNvPr id="16381" name="Straight Connector 163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2" name="Straight Connector 163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4" name="Group 16353"/>
            <p:cNvGrpSpPr/>
            <p:nvPr/>
          </p:nvGrpSpPr>
          <p:grpSpPr>
            <a:xfrm>
              <a:off x="7257705" y="349909"/>
              <a:ext cx="64800" cy="64800"/>
              <a:chOff x="4180032" y="3419476"/>
              <a:chExt cx="64800" cy="64800"/>
            </a:xfrm>
          </p:grpSpPr>
          <p:cxnSp>
            <p:nvCxnSpPr>
              <p:cNvPr id="16379" name="Straight Connector 163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0" name="Straight Connector 163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5" name="Group 16354"/>
            <p:cNvGrpSpPr/>
            <p:nvPr/>
          </p:nvGrpSpPr>
          <p:grpSpPr>
            <a:xfrm>
              <a:off x="7934765" y="349909"/>
              <a:ext cx="64800" cy="64800"/>
              <a:chOff x="4180032" y="3419476"/>
              <a:chExt cx="64800" cy="64800"/>
            </a:xfrm>
          </p:grpSpPr>
          <p:cxnSp>
            <p:nvCxnSpPr>
              <p:cNvPr id="16377" name="Straight Connector 163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8" name="Straight Connector 163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6" name="Group 16355"/>
            <p:cNvGrpSpPr/>
            <p:nvPr/>
          </p:nvGrpSpPr>
          <p:grpSpPr>
            <a:xfrm>
              <a:off x="8611825" y="349909"/>
              <a:ext cx="64800" cy="64800"/>
              <a:chOff x="4180032" y="3419476"/>
              <a:chExt cx="64800" cy="64800"/>
            </a:xfrm>
          </p:grpSpPr>
          <p:cxnSp>
            <p:nvCxnSpPr>
              <p:cNvPr id="16375" name="Straight Connector 163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6" name="Straight Connector 163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7" name="Group 16356"/>
            <p:cNvGrpSpPr/>
            <p:nvPr/>
          </p:nvGrpSpPr>
          <p:grpSpPr>
            <a:xfrm>
              <a:off x="1028753" y="349909"/>
              <a:ext cx="64800" cy="64800"/>
              <a:chOff x="4180032" y="3419476"/>
              <a:chExt cx="64800" cy="64800"/>
            </a:xfrm>
          </p:grpSpPr>
          <p:cxnSp>
            <p:nvCxnSpPr>
              <p:cNvPr id="16373" name="Straight Connector 163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4" name="Straight Connector 163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8" name="Group 16357"/>
            <p:cNvGrpSpPr/>
            <p:nvPr/>
          </p:nvGrpSpPr>
          <p:grpSpPr>
            <a:xfrm>
              <a:off x="1841225" y="349909"/>
              <a:ext cx="64800" cy="64800"/>
              <a:chOff x="4180032" y="3419476"/>
              <a:chExt cx="64800" cy="64800"/>
            </a:xfrm>
          </p:grpSpPr>
          <p:cxnSp>
            <p:nvCxnSpPr>
              <p:cNvPr id="16371" name="Straight Connector 163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2" name="Straight Connector 163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9" name="Group 16358"/>
            <p:cNvGrpSpPr/>
            <p:nvPr/>
          </p:nvGrpSpPr>
          <p:grpSpPr>
            <a:xfrm>
              <a:off x="2789109" y="349909"/>
              <a:ext cx="64800" cy="64800"/>
              <a:chOff x="4180032" y="3419476"/>
              <a:chExt cx="64800" cy="64800"/>
            </a:xfrm>
          </p:grpSpPr>
          <p:cxnSp>
            <p:nvCxnSpPr>
              <p:cNvPr id="16369" name="Straight Connector 163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0" name="Straight Connector 163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60" name="Group 16359"/>
            <p:cNvGrpSpPr/>
            <p:nvPr/>
          </p:nvGrpSpPr>
          <p:grpSpPr>
            <a:xfrm>
              <a:off x="1976637" y="349909"/>
              <a:ext cx="64800" cy="64800"/>
              <a:chOff x="4180032" y="3419476"/>
              <a:chExt cx="64800" cy="64800"/>
            </a:xfrm>
          </p:grpSpPr>
          <p:cxnSp>
            <p:nvCxnSpPr>
              <p:cNvPr id="16367" name="Straight Connector 163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68" name="Straight Connector 163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61" name="Group 16360"/>
            <p:cNvGrpSpPr/>
            <p:nvPr/>
          </p:nvGrpSpPr>
          <p:grpSpPr>
            <a:xfrm>
              <a:off x="2924521" y="349909"/>
              <a:ext cx="64800" cy="64800"/>
              <a:chOff x="4180032" y="3419476"/>
              <a:chExt cx="64800" cy="64800"/>
            </a:xfrm>
          </p:grpSpPr>
          <p:cxnSp>
            <p:nvCxnSpPr>
              <p:cNvPr id="16365" name="Straight Connector 163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66" name="Straight Connector 163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62" name="Group 16361"/>
            <p:cNvGrpSpPr/>
            <p:nvPr/>
          </p:nvGrpSpPr>
          <p:grpSpPr>
            <a:xfrm>
              <a:off x="3059933" y="349909"/>
              <a:ext cx="64800" cy="64800"/>
              <a:chOff x="4180032" y="3419476"/>
              <a:chExt cx="64800" cy="64800"/>
            </a:xfrm>
          </p:grpSpPr>
          <p:cxnSp>
            <p:nvCxnSpPr>
              <p:cNvPr id="16363" name="Straight Connector 163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64" name="Straight Connector 163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6489" name="Group 16488"/>
          <p:cNvGrpSpPr/>
          <p:nvPr/>
        </p:nvGrpSpPr>
        <p:grpSpPr>
          <a:xfrm>
            <a:off x="468924" y="4605977"/>
            <a:ext cx="11280435" cy="64800"/>
            <a:chOff x="351693" y="349909"/>
            <a:chExt cx="8460326" cy="64800"/>
          </a:xfrm>
        </p:grpSpPr>
        <p:grpSp>
          <p:nvGrpSpPr>
            <p:cNvPr id="16490" name="Group 16489"/>
            <p:cNvGrpSpPr/>
            <p:nvPr/>
          </p:nvGrpSpPr>
          <p:grpSpPr>
            <a:xfrm>
              <a:off x="351693" y="349909"/>
              <a:ext cx="64800" cy="64800"/>
              <a:chOff x="4180032" y="3419476"/>
              <a:chExt cx="64800" cy="64800"/>
            </a:xfrm>
          </p:grpSpPr>
          <p:cxnSp>
            <p:nvCxnSpPr>
              <p:cNvPr id="16677" name="Straight Connector 16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8" name="Straight Connector 16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1" name="Group 16490"/>
            <p:cNvGrpSpPr/>
            <p:nvPr/>
          </p:nvGrpSpPr>
          <p:grpSpPr>
            <a:xfrm>
              <a:off x="487105" y="349909"/>
              <a:ext cx="64800" cy="64800"/>
              <a:chOff x="4180032" y="3419476"/>
              <a:chExt cx="64800" cy="64800"/>
            </a:xfrm>
          </p:grpSpPr>
          <p:cxnSp>
            <p:nvCxnSpPr>
              <p:cNvPr id="16675" name="Straight Connector 16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6" name="Straight Connector 16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2" name="Group 16491"/>
            <p:cNvGrpSpPr/>
            <p:nvPr/>
          </p:nvGrpSpPr>
          <p:grpSpPr>
            <a:xfrm>
              <a:off x="622517" y="349909"/>
              <a:ext cx="64800" cy="64800"/>
              <a:chOff x="4180032" y="3419476"/>
              <a:chExt cx="64800" cy="64800"/>
            </a:xfrm>
          </p:grpSpPr>
          <p:cxnSp>
            <p:nvCxnSpPr>
              <p:cNvPr id="16673" name="Straight Connector 16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4" name="Straight Connector 16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3" name="Group 16492"/>
            <p:cNvGrpSpPr/>
            <p:nvPr/>
          </p:nvGrpSpPr>
          <p:grpSpPr>
            <a:xfrm>
              <a:off x="1164165" y="349909"/>
              <a:ext cx="64800" cy="64800"/>
              <a:chOff x="4180032" y="3419476"/>
              <a:chExt cx="64800" cy="64800"/>
            </a:xfrm>
          </p:grpSpPr>
          <p:cxnSp>
            <p:nvCxnSpPr>
              <p:cNvPr id="16671" name="Straight Connector 16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2" name="Straight Connector 16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4" name="Group 16493"/>
            <p:cNvGrpSpPr/>
            <p:nvPr/>
          </p:nvGrpSpPr>
          <p:grpSpPr>
            <a:xfrm>
              <a:off x="2112049" y="349909"/>
              <a:ext cx="64800" cy="64800"/>
              <a:chOff x="4180032" y="3419476"/>
              <a:chExt cx="64800" cy="64800"/>
            </a:xfrm>
          </p:grpSpPr>
          <p:cxnSp>
            <p:nvCxnSpPr>
              <p:cNvPr id="16669" name="Straight Connector 16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0" name="Straight Connector 16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5" name="Group 16494"/>
            <p:cNvGrpSpPr/>
            <p:nvPr/>
          </p:nvGrpSpPr>
          <p:grpSpPr>
            <a:xfrm>
              <a:off x="3195345" y="349909"/>
              <a:ext cx="64800" cy="64800"/>
              <a:chOff x="4180032" y="3419476"/>
              <a:chExt cx="64800" cy="64800"/>
            </a:xfrm>
          </p:grpSpPr>
          <p:cxnSp>
            <p:nvCxnSpPr>
              <p:cNvPr id="16667" name="Straight Connector 16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8" name="Straight Connector 16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6" name="Group 16495"/>
            <p:cNvGrpSpPr/>
            <p:nvPr/>
          </p:nvGrpSpPr>
          <p:grpSpPr>
            <a:xfrm>
              <a:off x="3872405" y="349909"/>
              <a:ext cx="64800" cy="64800"/>
              <a:chOff x="4180032" y="3419476"/>
              <a:chExt cx="64800" cy="64800"/>
            </a:xfrm>
          </p:grpSpPr>
          <p:cxnSp>
            <p:nvCxnSpPr>
              <p:cNvPr id="16665" name="Straight Connector 16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6" name="Straight Connector 16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7" name="Group 16496"/>
            <p:cNvGrpSpPr/>
            <p:nvPr/>
          </p:nvGrpSpPr>
          <p:grpSpPr>
            <a:xfrm>
              <a:off x="4955701" y="349909"/>
              <a:ext cx="64800" cy="64800"/>
              <a:chOff x="4180032" y="3419476"/>
              <a:chExt cx="64800" cy="64800"/>
            </a:xfrm>
          </p:grpSpPr>
          <p:cxnSp>
            <p:nvCxnSpPr>
              <p:cNvPr id="16663" name="Straight Connector 16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4" name="Straight Connector 16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8" name="Group 16497"/>
            <p:cNvGrpSpPr/>
            <p:nvPr/>
          </p:nvGrpSpPr>
          <p:grpSpPr>
            <a:xfrm>
              <a:off x="5632761" y="349909"/>
              <a:ext cx="64800" cy="64800"/>
              <a:chOff x="4180032" y="3419476"/>
              <a:chExt cx="64800" cy="64800"/>
            </a:xfrm>
          </p:grpSpPr>
          <p:cxnSp>
            <p:nvCxnSpPr>
              <p:cNvPr id="16661" name="Straight Connector 16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2" name="Straight Connector 16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9" name="Group 16498"/>
            <p:cNvGrpSpPr/>
            <p:nvPr/>
          </p:nvGrpSpPr>
          <p:grpSpPr>
            <a:xfrm>
              <a:off x="6038997" y="349909"/>
              <a:ext cx="64800" cy="64800"/>
              <a:chOff x="4180032" y="3419476"/>
              <a:chExt cx="64800" cy="64800"/>
            </a:xfrm>
          </p:grpSpPr>
          <p:cxnSp>
            <p:nvCxnSpPr>
              <p:cNvPr id="16659" name="Straight Connector 16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0" name="Straight Connector 16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0" name="Group 16499"/>
            <p:cNvGrpSpPr/>
            <p:nvPr/>
          </p:nvGrpSpPr>
          <p:grpSpPr>
            <a:xfrm>
              <a:off x="6716057" y="349909"/>
              <a:ext cx="64800" cy="64800"/>
              <a:chOff x="4180032" y="3419476"/>
              <a:chExt cx="64800" cy="64800"/>
            </a:xfrm>
          </p:grpSpPr>
          <p:cxnSp>
            <p:nvCxnSpPr>
              <p:cNvPr id="16657" name="Straight Connector 16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8" name="Straight Connector 16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1" name="Group 16500"/>
            <p:cNvGrpSpPr/>
            <p:nvPr/>
          </p:nvGrpSpPr>
          <p:grpSpPr>
            <a:xfrm>
              <a:off x="7393117" y="349909"/>
              <a:ext cx="64800" cy="64800"/>
              <a:chOff x="4180032" y="3419476"/>
              <a:chExt cx="64800" cy="64800"/>
            </a:xfrm>
          </p:grpSpPr>
          <p:cxnSp>
            <p:nvCxnSpPr>
              <p:cNvPr id="16655" name="Straight Connector 16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6" name="Straight Connector 16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2" name="Group 16501"/>
            <p:cNvGrpSpPr/>
            <p:nvPr/>
          </p:nvGrpSpPr>
          <p:grpSpPr>
            <a:xfrm>
              <a:off x="8070177" y="349909"/>
              <a:ext cx="64800" cy="64800"/>
              <a:chOff x="4180032" y="3419476"/>
              <a:chExt cx="64800" cy="64800"/>
            </a:xfrm>
          </p:grpSpPr>
          <p:cxnSp>
            <p:nvCxnSpPr>
              <p:cNvPr id="16653" name="Straight Connector 16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4" name="Straight Connector 16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3" name="Group 16502"/>
            <p:cNvGrpSpPr/>
            <p:nvPr/>
          </p:nvGrpSpPr>
          <p:grpSpPr>
            <a:xfrm>
              <a:off x="8747219" y="349909"/>
              <a:ext cx="64800" cy="64800"/>
              <a:chOff x="4180032" y="3419476"/>
              <a:chExt cx="64800" cy="64800"/>
            </a:xfrm>
          </p:grpSpPr>
          <p:cxnSp>
            <p:nvCxnSpPr>
              <p:cNvPr id="16651" name="Straight Connector 166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2" name="Straight Connector 166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4" name="Group 16503"/>
            <p:cNvGrpSpPr/>
            <p:nvPr/>
          </p:nvGrpSpPr>
          <p:grpSpPr>
            <a:xfrm>
              <a:off x="1299577" y="349909"/>
              <a:ext cx="64800" cy="64800"/>
              <a:chOff x="4180032" y="3419476"/>
              <a:chExt cx="64800" cy="64800"/>
            </a:xfrm>
          </p:grpSpPr>
          <p:cxnSp>
            <p:nvCxnSpPr>
              <p:cNvPr id="16649" name="Straight Connector 166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0" name="Straight Connector 166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5" name="Group 16504"/>
            <p:cNvGrpSpPr/>
            <p:nvPr/>
          </p:nvGrpSpPr>
          <p:grpSpPr>
            <a:xfrm>
              <a:off x="2247461" y="349909"/>
              <a:ext cx="64800" cy="64800"/>
              <a:chOff x="4180032" y="3419476"/>
              <a:chExt cx="64800" cy="64800"/>
            </a:xfrm>
          </p:grpSpPr>
          <p:cxnSp>
            <p:nvCxnSpPr>
              <p:cNvPr id="16647" name="Straight Connector 166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8" name="Straight Connector 166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6" name="Group 16505"/>
            <p:cNvGrpSpPr/>
            <p:nvPr/>
          </p:nvGrpSpPr>
          <p:grpSpPr>
            <a:xfrm>
              <a:off x="3330757" y="349909"/>
              <a:ext cx="64800" cy="64800"/>
              <a:chOff x="4180032" y="3419476"/>
              <a:chExt cx="64800" cy="64800"/>
            </a:xfrm>
          </p:grpSpPr>
          <p:cxnSp>
            <p:nvCxnSpPr>
              <p:cNvPr id="16645" name="Straight Connector 166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6" name="Straight Connector 166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7" name="Group 16506"/>
            <p:cNvGrpSpPr/>
            <p:nvPr/>
          </p:nvGrpSpPr>
          <p:grpSpPr>
            <a:xfrm>
              <a:off x="4007817" y="349909"/>
              <a:ext cx="64800" cy="64800"/>
              <a:chOff x="4180032" y="3419476"/>
              <a:chExt cx="64800" cy="64800"/>
            </a:xfrm>
          </p:grpSpPr>
          <p:cxnSp>
            <p:nvCxnSpPr>
              <p:cNvPr id="16643" name="Straight Connector 166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4" name="Straight Connector 166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8" name="Group 16507"/>
            <p:cNvGrpSpPr/>
            <p:nvPr/>
          </p:nvGrpSpPr>
          <p:grpSpPr>
            <a:xfrm>
              <a:off x="4414053" y="349909"/>
              <a:ext cx="64800" cy="64800"/>
              <a:chOff x="4180032" y="3419476"/>
              <a:chExt cx="64800" cy="64800"/>
            </a:xfrm>
          </p:grpSpPr>
          <p:cxnSp>
            <p:nvCxnSpPr>
              <p:cNvPr id="16641" name="Straight Connector 166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2" name="Straight Connector 166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9" name="Group 16508"/>
            <p:cNvGrpSpPr/>
            <p:nvPr/>
          </p:nvGrpSpPr>
          <p:grpSpPr>
            <a:xfrm>
              <a:off x="5091113" y="349909"/>
              <a:ext cx="64800" cy="64800"/>
              <a:chOff x="4180032" y="3419476"/>
              <a:chExt cx="64800" cy="64800"/>
            </a:xfrm>
          </p:grpSpPr>
          <p:cxnSp>
            <p:nvCxnSpPr>
              <p:cNvPr id="16639" name="Straight Connector 166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0" name="Straight Connector 166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0" name="Group 16509"/>
            <p:cNvGrpSpPr/>
            <p:nvPr/>
          </p:nvGrpSpPr>
          <p:grpSpPr>
            <a:xfrm>
              <a:off x="6174409" y="349909"/>
              <a:ext cx="64800" cy="64800"/>
              <a:chOff x="4180032" y="3419476"/>
              <a:chExt cx="64800" cy="64800"/>
            </a:xfrm>
          </p:grpSpPr>
          <p:cxnSp>
            <p:nvCxnSpPr>
              <p:cNvPr id="16637" name="Straight Connector 16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8" name="Straight Connector 16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1" name="Group 16510"/>
            <p:cNvGrpSpPr/>
            <p:nvPr/>
          </p:nvGrpSpPr>
          <p:grpSpPr>
            <a:xfrm>
              <a:off x="6851469" y="349909"/>
              <a:ext cx="64800" cy="64800"/>
              <a:chOff x="4180032" y="3419476"/>
              <a:chExt cx="64800" cy="64800"/>
            </a:xfrm>
          </p:grpSpPr>
          <p:cxnSp>
            <p:nvCxnSpPr>
              <p:cNvPr id="16635" name="Straight Connector 16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6" name="Straight Connector 16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2" name="Group 16511"/>
            <p:cNvGrpSpPr/>
            <p:nvPr/>
          </p:nvGrpSpPr>
          <p:grpSpPr>
            <a:xfrm>
              <a:off x="7528529" y="349909"/>
              <a:ext cx="64800" cy="64800"/>
              <a:chOff x="4180032" y="3419476"/>
              <a:chExt cx="64800" cy="64800"/>
            </a:xfrm>
          </p:grpSpPr>
          <p:cxnSp>
            <p:nvCxnSpPr>
              <p:cNvPr id="16633" name="Straight Connector 16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4" name="Straight Connector 16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3" name="Group 16512"/>
            <p:cNvGrpSpPr/>
            <p:nvPr/>
          </p:nvGrpSpPr>
          <p:grpSpPr>
            <a:xfrm>
              <a:off x="8205589" y="349909"/>
              <a:ext cx="64800" cy="64800"/>
              <a:chOff x="4180032" y="3419476"/>
              <a:chExt cx="64800" cy="64800"/>
            </a:xfrm>
          </p:grpSpPr>
          <p:cxnSp>
            <p:nvCxnSpPr>
              <p:cNvPr id="16631" name="Straight Connector 16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2" name="Straight Connector 16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4" name="Group 16513"/>
            <p:cNvGrpSpPr/>
            <p:nvPr/>
          </p:nvGrpSpPr>
          <p:grpSpPr>
            <a:xfrm>
              <a:off x="757929" y="349909"/>
              <a:ext cx="64800" cy="64800"/>
              <a:chOff x="4180032" y="3419476"/>
              <a:chExt cx="64800" cy="64800"/>
            </a:xfrm>
          </p:grpSpPr>
          <p:cxnSp>
            <p:nvCxnSpPr>
              <p:cNvPr id="16629" name="Straight Connector 16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0" name="Straight Connector 16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5" name="Group 16514"/>
            <p:cNvGrpSpPr/>
            <p:nvPr/>
          </p:nvGrpSpPr>
          <p:grpSpPr>
            <a:xfrm>
              <a:off x="1434989" y="349909"/>
              <a:ext cx="64800" cy="64800"/>
              <a:chOff x="4180032" y="3419476"/>
              <a:chExt cx="64800" cy="64800"/>
            </a:xfrm>
          </p:grpSpPr>
          <p:cxnSp>
            <p:nvCxnSpPr>
              <p:cNvPr id="16627" name="Straight Connector 16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8" name="Straight Connector 16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6" name="Group 16515"/>
            <p:cNvGrpSpPr/>
            <p:nvPr/>
          </p:nvGrpSpPr>
          <p:grpSpPr>
            <a:xfrm>
              <a:off x="2382873" y="349909"/>
              <a:ext cx="64800" cy="64800"/>
              <a:chOff x="4180032" y="3419476"/>
              <a:chExt cx="64800" cy="64800"/>
            </a:xfrm>
          </p:grpSpPr>
          <p:cxnSp>
            <p:nvCxnSpPr>
              <p:cNvPr id="16625" name="Straight Connector 16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6" name="Straight Connector 16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7" name="Group 16516"/>
            <p:cNvGrpSpPr/>
            <p:nvPr/>
          </p:nvGrpSpPr>
          <p:grpSpPr>
            <a:xfrm>
              <a:off x="3466169" y="349909"/>
              <a:ext cx="64800" cy="64800"/>
              <a:chOff x="4180032" y="3419476"/>
              <a:chExt cx="64800" cy="64800"/>
            </a:xfrm>
          </p:grpSpPr>
          <p:cxnSp>
            <p:nvCxnSpPr>
              <p:cNvPr id="16623" name="Straight Connector 16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4" name="Straight Connector 16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8" name="Group 16517"/>
            <p:cNvGrpSpPr/>
            <p:nvPr/>
          </p:nvGrpSpPr>
          <p:grpSpPr>
            <a:xfrm>
              <a:off x="4143229" y="349909"/>
              <a:ext cx="64800" cy="64800"/>
              <a:chOff x="4180032" y="3419476"/>
              <a:chExt cx="64800" cy="64800"/>
            </a:xfrm>
          </p:grpSpPr>
          <p:cxnSp>
            <p:nvCxnSpPr>
              <p:cNvPr id="16621" name="Straight Connector 16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2" name="Straight Connector 16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9" name="Group 16518"/>
            <p:cNvGrpSpPr/>
            <p:nvPr/>
          </p:nvGrpSpPr>
          <p:grpSpPr>
            <a:xfrm>
              <a:off x="4549465" y="349909"/>
              <a:ext cx="64800" cy="64800"/>
              <a:chOff x="4180032" y="3419476"/>
              <a:chExt cx="64800" cy="64800"/>
            </a:xfrm>
          </p:grpSpPr>
          <p:cxnSp>
            <p:nvCxnSpPr>
              <p:cNvPr id="16619" name="Straight Connector 16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0" name="Straight Connector 16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0" name="Group 16519"/>
            <p:cNvGrpSpPr/>
            <p:nvPr/>
          </p:nvGrpSpPr>
          <p:grpSpPr>
            <a:xfrm>
              <a:off x="5226525" y="349909"/>
              <a:ext cx="64800" cy="64800"/>
              <a:chOff x="4180032" y="3419476"/>
              <a:chExt cx="64800" cy="64800"/>
            </a:xfrm>
          </p:grpSpPr>
          <p:cxnSp>
            <p:nvCxnSpPr>
              <p:cNvPr id="16617" name="Straight Connector 16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8" name="Straight Connector 16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1" name="Group 16520"/>
            <p:cNvGrpSpPr/>
            <p:nvPr/>
          </p:nvGrpSpPr>
          <p:grpSpPr>
            <a:xfrm>
              <a:off x="6309821" y="349909"/>
              <a:ext cx="64800" cy="64800"/>
              <a:chOff x="4180032" y="3419476"/>
              <a:chExt cx="64800" cy="64800"/>
            </a:xfrm>
          </p:grpSpPr>
          <p:cxnSp>
            <p:nvCxnSpPr>
              <p:cNvPr id="16615" name="Straight Connector 16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6" name="Straight Connector 16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2" name="Group 16521"/>
            <p:cNvGrpSpPr/>
            <p:nvPr/>
          </p:nvGrpSpPr>
          <p:grpSpPr>
            <a:xfrm>
              <a:off x="6986881" y="349909"/>
              <a:ext cx="64800" cy="64800"/>
              <a:chOff x="4180032" y="3419476"/>
              <a:chExt cx="64800" cy="64800"/>
            </a:xfrm>
          </p:grpSpPr>
          <p:cxnSp>
            <p:nvCxnSpPr>
              <p:cNvPr id="16613" name="Straight Connector 16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4" name="Straight Connector 16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3" name="Group 16522"/>
            <p:cNvGrpSpPr/>
            <p:nvPr/>
          </p:nvGrpSpPr>
          <p:grpSpPr>
            <a:xfrm>
              <a:off x="7663941" y="349909"/>
              <a:ext cx="64800" cy="64800"/>
              <a:chOff x="4180032" y="3419476"/>
              <a:chExt cx="64800" cy="64800"/>
            </a:xfrm>
          </p:grpSpPr>
          <p:cxnSp>
            <p:nvCxnSpPr>
              <p:cNvPr id="16611" name="Straight Connector 166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2" name="Straight Connector 166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4" name="Group 16523"/>
            <p:cNvGrpSpPr/>
            <p:nvPr/>
          </p:nvGrpSpPr>
          <p:grpSpPr>
            <a:xfrm>
              <a:off x="8341001" y="349909"/>
              <a:ext cx="64800" cy="64800"/>
              <a:chOff x="4180032" y="3419476"/>
              <a:chExt cx="64800" cy="64800"/>
            </a:xfrm>
          </p:grpSpPr>
          <p:cxnSp>
            <p:nvCxnSpPr>
              <p:cNvPr id="16609" name="Straight Connector 166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0" name="Straight Connector 166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5" name="Group 16524"/>
            <p:cNvGrpSpPr/>
            <p:nvPr/>
          </p:nvGrpSpPr>
          <p:grpSpPr>
            <a:xfrm>
              <a:off x="893341" y="349909"/>
              <a:ext cx="64800" cy="64800"/>
              <a:chOff x="4180032" y="3419476"/>
              <a:chExt cx="64800" cy="64800"/>
            </a:xfrm>
          </p:grpSpPr>
          <p:cxnSp>
            <p:nvCxnSpPr>
              <p:cNvPr id="16607" name="Straight Connector 166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8" name="Straight Connector 166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6" name="Group 16525"/>
            <p:cNvGrpSpPr/>
            <p:nvPr/>
          </p:nvGrpSpPr>
          <p:grpSpPr>
            <a:xfrm>
              <a:off x="1570401" y="349909"/>
              <a:ext cx="64800" cy="64800"/>
              <a:chOff x="4180032" y="3419476"/>
              <a:chExt cx="64800" cy="64800"/>
            </a:xfrm>
          </p:grpSpPr>
          <p:cxnSp>
            <p:nvCxnSpPr>
              <p:cNvPr id="16605" name="Straight Connector 166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6" name="Straight Connector 166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7" name="Group 16526"/>
            <p:cNvGrpSpPr/>
            <p:nvPr/>
          </p:nvGrpSpPr>
          <p:grpSpPr>
            <a:xfrm>
              <a:off x="2518285" y="349909"/>
              <a:ext cx="64800" cy="64800"/>
              <a:chOff x="4180032" y="3419476"/>
              <a:chExt cx="64800" cy="64800"/>
            </a:xfrm>
          </p:grpSpPr>
          <p:cxnSp>
            <p:nvCxnSpPr>
              <p:cNvPr id="16603" name="Straight Connector 166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4" name="Straight Connector 166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8" name="Group 16527"/>
            <p:cNvGrpSpPr/>
            <p:nvPr/>
          </p:nvGrpSpPr>
          <p:grpSpPr>
            <a:xfrm>
              <a:off x="3601581" y="349909"/>
              <a:ext cx="64800" cy="64800"/>
              <a:chOff x="4180032" y="3419476"/>
              <a:chExt cx="64800" cy="64800"/>
            </a:xfrm>
          </p:grpSpPr>
          <p:cxnSp>
            <p:nvCxnSpPr>
              <p:cNvPr id="16601" name="Straight Connector 166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2" name="Straight Connector 166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9" name="Group 16528"/>
            <p:cNvGrpSpPr/>
            <p:nvPr/>
          </p:nvGrpSpPr>
          <p:grpSpPr>
            <a:xfrm>
              <a:off x="4684877" y="349909"/>
              <a:ext cx="64800" cy="64800"/>
              <a:chOff x="4180032" y="3419476"/>
              <a:chExt cx="64800" cy="64800"/>
            </a:xfrm>
          </p:grpSpPr>
          <p:cxnSp>
            <p:nvCxnSpPr>
              <p:cNvPr id="16599" name="Straight Connector 165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0" name="Straight Connector 165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0" name="Group 16529"/>
            <p:cNvGrpSpPr/>
            <p:nvPr/>
          </p:nvGrpSpPr>
          <p:grpSpPr>
            <a:xfrm>
              <a:off x="5361937" y="349909"/>
              <a:ext cx="64800" cy="64800"/>
              <a:chOff x="4180032" y="3419476"/>
              <a:chExt cx="64800" cy="64800"/>
            </a:xfrm>
          </p:grpSpPr>
          <p:cxnSp>
            <p:nvCxnSpPr>
              <p:cNvPr id="16597" name="Straight Connector 165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8" name="Straight Connector 165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1" name="Group 16530"/>
            <p:cNvGrpSpPr/>
            <p:nvPr/>
          </p:nvGrpSpPr>
          <p:grpSpPr>
            <a:xfrm>
              <a:off x="5768173" y="349909"/>
              <a:ext cx="64800" cy="64800"/>
              <a:chOff x="4180032" y="3419476"/>
              <a:chExt cx="64800" cy="64800"/>
            </a:xfrm>
          </p:grpSpPr>
          <p:cxnSp>
            <p:nvCxnSpPr>
              <p:cNvPr id="16595" name="Straight Connector 165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6" name="Straight Connector 165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2" name="Group 16531"/>
            <p:cNvGrpSpPr/>
            <p:nvPr/>
          </p:nvGrpSpPr>
          <p:grpSpPr>
            <a:xfrm>
              <a:off x="6445233" y="349909"/>
              <a:ext cx="64800" cy="64800"/>
              <a:chOff x="4180032" y="3419476"/>
              <a:chExt cx="64800" cy="64800"/>
            </a:xfrm>
          </p:grpSpPr>
          <p:cxnSp>
            <p:nvCxnSpPr>
              <p:cNvPr id="16593" name="Straight Connector 165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4" name="Straight Connector 165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3" name="Group 16532"/>
            <p:cNvGrpSpPr/>
            <p:nvPr/>
          </p:nvGrpSpPr>
          <p:grpSpPr>
            <a:xfrm>
              <a:off x="7122293" y="349909"/>
              <a:ext cx="64800" cy="64800"/>
              <a:chOff x="4180032" y="3419476"/>
              <a:chExt cx="64800" cy="64800"/>
            </a:xfrm>
          </p:grpSpPr>
          <p:cxnSp>
            <p:nvCxnSpPr>
              <p:cNvPr id="16591" name="Straight Connector 165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2" name="Straight Connector 165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4" name="Group 16533"/>
            <p:cNvGrpSpPr/>
            <p:nvPr/>
          </p:nvGrpSpPr>
          <p:grpSpPr>
            <a:xfrm>
              <a:off x="7799353" y="349909"/>
              <a:ext cx="64800" cy="64800"/>
              <a:chOff x="4180032" y="3419476"/>
              <a:chExt cx="64800" cy="64800"/>
            </a:xfrm>
          </p:grpSpPr>
          <p:cxnSp>
            <p:nvCxnSpPr>
              <p:cNvPr id="16589" name="Straight Connector 165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0" name="Straight Connector 165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5" name="Group 16534"/>
            <p:cNvGrpSpPr/>
            <p:nvPr/>
          </p:nvGrpSpPr>
          <p:grpSpPr>
            <a:xfrm>
              <a:off x="8476413" y="349909"/>
              <a:ext cx="64800" cy="64800"/>
              <a:chOff x="4180032" y="3419476"/>
              <a:chExt cx="64800" cy="64800"/>
            </a:xfrm>
          </p:grpSpPr>
          <p:cxnSp>
            <p:nvCxnSpPr>
              <p:cNvPr id="16587" name="Straight Connector 165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8" name="Straight Connector 165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6" name="Group 16535"/>
            <p:cNvGrpSpPr/>
            <p:nvPr/>
          </p:nvGrpSpPr>
          <p:grpSpPr>
            <a:xfrm>
              <a:off x="1705813" y="349909"/>
              <a:ext cx="64800" cy="64800"/>
              <a:chOff x="4180032" y="3419476"/>
              <a:chExt cx="64800" cy="64800"/>
            </a:xfrm>
          </p:grpSpPr>
          <p:cxnSp>
            <p:nvCxnSpPr>
              <p:cNvPr id="16585" name="Straight Connector 165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6" name="Straight Connector 165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7" name="Group 16536"/>
            <p:cNvGrpSpPr/>
            <p:nvPr/>
          </p:nvGrpSpPr>
          <p:grpSpPr>
            <a:xfrm>
              <a:off x="2653697" y="349909"/>
              <a:ext cx="64800" cy="64800"/>
              <a:chOff x="4180032" y="3419476"/>
              <a:chExt cx="64800" cy="64800"/>
            </a:xfrm>
          </p:grpSpPr>
          <p:cxnSp>
            <p:nvCxnSpPr>
              <p:cNvPr id="16583" name="Straight Connector 165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4" name="Straight Connector 165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8" name="Group 16537"/>
            <p:cNvGrpSpPr/>
            <p:nvPr/>
          </p:nvGrpSpPr>
          <p:grpSpPr>
            <a:xfrm>
              <a:off x="3736993" y="349909"/>
              <a:ext cx="64800" cy="64800"/>
              <a:chOff x="4180032" y="3419476"/>
              <a:chExt cx="64800" cy="64800"/>
            </a:xfrm>
          </p:grpSpPr>
          <p:cxnSp>
            <p:nvCxnSpPr>
              <p:cNvPr id="16581" name="Straight Connector 165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2" name="Straight Connector 165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9" name="Group 16538"/>
            <p:cNvGrpSpPr/>
            <p:nvPr/>
          </p:nvGrpSpPr>
          <p:grpSpPr>
            <a:xfrm>
              <a:off x="4278641" y="349909"/>
              <a:ext cx="64800" cy="64800"/>
              <a:chOff x="4180032" y="3419476"/>
              <a:chExt cx="64800" cy="64800"/>
            </a:xfrm>
          </p:grpSpPr>
          <p:cxnSp>
            <p:nvCxnSpPr>
              <p:cNvPr id="16579" name="Straight Connector 165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0" name="Straight Connector 165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0" name="Group 16539"/>
            <p:cNvGrpSpPr/>
            <p:nvPr/>
          </p:nvGrpSpPr>
          <p:grpSpPr>
            <a:xfrm>
              <a:off x="4820289" y="349909"/>
              <a:ext cx="64800" cy="64800"/>
              <a:chOff x="4180032" y="3419476"/>
              <a:chExt cx="64800" cy="64800"/>
            </a:xfrm>
          </p:grpSpPr>
          <p:cxnSp>
            <p:nvCxnSpPr>
              <p:cNvPr id="16577" name="Straight Connector 165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8" name="Straight Connector 165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1" name="Group 16540"/>
            <p:cNvGrpSpPr/>
            <p:nvPr/>
          </p:nvGrpSpPr>
          <p:grpSpPr>
            <a:xfrm>
              <a:off x="5497349" y="349909"/>
              <a:ext cx="64800" cy="64800"/>
              <a:chOff x="4180032" y="3419476"/>
              <a:chExt cx="64800" cy="64800"/>
            </a:xfrm>
          </p:grpSpPr>
          <p:cxnSp>
            <p:nvCxnSpPr>
              <p:cNvPr id="16575" name="Straight Connector 165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6" name="Straight Connector 165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2" name="Group 16541"/>
            <p:cNvGrpSpPr/>
            <p:nvPr/>
          </p:nvGrpSpPr>
          <p:grpSpPr>
            <a:xfrm>
              <a:off x="5903585" y="349909"/>
              <a:ext cx="64800" cy="64800"/>
              <a:chOff x="4180032" y="3419476"/>
              <a:chExt cx="64800" cy="64800"/>
            </a:xfrm>
          </p:grpSpPr>
          <p:cxnSp>
            <p:nvCxnSpPr>
              <p:cNvPr id="16573" name="Straight Connector 165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4" name="Straight Connector 165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3" name="Group 16542"/>
            <p:cNvGrpSpPr/>
            <p:nvPr/>
          </p:nvGrpSpPr>
          <p:grpSpPr>
            <a:xfrm>
              <a:off x="6580645" y="349909"/>
              <a:ext cx="64800" cy="64800"/>
              <a:chOff x="4180032" y="3419476"/>
              <a:chExt cx="64800" cy="64800"/>
            </a:xfrm>
          </p:grpSpPr>
          <p:cxnSp>
            <p:nvCxnSpPr>
              <p:cNvPr id="16571" name="Straight Connector 165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2" name="Straight Connector 165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4" name="Group 16543"/>
            <p:cNvGrpSpPr/>
            <p:nvPr/>
          </p:nvGrpSpPr>
          <p:grpSpPr>
            <a:xfrm>
              <a:off x="7257705" y="349909"/>
              <a:ext cx="64800" cy="64800"/>
              <a:chOff x="4180032" y="3419476"/>
              <a:chExt cx="64800" cy="64800"/>
            </a:xfrm>
          </p:grpSpPr>
          <p:cxnSp>
            <p:nvCxnSpPr>
              <p:cNvPr id="16569" name="Straight Connector 165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0" name="Straight Connector 165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5" name="Group 16544"/>
            <p:cNvGrpSpPr/>
            <p:nvPr/>
          </p:nvGrpSpPr>
          <p:grpSpPr>
            <a:xfrm>
              <a:off x="7934765" y="349909"/>
              <a:ext cx="64800" cy="64800"/>
              <a:chOff x="4180032" y="3419476"/>
              <a:chExt cx="64800" cy="64800"/>
            </a:xfrm>
          </p:grpSpPr>
          <p:cxnSp>
            <p:nvCxnSpPr>
              <p:cNvPr id="16567" name="Straight Connector 165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8" name="Straight Connector 165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6" name="Group 16545"/>
            <p:cNvGrpSpPr/>
            <p:nvPr/>
          </p:nvGrpSpPr>
          <p:grpSpPr>
            <a:xfrm>
              <a:off x="8611825" y="349909"/>
              <a:ext cx="64800" cy="64800"/>
              <a:chOff x="4180032" y="3419476"/>
              <a:chExt cx="64800" cy="64800"/>
            </a:xfrm>
          </p:grpSpPr>
          <p:cxnSp>
            <p:nvCxnSpPr>
              <p:cNvPr id="16565" name="Straight Connector 165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6" name="Straight Connector 165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7" name="Group 16546"/>
            <p:cNvGrpSpPr/>
            <p:nvPr/>
          </p:nvGrpSpPr>
          <p:grpSpPr>
            <a:xfrm>
              <a:off x="1028753" y="349909"/>
              <a:ext cx="64800" cy="64800"/>
              <a:chOff x="4180032" y="3419476"/>
              <a:chExt cx="64800" cy="64800"/>
            </a:xfrm>
          </p:grpSpPr>
          <p:cxnSp>
            <p:nvCxnSpPr>
              <p:cNvPr id="16563" name="Straight Connector 165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4" name="Straight Connector 165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8" name="Group 16547"/>
            <p:cNvGrpSpPr/>
            <p:nvPr/>
          </p:nvGrpSpPr>
          <p:grpSpPr>
            <a:xfrm>
              <a:off x="1841225" y="349909"/>
              <a:ext cx="64800" cy="64800"/>
              <a:chOff x="4180032" y="3419476"/>
              <a:chExt cx="64800" cy="64800"/>
            </a:xfrm>
          </p:grpSpPr>
          <p:cxnSp>
            <p:nvCxnSpPr>
              <p:cNvPr id="16561" name="Straight Connector 165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2" name="Straight Connector 165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9" name="Group 16548"/>
            <p:cNvGrpSpPr/>
            <p:nvPr/>
          </p:nvGrpSpPr>
          <p:grpSpPr>
            <a:xfrm>
              <a:off x="2789109" y="349909"/>
              <a:ext cx="64800" cy="64800"/>
              <a:chOff x="4180032" y="3419476"/>
              <a:chExt cx="64800" cy="64800"/>
            </a:xfrm>
          </p:grpSpPr>
          <p:cxnSp>
            <p:nvCxnSpPr>
              <p:cNvPr id="16559" name="Straight Connector 165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0" name="Straight Connector 165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50" name="Group 16549"/>
            <p:cNvGrpSpPr/>
            <p:nvPr/>
          </p:nvGrpSpPr>
          <p:grpSpPr>
            <a:xfrm>
              <a:off x="1976637" y="349909"/>
              <a:ext cx="64800" cy="64800"/>
              <a:chOff x="4180032" y="3419476"/>
              <a:chExt cx="64800" cy="64800"/>
            </a:xfrm>
          </p:grpSpPr>
          <p:cxnSp>
            <p:nvCxnSpPr>
              <p:cNvPr id="16557" name="Straight Connector 165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58" name="Straight Connector 165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51" name="Group 16550"/>
            <p:cNvGrpSpPr/>
            <p:nvPr/>
          </p:nvGrpSpPr>
          <p:grpSpPr>
            <a:xfrm>
              <a:off x="2924521" y="349909"/>
              <a:ext cx="64800" cy="64800"/>
              <a:chOff x="4180032" y="3419476"/>
              <a:chExt cx="64800" cy="64800"/>
            </a:xfrm>
          </p:grpSpPr>
          <p:cxnSp>
            <p:nvCxnSpPr>
              <p:cNvPr id="16555" name="Straight Connector 165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56" name="Straight Connector 165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52" name="Group 16551"/>
            <p:cNvGrpSpPr/>
            <p:nvPr/>
          </p:nvGrpSpPr>
          <p:grpSpPr>
            <a:xfrm>
              <a:off x="3059933" y="349909"/>
              <a:ext cx="64800" cy="64800"/>
              <a:chOff x="4180032" y="3419476"/>
              <a:chExt cx="64800" cy="64800"/>
            </a:xfrm>
          </p:grpSpPr>
          <p:cxnSp>
            <p:nvCxnSpPr>
              <p:cNvPr id="16553" name="Straight Connector 165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54" name="Straight Connector 165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6679" name="Group 16678"/>
          <p:cNvGrpSpPr/>
          <p:nvPr/>
        </p:nvGrpSpPr>
        <p:grpSpPr>
          <a:xfrm>
            <a:off x="468924" y="2736032"/>
            <a:ext cx="11280435" cy="64800"/>
            <a:chOff x="351693" y="349909"/>
            <a:chExt cx="8460326" cy="64800"/>
          </a:xfrm>
        </p:grpSpPr>
        <p:grpSp>
          <p:nvGrpSpPr>
            <p:cNvPr id="16680" name="Group 16679"/>
            <p:cNvGrpSpPr/>
            <p:nvPr/>
          </p:nvGrpSpPr>
          <p:grpSpPr>
            <a:xfrm>
              <a:off x="351693" y="349909"/>
              <a:ext cx="64800" cy="64800"/>
              <a:chOff x="4180032" y="3419476"/>
              <a:chExt cx="64800" cy="64800"/>
            </a:xfrm>
          </p:grpSpPr>
          <p:cxnSp>
            <p:nvCxnSpPr>
              <p:cNvPr id="16867" name="Straight Connector 16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8" name="Straight Connector 16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1" name="Group 16680"/>
            <p:cNvGrpSpPr/>
            <p:nvPr/>
          </p:nvGrpSpPr>
          <p:grpSpPr>
            <a:xfrm>
              <a:off x="487105" y="349909"/>
              <a:ext cx="64800" cy="64800"/>
              <a:chOff x="4180032" y="3419476"/>
              <a:chExt cx="64800" cy="64800"/>
            </a:xfrm>
          </p:grpSpPr>
          <p:cxnSp>
            <p:nvCxnSpPr>
              <p:cNvPr id="16865" name="Straight Connector 16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6" name="Straight Connector 16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2" name="Group 16681"/>
            <p:cNvGrpSpPr/>
            <p:nvPr/>
          </p:nvGrpSpPr>
          <p:grpSpPr>
            <a:xfrm>
              <a:off x="622517" y="349909"/>
              <a:ext cx="64800" cy="64800"/>
              <a:chOff x="4180032" y="3419476"/>
              <a:chExt cx="64800" cy="64800"/>
            </a:xfrm>
          </p:grpSpPr>
          <p:cxnSp>
            <p:nvCxnSpPr>
              <p:cNvPr id="16863" name="Straight Connector 16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4" name="Straight Connector 16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3" name="Group 16682"/>
            <p:cNvGrpSpPr/>
            <p:nvPr/>
          </p:nvGrpSpPr>
          <p:grpSpPr>
            <a:xfrm>
              <a:off x="1164165" y="349909"/>
              <a:ext cx="64800" cy="64800"/>
              <a:chOff x="4180032" y="3419476"/>
              <a:chExt cx="64800" cy="64800"/>
            </a:xfrm>
          </p:grpSpPr>
          <p:cxnSp>
            <p:nvCxnSpPr>
              <p:cNvPr id="16861" name="Straight Connector 16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2" name="Straight Connector 16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4" name="Group 16683"/>
            <p:cNvGrpSpPr/>
            <p:nvPr/>
          </p:nvGrpSpPr>
          <p:grpSpPr>
            <a:xfrm>
              <a:off x="2112049" y="349909"/>
              <a:ext cx="64800" cy="64800"/>
              <a:chOff x="4180032" y="3419476"/>
              <a:chExt cx="64800" cy="64800"/>
            </a:xfrm>
          </p:grpSpPr>
          <p:cxnSp>
            <p:nvCxnSpPr>
              <p:cNvPr id="16859" name="Straight Connector 16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0" name="Straight Connector 16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5" name="Group 16684"/>
            <p:cNvGrpSpPr/>
            <p:nvPr/>
          </p:nvGrpSpPr>
          <p:grpSpPr>
            <a:xfrm>
              <a:off x="3195345" y="349909"/>
              <a:ext cx="64800" cy="64800"/>
              <a:chOff x="4180032" y="3419476"/>
              <a:chExt cx="64800" cy="64800"/>
            </a:xfrm>
          </p:grpSpPr>
          <p:cxnSp>
            <p:nvCxnSpPr>
              <p:cNvPr id="16857" name="Straight Connector 16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8" name="Straight Connector 16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6" name="Group 16685"/>
            <p:cNvGrpSpPr/>
            <p:nvPr/>
          </p:nvGrpSpPr>
          <p:grpSpPr>
            <a:xfrm>
              <a:off x="3872405" y="349909"/>
              <a:ext cx="64800" cy="64800"/>
              <a:chOff x="4180032" y="3419476"/>
              <a:chExt cx="64800" cy="64800"/>
            </a:xfrm>
          </p:grpSpPr>
          <p:cxnSp>
            <p:nvCxnSpPr>
              <p:cNvPr id="16855" name="Straight Connector 16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6" name="Straight Connector 16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7" name="Group 16686"/>
            <p:cNvGrpSpPr/>
            <p:nvPr/>
          </p:nvGrpSpPr>
          <p:grpSpPr>
            <a:xfrm>
              <a:off x="4955701" y="349909"/>
              <a:ext cx="64800" cy="64800"/>
              <a:chOff x="4180032" y="3419476"/>
              <a:chExt cx="64800" cy="64800"/>
            </a:xfrm>
          </p:grpSpPr>
          <p:cxnSp>
            <p:nvCxnSpPr>
              <p:cNvPr id="16853" name="Straight Connector 16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4" name="Straight Connector 16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8" name="Group 16687"/>
            <p:cNvGrpSpPr/>
            <p:nvPr/>
          </p:nvGrpSpPr>
          <p:grpSpPr>
            <a:xfrm>
              <a:off x="5632761" y="349909"/>
              <a:ext cx="64800" cy="64800"/>
              <a:chOff x="4180032" y="3419476"/>
              <a:chExt cx="64800" cy="64800"/>
            </a:xfrm>
          </p:grpSpPr>
          <p:cxnSp>
            <p:nvCxnSpPr>
              <p:cNvPr id="16851" name="Straight Connector 16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2" name="Straight Connector 16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9" name="Group 16688"/>
            <p:cNvGrpSpPr/>
            <p:nvPr/>
          </p:nvGrpSpPr>
          <p:grpSpPr>
            <a:xfrm>
              <a:off x="6038997" y="349909"/>
              <a:ext cx="64800" cy="64800"/>
              <a:chOff x="4180032" y="3419476"/>
              <a:chExt cx="64800" cy="64800"/>
            </a:xfrm>
          </p:grpSpPr>
          <p:cxnSp>
            <p:nvCxnSpPr>
              <p:cNvPr id="16849" name="Straight Connector 16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0" name="Straight Connector 16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0" name="Group 16689"/>
            <p:cNvGrpSpPr/>
            <p:nvPr/>
          </p:nvGrpSpPr>
          <p:grpSpPr>
            <a:xfrm>
              <a:off x="6716057" y="349909"/>
              <a:ext cx="64800" cy="64800"/>
              <a:chOff x="4180032" y="3419476"/>
              <a:chExt cx="64800" cy="64800"/>
            </a:xfrm>
          </p:grpSpPr>
          <p:cxnSp>
            <p:nvCxnSpPr>
              <p:cNvPr id="16847" name="Straight Connector 16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8" name="Straight Connector 16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1" name="Group 16690"/>
            <p:cNvGrpSpPr/>
            <p:nvPr/>
          </p:nvGrpSpPr>
          <p:grpSpPr>
            <a:xfrm>
              <a:off x="7393117" y="349909"/>
              <a:ext cx="64800" cy="64800"/>
              <a:chOff x="4180032" y="3419476"/>
              <a:chExt cx="64800" cy="64800"/>
            </a:xfrm>
          </p:grpSpPr>
          <p:cxnSp>
            <p:nvCxnSpPr>
              <p:cNvPr id="16845" name="Straight Connector 16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6" name="Straight Connector 16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2" name="Group 16691"/>
            <p:cNvGrpSpPr/>
            <p:nvPr/>
          </p:nvGrpSpPr>
          <p:grpSpPr>
            <a:xfrm>
              <a:off x="8070177" y="349909"/>
              <a:ext cx="64800" cy="64800"/>
              <a:chOff x="4180032" y="3419476"/>
              <a:chExt cx="64800" cy="64800"/>
            </a:xfrm>
          </p:grpSpPr>
          <p:cxnSp>
            <p:nvCxnSpPr>
              <p:cNvPr id="16843" name="Straight Connector 16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4" name="Straight Connector 16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3" name="Group 16692"/>
            <p:cNvGrpSpPr/>
            <p:nvPr/>
          </p:nvGrpSpPr>
          <p:grpSpPr>
            <a:xfrm>
              <a:off x="8747219" y="349909"/>
              <a:ext cx="64800" cy="64800"/>
              <a:chOff x="4180032" y="3419476"/>
              <a:chExt cx="64800" cy="64800"/>
            </a:xfrm>
          </p:grpSpPr>
          <p:cxnSp>
            <p:nvCxnSpPr>
              <p:cNvPr id="16841" name="Straight Connector 168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2" name="Straight Connector 168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4" name="Group 16693"/>
            <p:cNvGrpSpPr/>
            <p:nvPr/>
          </p:nvGrpSpPr>
          <p:grpSpPr>
            <a:xfrm>
              <a:off x="1299577" y="349909"/>
              <a:ext cx="64800" cy="64800"/>
              <a:chOff x="4180032" y="3419476"/>
              <a:chExt cx="64800" cy="64800"/>
            </a:xfrm>
          </p:grpSpPr>
          <p:cxnSp>
            <p:nvCxnSpPr>
              <p:cNvPr id="16839" name="Straight Connector 168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0" name="Straight Connector 168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5" name="Group 16694"/>
            <p:cNvGrpSpPr/>
            <p:nvPr/>
          </p:nvGrpSpPr>
          <p:grpSpPr>
            <a:xfrm>
              <a:off x="2247461" y="349909"/>
              <a:ext cx="64800" cy="64800"/>
              <a:chOff x="4180032" y="3419476"/>
              <a:chExt cx="64800" cy="64800"/>
            </a:xfrm>
          </p:grpSpPr>
          <p:cxnSp>
            <p:nvCxnSpPr>
              <p:cNvPr id="16837" name="Straight Connector 168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8" name="Straight Connector 168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6" name="Group 16695"/>
            <p:cNvGrpSpPr/>
            <p:nvPr/>
          </p:nvGrpSpPr>
          <p:grpSpPr>
            <a:xfrm>
              <a:off x="3330757" y="349909"/>
              <a:ext cx="64800" cy="64800"/>
              <a:chOff x="4180032" y="3419476"/>
              <a:chExt cx="64800" cy="64800"/>
            </a:xfrm>
          </p:grpSpPr>
          <p:cxnSp>
            <p:nvCxnSpPr>
              <p:cNvPr id="16835" name="Straight Connector 168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6" name="Straight Connector 168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7" name="Group 16696"/>
            <p:cNvGrpSpPr/>
            <p:nvPr/>
          </p:nvGrpSpPr>
          <p:grpSpPr>
            <a:xfrm>
              <a:off x="4007817" y="349909"/>
              <a:ext cx="64800" cy="64800"/>
              <a:chOff x="4180032" y="3419476"/>
              <a:chExt cx="64800" cy="64800"/>
            </a:xfrm>
          </p:grpSpPr>
          <p:cxnSp>
            <p:nvCxnSpPr>
              <p:cNvPr id="16833" name="Straight Connector 168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4" name="Straight Connector 168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8" name="Group 16697"/>
            <p:cNvGrpSpPr/>
            <p:nvPr/>
          </p:nvGrpSpPr>
          <p:grpSpPr>
            <a:xfrm>
              <a:off x="4414053" y="349909"/>
              <a:ext cx="64800" cy="64800"/>
              <a:chOff x="4180032" y="3419476"/>
              <a:chExt cx="64800" cy="64800"/>
            </a:xfrm>
          </p:grpSpPr>
          <p:cxnSp>
            <p:nvCxnSpPr>
              <p:cNvPr id="16831" name="Straight Connector 168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2" name="Straight Connector 168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9" name="Group 16698"/>
            <p:cNvGrpSpPr/>
            <p:nvPr/>
          </p:nvGrpSpPr>
          <p:grpSpPr>
            <a:xfrm>
              <a:off x="5091113" y="349909"/>
              <a:ext cx="64800" cy="64800"/>
              <a:chOff x="4180032" y="3419476"/>
              <a:chExt cx="64800" cy="64800"/>
            </a:xfrm>
          </p:grpSpPr>
          <p:cxnSp>
            <p:nvCxnSpPr>
              <p:cNvPr id="16829" name="Straight Connector 168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0" name="Straight Connector 168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0" name="Group 16699"/>
            <p:cNvGrpSpPr/>
            <p:nvPr/>
          </p:nvGrpSpPr>
          <p:grpSpPr>
            <a:xfrm>
              <a:off x="6174409" y="349909"/>
              <a:ext cx="64800" cy="64800"/>
              <a:chOff x="4180032" y="3419476"/>
              <a:chExt cx="64800" cy="64800"/>
            </a:xfrm>
          </p:grpSpPr>
          <p:cxnSp>
            <p:nvCxnSpPr>
              <p:cNvPr id="16827" name="Straight Connector 16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8" name="Straight Connector 16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1" name="Group 16700"/>
            <p:cNvGrpSpPr/>
            <p:nvPr/>
          </p:nvGrpSpPr>
          <p:grpSpPr>
            <a:xfrm>
              <a:off x="6851469" y="349909"/>
              <a:ext cx="64800" cy="64800"/>
              <a:chOff x="4180032" y="3419476"/>
              <a:chExt cx="64800" cy="64800"/>
            </a:xfrm>
          </p:grpSpPr>
          <p:cxnSp>
            <p:nvCxnSpPr>
              <p:cNvPr id="16825" name="Straight Connector 16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6" name="Straight Connector 16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2" name="Group 16701"/>
            <p:cNvGrpSpPr/>
            <p:nvPr/>
          </p:nvGrpSpPr>
          <p:grpSpPr>
            <a:xfrm>
              <a:off x="7528529" y="349909"/>
              <a:ext cx="64800" cy="64800"/>
              <a:chOff x="4180032" y="3419476"/>
              <a:chExt cx="64800" cy="64800"/>
            </a:xfrm>
          </p:grpSpPr>
          <p:cxnSp>
            <p:nvCxnSpPr>
              <p:cNvPr id="16823" name="Straight Connector 16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4" name="Straight Connector 16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3" name="Group 16702"/>
            <p:cNvGrpSpPr/>
            <p:nvPr/>
          </p:nvGrpSpPr>
          <p:grpSpPr>
            <a:xfrm>
              <a:off x="8205589" y="349909"/>
              <a:ext cx="64800" cy="64800"/>
              <a:chOff x="4180032" y="3419476"/>
              <a:chExt cx="64800" cy="64800"/>
            </a:xfrm>
          </p:grpSpPr>
          <p:cxnSp>
            <p:nvCxnSpPr>
              <p:cNvPr id="16821" name="Straight Connector 16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2" name="Straight Connector 16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4" name="Group 16703"/>
            <p:cNvGrpSpPr/>
            <p:nvPr/>
          </p:nvGrpSpPr>
          <p:grpSpPr>
            <a:xfrm>
              <a:off x="757929" y="349909"/>
              <a:ext cx="64800" cy="64800"/>
              <a:chOff x="4180032" y="3419476"/>
              <a:chExt cx="64800" cy="64800"/>
            </a:xfrm>
          </p:grpSpPr>
          <p:cxnSp>
            <p:nvCxnSpPr>
              <p:cNvPr id="16819" name="Straight Connector 16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0" name="Straight Connector 16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5" name="Group 16704"/>
            <p:cNvGrpSpPr/>
            <p:nvPr/>
          </p:nvGrpSpPr>
          <p:grpSpPr>
            <a:xfrm>
              <a:off x="1434989" y="349909"/>
              <a:ext cx="64800" cy="64800"/>
              <a:chOff x="4180032" y="3419476"/>
              <a:chExt cx="64800" cy="64800"/>
            </a:xfrm>
          </p:grpSpPr>
          <p:cxnSp>
            <p:nvCxnSpPr>
              <p:cNvPr id="16817" name="Straight Connector 16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8" name="Straight Connector 16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6" name="Group 16705"/>
            <p:cNvGrpSpPr/>
            <p:nvPr/>
          </p:nvGrpSpPr>
          <p:grpSpPr>
            <a:xfrm>
              <a:off x="2382873" y="349909"/>
              <a:ext cx="64800" cy="64800"/>
              <a:chOff x="4180032" y="3419476"/>
              <a:chExt cx="64800" cy="64800"/>
            </a:xfrm>
          </p:grpSpPr>
          <p:cxnSp>
            <p:nvCxnSpPr>
              <p:cNvPr id="16815" name="Straight Connector 16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6" name="Straight Connector 16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7" name="Group 16706"/>
            <p:cNvGrpSpPr/>
            <p:nvPr/>
          </p:nvGrpSpPr>
          <p:grpSpPr>
            <a:xfrm>
              <a:off x="3466169" y="349909"/>
              <a:ext cx="64800" cy="64800"/>
              <a:chOff x="4180032" y="3419476"/>
              <a:chExt cx="64800" cy="64800"/>
            </a:xfrm>
          </p:grpSpPr>
          <p:cxnSp>
            <p:nvCxnSpPr>
              <p:cNvPr id="16813" name="Straight Connector 16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4" name="Straight Connector 16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8" name="Group 16707"/>
            <p:cNvGrpSpPr/>
            <p:nvPr/>
          </p:nvGrpSpPr>
          <p:grpSpPr>
            <a:xfrm>
              <a:off x="4143229" y="349909"/>
              <a:ext cx="64800" cy="64800"/>
              <a:chOff x="4180032" y="3419476"/>
              <a:chExt cx="64800" cy="64800"/>
            </a:xfrm>
          </p:grpSpPr>
          <p:cxnSp>
            <p:nvCxnSpPr>
              <p:cNvPr id="16811" name="Straight Connector 16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2" name="Straight Connector 16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9" name="Group 16708"/>
            <p:cNvGrpSpPr/>
            <p:nvPr/>
          </p:nvGrpSpPr>
          <p:grpSpPr>
            <a:xfrm>
              <a:off x="4549465" y="349909"/>
              <a:ext cx="64800" cy="64800"/>
              <a:chOff x="4180032" y="3419476"/>
              <a:chExt cx="64800" cy="64800"/>
            </a:xfrm>
          </p:grpSpPr>
          <p:cxnSp>
            <p:nvCxnSpPr>
              <p:cNvPr id="16809" name="Straight Connector 16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0" name="Straight Connector 16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0" name="Group 16709"/>
            <p:cNvGrpSpPr/>
            <p:nvPr/>
          </p:nvGrpSpPr>
          <p:grpSpPr>
            <a:xfrm>
              <a:off x="5226525" y="349909"/>
              <a:ext cx="64800" cy="64800"/>
              <a:chOff x="4180032" y="3419476"/>
              <a:chExt cx="64800" cy="64800"/>
            </a:xfrm>
          </p:grpSpPr>
          <p:cxnSp>
            <p:nvCxnSpPr>
              <p:cNvPr id="16807" name="Straight Connector 16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8" name="Straight Connector 16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1" name="Group 16710"/>
            <p:cNvGrpSpPr/>
            <p:nvPr/>
          </p:nvGrpSpPr>
          <p:grpSpPr>
            <a:xfrm>
              <a:off x="6309821" y="349909"/>
              <a:ext cx="64800" cy="64800"/>
              <a:chOff x="4180032" y="3419476"/>
              <a:chExt cx="64800" cy="64800"/>
            </a:xfrm>
          </p:grpSpPr>
          <p:cxnSp>
            <p:nvCxnSpPr>
              <p:cNvPr id="16805" name="Straight Connector 16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6" name="Straight Connector 16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2" name="Group 16711"/>
            <p:cNvGrpSpPr/>
            <p:nvPr/>
          </p:nvGrpSpPr>
          <p:grpSpPr>
            <a:xfrm>
              <a:off x="6986881" y="349909"/>
              <a:ext cx="64800" cy="64800"/>
              <a:chOff x="4180032" y="3419476"/>
              <a:chExt cx="64800" cy="64800"/>
            </a:xfrm>
          </p:grpSpPr>
          <p:cxnSp>
            <p:nvCxnSpPr>
              <p:cNvPr id="16803" name="Straight Connector 16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4" name="Straight Connector 16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3" name="Group 16712"/>
            <p:cNvGrpSpPr/>
            <p:nvPr/>
          </p:nvGrpSpPr>
          <p:grpSpPr>
            <a:xfrm>
              <a:off x="7663941" y="349909"/>
              <a:ext cx="64800" cy="64800"/>
              <a:chOff x="4180032" y="3419476"/>
              <a:chExt cx="64800" cy="64800"/>
            </a:xfrm>
          </p:grpSpPr>
          <p:cxnSp>
            <p:nvCxnSpPr>
              <p:cNvPr id="16801" name="Straight Connector 168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2" name="Straight Connector 168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4" name="Group 16713"/>
            <p:cNvGrpSpPr/>
            <p:nvPr/>
          </p:nvGrpSpPr>
          <p:grpSpPr>
            <a:xfrm>
              <a:off x="8341001" y="349909"/>
              <a:ext cx="64800" cy="64800"/>
              <a:chOff x="4180032" y="3419476"/>
              <a:chExt cx="64800" cy="64800"/>
            </a:xfrm>
          </p:grpSpPr>
          <p:cxnSp>
            <p:nvCxnSpPr>
              <p:cNvPr id="16799" name="Straight Connector 167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0" name="Straight Connector 167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5" name="Group 16714"/>
            <p:cNvGrpSpPr/>
            <p:nvPr/>
          </p:nvGrpSpPr>
          <p:grpSpPr>
            <a:xfrm>
              <a:off x="893341" y="349909"/>
              <a:ext cx="64800" cy="64800"/>
              <a:chOff x="4180032" y="3419476"/>
              <a:chExt cx="64800" cy="64800"/>
            </a:xfrm>
          </p:grpSpPr>
          <p:cxnSp>
            <p:nvCxnSpPr>
              <p:cNvPr id="16797" name="Straight Connector 167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8" name="Straight Connector 167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6" name="Group 16715"/>
            <p:cNvGrpSpPr/>
            <p:nvPr/>
          </p:nvGrpSpPr>
          <p:grpSpPr>
            <a:xfrm>
              <a:off x="1570401" y="349909"/>
              <a:ext cx="64800" cy="64800"/>
              <a:chOff x="4180032" y="3419476"/>
              <a:chExt cx="64800" cy="64800"/>
            </a:xfrm>
          </p:grpSpPr>
          <p:cxnSp>
            <p:nvCxnSpPr>
              <p:cNvPr id="16795" name="Straight Connector 167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6" name="Straight Connector 167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7" name="Group 16716"/>
            <p:cNvGrpSpPr/>
            <p:nvPr/>
          </p:nvGrpSpPr>
          <p:grpSpPr>
            <a:xfrm>
              <a:off x="2518285" y="349909"/>
              <a:ext cx="64800" cy="64800"/>
              <a:chOff x="4180032" y="3419476"/>
              <a:chExt cx="64800" cy="64800"/>
            </a:xfrm>
          </p:grpSpPr>
          <p:cxnSp>
            <p:nvCxnSpPr>
              <p:cNvPr id="16793" name="Straight Connector 167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4" name="Straight Connector 167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8" name="Group 16717"/>
            <p:cNvGrpSpPr/>
            <p:nvPr/>
          </p:nvGrpSpPr>
          <p:grpSpPr>
            <a:xfrm>
              <a:off x="3601581" y="349909"/>
              <a:ext cx="64800" cy="64800"/>
              <a:chOff x="4180032" y="3419476"/>
              <a:chExt cx="64800" cy="64800"/>
            </a:xfrm>
          </p:grpSpPr>
          <p:cxnSp>
            <p:nvCxnSpPr>
              <p:cNvPr id="16791" name="Straight Connector 167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2" name="Straight Connector 167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9" name="Group 16718"/>
            <p:cNvGrpSpPr/>
            <p:nvPr/>
          </p:nvGrpSpPr>
          <p:grpSpPr>
            <a:xfrm>
              <a:off x="4684877" y="349909"/>
              <a:ext cx="64800" cy="64800"/>
              <a:chOff x="4180032" y="3419476"/>
              <a:chExt cx="64800" cy="64800"/>
            </a:xfrm>
          </p:grpSpPr>
          <p:cxnSp>
            <p:nvCxnSpPr>
              <p:cNvPr id="16789" name="Straight Connector 167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0" name="Straight Connector 167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0" name="Group 16719"/>
            <p:cNvGrpSpPr/>
            <p:nvPr/>
          </p:nvGrpSpPr>
          <p:grpSpPr>
            <a:xfrm>
              <a:off x="5361937" y="349909"/>
              <a:ext cx="64800" cy="64800"/>
              <a:chOff x="4180032" y="3419476"/>
              <a:chExt cx="64800" cy="64800"/>
            </a:xfrm>
          </p:grpSpPr>
          <p:cxnSp>
            <p:nvCxnSpPr>
              <p:cNvPr id="16787" name="Straight Connector 167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8" name="Straight Connector 167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1" name="Group 16720"/>
            <p:cNvGrpSpPr/>
            <p:nvPr/>
          </p:nvGrpSpPr>
          <p:grpSpPr>
            <a:xfrm>
              <a:off x="5768173" y="349909"/>
              <a:ext cx="64800" cy="64800"/>
              <a:chOff x="4180032" y="3419476"/>
              <a:chExt cx="64800" cy="64800"/>
            </a:xfrm>
          </p:grpSpPr>
          <p:cxnSp>
            <p:nvCxnSpPr>
              <p:cNvPr id="16785" name="Straight Connector 167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6" name="Straight Connector 167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2" name="Group 16721"/>
            <p:cNvGrpSpPr/>
            <p:nvPr/>
          </p:nvGrpSpPr>
          <p:grpSpPr>
            <a:xfrm>
              <a:off x="6445233" y="349909"/>
              <a:ext cx="64800" cy="64800"/>
              <a:chOff x="4180032" y="3419476"/>
              <a:chExt cx="64800" cy="64800"/>
            </a:xfrm>
          </p:grpSpPr>
          <p:cxnSp>
            <p:nvCxnSpPr>
              <p:cNvPr id="16783" name="Straight Connector 167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4" name="Straight Connector 167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3" name="Group 16722"/>
            <p:cNvGrpSpPr/>
            <p:nvPr/>
          </p:nvGrpSpPr>
          <p:grpSpPr>
            <a:xfrm>
              <a:off x="7122293" y="349909"/>
              <a:ext cx="64800" cy="64800"/>
              <a:chOff x="4180032" y="3419476"/>
              <a:chExt cx="64800" cy="64800"/>
            </a:xfrm>
          </p:grpSpPr>
          <p:cxnSp>
            <p:nvCxnSpPr>
              <p:cNvPr id="16781" name="Straight Connector 167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2" name="Straight Connector 167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4" name="Group 16723"/>
            <p:cNvGrpSpPr/>
            <p:nvPr/>
          </p:nvGrpSpPr>
          <p:grpSpPr>
            <a:xfrm>
              <a:off x="7799353" y="349909"/>
              <a:ext cx="64800" cy="64800"/>
              <a:chOff x="4180032" y="3419476"/>
              <a:chExt cx="64800" cy="64800"/>
            </a:xfrm>
          </p:grpSpPr>
          <p:cxnSp>
            <p:nvCxnSpPr>
              <p:cNvPr id="16779" name="Straight Connector 167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0" name="Straight Connector 167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5" name="Group 16724"/>
            <p:cNvGrpSpPr/>
            <p:nvPr/>
          </p:nvGrpSpPr>
          <p:grpSpPr>
            <a:xfrm>
              <a:off x="8476413" y="349909"/>
              <a:ext cx="64800" cy="64800"/>
              <a:chOff x="4180032" y="3419476"/>
              <a:chExt cx="64800" cy="64800"/>
            </a:xfrm>
          </p:grpSpPr>
          <p:cxnSp>
            <p:nvCxnSpPr>
              <p:cNvPr id="16777" name="Straight Connector 167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8" name="Straight Connector 167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6" name="Group 16725"/>
            <p:cNvGrpSpPr/>
            <p:nvPr/>
          </p:nvGrpSpPr>
          <p:grpSpPr>
            <a:xfrm>
              <a:off x="1705813" y="349909"/>
              <a:ext cx="64800" cy="64800"/>
              <a:chOff x="4180032" y="3419476"/>
              <a:chExt cx="64800" cy="64800"/>
            </a:xfrm>
          </p:grpSpPr>
          <p:cxnSp>
            <p:nvCxnSpPr>
              <p:cNvPr id="16775" name="Straight Connector 167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6" name="Straight Connector 167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7" name="Group 16726"/>
            <p:cNvGrpSpPr/>
            <p:nvPr/>
          </p:nvGrpSpPr>
          <p:grpSpPr>
            <a:xfrm>
              <a:off x="2653697" y="349909"/>
              <a:ext cx="64800" cy="64800"/>
              <a:chOff x="4180032" y="3419476"/>
              <a:chExt cx="64800" cy="64800"/>
            </a:xfrm>
          </p:grpSpPr>
          <p:cxnSp>
            <p:nvCxnSpPr>
              <p:cNvPr id="16773" name="Straight Connector 167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4" name="Straight Connector 167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8" name="Group 16727"/>
            <p:cNvGrpSpPr/>
            <p:nvPr/>
          </p:nvGrpSpPr>
          <p:grpSpPr>
            <a:xfrm>
              <a:off x="3736993" y="349909"/>
              <a:ext cx="64800" cy="64800"/>
              <a:chOff x="4180032" y="3419476"/>
              <a:chExt cx="64800" cy="64800"/>
            </a:xfrm>
          </p:grpSpPr>
          <p:cxnSp>
            <p:nvCxnSpPr>
              <p:cNvPr id="16771" name="Straight Connector 167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2" name="Straight Connector 167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9" name="Group 16728"/>
            <p:cNvGrpSpPr/>
            <p:nvPr/>
          </p:nvGrpSpPr>
          <p:grpSpPr>
            <a:xfrm>
              <a:off x="4278641" y="349909"/>
              <a:ext cx="64800" cy="64800"/>
              <a:chOff x="4180032" y="3419476"/>
              <a:chExt cx="64800" cy="64800"/>
            </a:xfrm>
          </p:grpSpPr>
          <p:cxnSp>
            <p:nvCxnSpPr>
              <p:cNvPr id="16769" name="Straight Connector 167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0" name="Straight Connector 167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0" name="Group 16729"/>
            <p:cNvGrpSpPr/>
            <p:nvPr/>
          </p:nvGrpSpPr>
          <p:grpSpPr>
            <a:xfrm>
              <a:off x="4820289" y="349909"/>
              <a:ext cx="64800" cy="64800"/>
              <a:chOff x="4180032" y="3419476"/>
              <a:chExt cx="64800" cy="64800"/>
            </a:xfrm>
          </p:grpSpPr>
          <p:cxnSp>
            <p:nvCxnSpPr>
              <p:cNvPr id="16767" name="Straight Connector 167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8" name="Straight Connector 167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1" name="Group 16730"/>
            <p:cNvGrpSpPr/>
            <p:nvPr/>
          </p:nvGrpSpPr>
          <p:grpSpPr>
            <a:xfrm>
              <a:off x="5497349" y="349909"/>
              <a:ext cx="64800" cy="64800"/>
              <a:chOff x="4180032" y="3419476"/>
              <a:chExt cx="64800" cy="64800"/>
            </a:xfrm>
          </p:grpSpPr>
          <p:cxnSp>
            <p:nvCxnSpPr>
              <p:cNvPr id="16765" name="Straight Connector 167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6" name="Straight Connector 167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2" name="Group 16731"/>
            <p:cNvGrpSpPr/>
            <p:nvPr/>
          </p:nvGrpSpPr>
          <p:grpSpPr>
            <a:xfrm>
              <a:off x="5903585" y="349909"/>
              <a:ext cx="64800" cy="64800"/>
              <a:chOff x="4180032" y="3419476"/>
              <a:chExt cx="64800" cy="64800"/>
            </a:xfrm>
          </p:grpSpPr>
          <p:cxnSp>
            <p:nvCxnSpPr>
              <p:cNvPr id="16763" name="Straight Connector 167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4" name="Straight Connector 167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3" name="Group 16732"/>
            <p:cNvGrpSpPr/>
            <p:nvPr/>
          </p:nvGrpSpPr>
          <p:grpSpPr>
            <a:xfrm>
              <a:off x="6580645" y="349909"/>
              <a:ext cx="64800" cy="64800"/>
              <a:chOff x="4180032" y="3419476"/>
              <a:chExt cx="64800" cy="64800"/>
            </a:xfrm>
          </p:grpSpPr>
          <p:cxnSp>
            <p:nvCxnSpPr>
              <p:cNvPr id="16761" name="Straight Connector 167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2" name="Straight Connector 167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4" name="Group 16733"/>
            <p:cNvGrpSpPr/>
            <p:nvPr/>
          </p:nvGrpSpPr>
          <p:grpSpPr>
            <a:xfrm>
              <a:off x="7257705" y="349909"/>
              <a:ext cx="64800" cy="64800"/>
              <a:chOff x="4180032" y="3419476"/>
              <a:chExt cx="64800" cy="64800"/>
            </a:xfrm>
          </p:grpSpPr>
          <p:cxnSp>
            <p:nvCxnSpPr>
              <p:cNvPr id="16759" name="Straight Connector 167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0" name="Straight Connector 167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5" name="Group 16734"/>
            <p:cNvGrpSpPr/>
            <p:nvPr/>
          </p:nvGrpSpPr>
          <p:grpSpPr>
            <a:xfrm>
              <a:off x="7934765" y="349909"/>
              <a:ext cx="64800" cy="64800"/>
              <a:chOff x="4180032" y="3419476"/>
              <a:chExt cx="64800" cy="64800"/>
            </a:xfrm>
          </p:grpSpPr>
          <p:cxnSp>
            <p:nvCxnSpPr>
              <p:cNvPr id="16757" name="Straight Connector 167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8" name="Straight Connector 167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6" name="Group 16735"/>
            <p:cNvGrpSpPr/>
            <p:nvPr/>
          </p:nvGrpSpPr>
          <p:grpSpPr>
            <a:xfrm>
              <a:off x="8611825" y="349909"/>
              <a:ext cx="64800" cy="64800"/>
              <a:chOff x="4180032" y="3419476"/>
              <a:chExt cx="64800" cy="64800"/>
            </a:xfrm>
          </p:grpSpPr>
          <p:cxnSp>
            <p:nvCxnSpPr>
              <p:cNvPr id="16755" name="Straight Connector 167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6" name="Straight Connector 167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7" name="Group 16736"/>
            <p:cNvGrpSpPr/>
            <p:nvPr/>
          </p:nvGrpSpPr>
          <p:grpSpPr>
            <a:xfrm>
              <a:off x="1028753" y="349909"/>
              <a:ext cx="64800" cy="64800"/>
              <a:chOff x="4180032" y="3419476"/>
              <a:chExt cx="64800" cy="64800"/>
            </a:xfrm>
          </p:grpSpPr>
          <p:cxnSp>
            <p:nvCxnSpPr>
              <p:cNvPr id="16753" name="Straight Connector 167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4" name="Straight Connector 167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8" name="Group 16737"/>
            <p:cNvGrpSpPr/>
            <p:nvPr/>
          </p:nvGrpSpPr>
          <p:grpSpPr>
            <a:xfrm>
              <a:off x="1841225" y="349909"/>
              <a:ext cx="64800" cy="64800"/>
              <a:chOff x="4180032" y="3419476"/>
              <a:chExt cx="64800" cy="64800"/>
            </a:xfrm>
          </p:grpSpPr>
          <p:cxnSp>
            <p:nvCxnSpPr>
              <p:cNvPr id="16751" name="Straight Connector 167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2" name="Straight Connector 167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9" name="Group 16738"/>
            <p:cNvGrpSpPr/>
            <p:nvPr/>
          </p:nvGrpSpPr>
          <p:grpSpPr>
            <a:xfrm>
              <a:off x="2789109" y="349909"/>
              <a:ext cx="64800" cy="64800"/>
              <a:chOff x="4180032" y="3419476"/>
              <a:chExt cx="64800" cy="64800"/>
            </a:xfrm>
          </p:grpSpPr>
          <p:cxnSp>
            <p:nvCxnSpPr>
              <p:cNvPr id="16749" name="Straight Connector 167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0" name="Straight Connector 167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40" name="Group 16739"/>
            <p:cNvGrpSpPr/>
            <p:nvPr/>
          </p:nvGrpSpPr>
          <p:grpSpPr>
            <a:xfrm>
              <a:off x="1976637" y="349909"/>
              <a:ext cx="64800" cy="64800"/>
              <a:chOff x="4180032" y="3419476"/>
              <a:chExt cx="64800" cy="64800"/>
            </a:xfrm>
          </p:grpSpPr>
          <p:cxnSp>
            <p:nvCxnSpPr>
              <p:cNvPr id="16747" name="Straight Connector 167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48" name="Straight Connector 167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41" name="Group 16740"/>
            <p:cNvGrpSpPr/>
            <p:nvPr/>
          </p:nvGrpSpPr>
          <p:grpSpPr>
            <a:xfrm>
              <a:off x="2924521" y="349909"/>
              <a:ext cx="64800" cy="64800"/>
              <a:chOff x="4180032" y="3419476"/>
              <a:chExt cx="64800" cy="64800"/>
            </a:xfrm>
          </p:grpSpPr>
          <p:cxnSp>
            <p:nvCxnSpPr>
              <p:cNvPr id="16745" name="Straight Connector 167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46" name="Straight Connector 167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42" name="Group 16741"/>
            <p:cNvGrpSpPr/>
            <p:nvPr/>
          </p:nvGrpSpPr>
          <p:grpSpPr>
            <a:xfrm>
              <a:off x="3059933" y="349909"/>
              <a:ext cx="64800" cy="64800"/>
              <a:chOff x="4180032" y="3419476"/>
              <a:chExt cx="64800" cy="64800"/>
            </a:xfrm>
          </p:grpSpPr>
          <p:cxnSp>
            <p:nvCxnSpPr>
              <p:cNvPr id="16743" name="Straight Connector 167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44" name="Straight Connector 167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4" name="Text Placeholder 3"/>
          <p:cNvSpPr>
            <a:spLocks noGrp="1"/>
          </p:cNvSpPr>
          <p:nvPr>
            <p:ph type="body" sz="quarter" idx="11" hasCustomPrompt="1"/>
          </p:nvPr>
        </p:nvSpPr>
        <p:spPr>
          <a:xfrm>
            <a:off x="7954433" y="-1547043"/>
            <a:ext cx="6913033" cy="5218942"/>
          </a:xfrm>
          <a:prstGeom prst="rect">
            <a:avLst/>
          </a:prstGeom>
        </p:spPr>
        <p:txBody>
          <a:bodyPr>
            <a:noAutofit/>
          </a:bodyPr>
          <a:lstStyle>
            <a:lvl1pPr marL="0" indent="0">
              <a:buNone/>
              <a:defRPr sz="50000" b="1">
                <a:solidFill>
                  <a:schemeClr val="bg1"/>
                </a:solidFill>
                <a:latin typeface="Arial MT"/>
              </a:defRPr>
            </a:lvl1pPr>
            <a:lvl2pPr marL="422041" indent="0">
              <a:buNone/>
              <a:defRPr sz="50000">
                <a:solidFill>
                  <a:schemeClr val="bg1"/>
                </a:solidFill>
              </a:defRPr>
            </a:lvl2pPr>
            <a:lvl3pPr marL="844082" indent="0">
              <a:buNone/>
              <a:defRPr sz="50000">
                <a:solidFill>
                  <a:schemeClr val="bg1"/>
                </a:solidFill>
              </a:defRPr>
            </a:lvl3pPr>
            <a:lvl4pPr marL="1266124" indent="0">
              <a:buNone/>
              <a:defRPr sz="50000">
                <a:solidFill>
                  <a:schemeClr val="bg1"/>
                </a:solidFill>
              </a:defRPr>
            </a:lvl4pPr>
            <a:lvl5pPr marL="1688165" indent="0">
              <a:buNone/>
              <a:defRPr sz="50000">
                <a:solidFill>
                  <a:schemeClr val="bg1"/>
                </a:solidFill>
              </a:defRPr>
            </a:lvl5pPr>
          </a:lstStyle>
          <a:p>
            <a:pPr lvl="0"/>
            <a:r>
              <a:rPr lang="en-US"/>
              <a:t>2</a:t>
            </a:r>
            <a:endParaRPr lang="en-GB"/>
          </a:p>
        </p:txBody>
      </p:sp>
      <p:sp>
        <p:nvSpPr>
          <p:cNvPr id="5704" name="Rectangle 5703"/>
          <p:cNvSpPr/>
          <p:nvPr/>
        </p:nvSpPr>
        <p:spPr>
          <a:xfrm>
            <a:off x="0" y="5994400"/>
            <a:ext cx="12192000" cy="8636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85574422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act Page">
    <p:bg>
      <p:bgPr>
        <a:solidFill>
          <a:srgbClr val="1C478A"/>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1C47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cxnSp>
        <p:nvCxnSpPr>
          <p:cNvPr id="7" name="Straight Connector 6"/>
          <p:cNvCxnSpPr/>
          <p:nvPr/>
        </p:nvCxnSpPr>
        <p:spPr>
          <a:xfrm>
            <a:off x="437945" y="2234764"/>
            <a:ext cx="11316113" cy="0"/>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tangle 2"/>
          <p:cNvSpPr txBox="1">
            <a:spLocks noChangeArrowheads="1"/>
          </p:cNvSpPr>
          <p:nvPr/>
        </p:nvSpPr>
        <p:spPr bwMode="gray">
          <a:xfrm>
            <a:off x="437943" y="1641104"/>
            <a:ext cx="11316115" cy="503937"/>
          </a:xfrm>
          <a:prstGeom prst="rect">
            <a:avLst/>
          </a:prstGeom>
        </p:spPr>
        <p:txBody>
          <a:bodyPr lIns="0" anchor="t">
            <a:noAutofit/>
          </a:bodyPr>
          <a:lstStyle/>
          <a:p>
            <a:pPr lvl="0">
              <a:lnSpc>
                <a:spcPct val="80000"/>
              </a:lnSpc>
            </a:pPr>
            <a:r>
              <a:rPr lang="en-US" sz="3200" b="1">
                <a:solidFill>
                  <a:schemeClr val="bg1"/>
                </a:solidFill>
                <a:latin typeface="Arial"/>
                <a:cs typeface="Arial"/>
              </a:rPr>
              <a:t>Contact us</a:t>
            </a:r>
          </a:p>
        </p:txBody>
      </p:sp>
      <p:sp>
        <p:nvSpPr>
          <p:cNvPr id="11" name="Rectangle 4"/>
          <p:cNvSpPr>
            <a:spLocks noChangeArrowheads="1"/>
          </p:cNvSpPr>
          <p:nvPr/>
        </p:nvSpPr>
        <p:spPr bwMode="gray">
          <a:xfrm>
            <a:off x="441914" y="5629800"/>
            <a:ext cx="10302129" cy="805330"/>
          </a:xfrm>
          <a:prstGeom prst="rect">
            <a:avLst/>
          </a:prstGeom>
          <a:noFill/>
          <a:ln w="9525">
            <a:noFill/>
            <a:miter lim="800000"/>
            <a:headEnd/>
            <a:tailEnd/>
          </a:ln>
        </p:spPr>
        <p:txBody>
          <a:bodyPr lIns="0" tIns="0" rIns="0" bIns="0" anchor="t"/>
          <a:lstStyle/>
          <a:p>
            <a:pPr lvl="0">
              <a:lnSpc>
                <a:spcPct val="70000"/>
              </a:lnSpc>
              <a:spcAft>
                <a:spcPts val="600"/>
              </a:spcAft>
              <a:buClr>
                <a:srgbClr val="1C478A"/>
              </a:buClr>
            </a:pPr>
            <a:r>
              <a:rPr lang="en-US" sz="1400">
                <a:solidFill>
                  <a:srgbClr val="3DC2D3"/>
                </a:solidFill>
                <a:latin typeface="Arial"/>
                <a:cs typeface="Arial"/>
              </a:rPr>
              <a:t>Brand Finance is the leading brand research, valuation and strategy firm, </a:t>
            </a:r>
          </a:p>
          <a:p>
            <a:pPr lvl="0">
              <a:lnSpc>
                <a:spcPct val="70000"/>
              </a:lnSpc>
              <a:spcAft>
                <a:spcPts val="600"/>
              </a:spcAft>
              <a:buClr>
                <a:srgbClr val="1C478A"/>
              </a:buClr>
            </a:pPr>
            <a:r>
              <a:rPr lang="en-US" sz="1400">
                <a:solidFill>
                  <a:srgbClr val="3DC2D3"/>
                </a:solidFill>
                <a:latin typeface="Arial"/>
                <a:cs typeface="Arial"/>
              </a:rPr>
              <a:t>helping companies to manage their brands for improved business results.</a:t>
            </a:r>
          </a:p>
          <a:p>
            <a:pPr lvl="0">
              <a:lnSpc>
                <a:spcPct val="70000"/>
              </a:lnSpc>
              <a:spcAft>
                <a:spcPts val="600"/>
              </a:spcAft>
              <a:buClr>
                <a:srgbClr val="1C478A"/>
              </a:buClr>
            </a:pPr>
            <a:endParaRPr lang="en-US" sz="1400">
              <a:solidFill>
                <a:schemeClr val="bg1"/>
              </a:solidFill>
              <a:latin typeface="Arial"/>
              <a:cs typeface="Arial"/>
            </a:endParaRPr>
          </a:p>
          <a:p>
            <a:pPr lvl="0">
              <a:lnSpc>
                <a:spcPct val="70000"/>
              </a:lnSpc>
              <a:spcAft>
                <a:spcPts val="600"/>
              </a:spcAft>
              <a:buClr>
                <a:srgbClr val="1C478A"/>
              </a:buClr>
            </a:pPr>
            <a:r>
              <a:rPr lang="en-US" sz="1400">
                <a:solidFill>
                  <a:schemeClr val="bg1"/>
                </a:solidFill>
                <a:latin typeface="Arial"/>
                <a:cs typeface="Arial"/>
              </a:rPr>
              <a:t>www.brandfinance.com</a:t>
            </a:r>
          </a:p>
        </p:txBody>
      </p:sp>
      <p:pic>
        <p:nvPicPr>
          <p:cNvPr id="13" name="Picture 12" descr="BF_BRIDGE_LOGO_WH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5746" y="6167331"/>
            <a:ext cx="718312" cy="2677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46" y="527755"/>
            <a:ext cx="2613922" cy="290298"/>
          </a:xfrm>
          <a:prstGeom prst="rect">
            <a:avLst/>
          </a:prstGeom>
        </p:spPr>
      </p:pic>
    </p:spTree>
    <p:extLst>
      <p:ext uri="{BB962C8B-B14F-4D97-AF65-F5344CB8AC3E}">
        <p14:creationId xmlns:p14="http://schemas.microsoft.com/office/powerpoint/2010/main" val="71727122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One line titl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945" y="307125"/>
            <a:ext cx="11316115" cy="492976"/>
          </a:xfrm>
          <a:prstGeom prst="rect">
            <a:avLst/>
          </a:prstGeom>
        </p:spPr>
        <p:txBody>
          <a:bodyPr lIns="0">
            <a:noAutofit/>
          </a:bodyPr>
          <a:lstStyle>
            <a:lvl1pPr marL="0" indent="0">
              <a:lnSpc>
                <a:spcPct val="80000"/>
              </a:lnSpc>
              <a:spcBef>
                <a:spcPts val="0"/>
              </a:spcBef>
              <a:buNone/>
              <a:defRPr sz="3200" b="1">
                <a:solidFill>
                  <a:srgbClr val="1C478A"/>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endParaRPr lang="en-US"/>
          </a:p>
        </p:txBody>
      </p:sp>
      <p:sp>
        <p:nvSpPr>
          <p:cNvPr id="3" name="Content Placeholder 2"/>
          <p:cNvSpPr>
            <a:spLocks noGrp="1"/>
          </p:cNvSpPr>
          <p:nvPr>
            <p:ph sz="quarter" idx="11" hasCustomPrompt="1"/>
          </p:nvPr>
        </p:nvSpPr>
        <p:spPr>
          <a:xfrm>
            <a:off x="442685" y="73892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rgbClr val="3DC2D3"/>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xx</a:t>
            </a:r>
          </a:p>
        </p:txBody>
      </p:sp>
      <p:sp>
        <p:nvSpPr>
          <p:cNvPr id="4" name="Content Placeholder 3"/>
          <p:cNvSpPr>
            <a:spLocks noGrp="1"/>
          </p:cNvSpPr>
          <p:nvPr>
            <p:ph sz="quarter" idx="12"/>
          </p:nvPr>
        </p:nvSpPr>
        <p:spPr>
          <a:xfrm>
            <a:off x="693965" y="1257817"/>
            <a:ext cx="1420586" cy="914400"/>
          </a:xfrm>
        </p:spPr>
        <p:txBody>
          <a:bodyPr/>
          <a:lstStyle/>
          <a:p>
            <a:pPr lvl="0"/>
            <a:endParaRPr lang="en-US"/>
          </a:p>
        </p:txBody>
      </p:sp>
      <p:sp>
        <p:nvSpPr>
          <p:cNvPr id="10" name="Content Placeholder 3"/>
          <p:cNvSpPr>
            <a:spLocks noGrp="1"/>
          </p:cNvSpPr>
          <p:nvPr>
            <p:ph sz="quarter" idx="13"/>
          </p:nvPr>
        </p:nvSpPr>
        <p:spPr>
          <a:xfrm>
            <a:off x="693965" y="2526445"/>
            <a:ext cx="1420586" cy="914400"/>
          </a:xfrm>
        </p:spPr>
        <p:txBody>
          <a:bodyPr/>
          <a:lstStyle/>
          <a:p>
            <a:pPr lvl="0"/>
            <a:endParaRPr lang="en-US"/>
          </a:p>
        </p:txBody>
      </p:sp>
      <p:sp>
        <p:nvSpPr>
          <p:cNvPr id="11" name="Content Placeholder 3"/>
          <p:cNvSpPr>
            <a:spLocks noGrp="1"/>
          </p:cNvSpPr>
          <p:nvPr>
            <p:ph sz="quarter" idx="14"/>
          </p:nvPr>
        </p:nvSpPr>
        <p:spPr>
          <a:xfrm>
            <a:off x="693965" y="3795073"/>
            <a:ext cx="1420586" cy="914400"/>
          </a:xfrm>
        </p:spPr>
        <p:txBody>
          <a:bodyPr/>
          <a:lstStyle/>
          <a:p>
            <a:pPr lvl="0"/>
            <a:endParaRPr lang="en-US"/>
          </a:p>
        </p:txBody>
      </p:sp>
      <p:sp>
        <p:nvSpPr>
          <p:cNvPr id="12" name="Content Placeholder 3"/>
          <p:cNvSpPr>
            <a:spLocks noGrp="1"/>
          </p:cNvSpPr>
          <p:nvPr>
            <p:ph sz="quarter" idx="15"/>
          </p:nvPr>
        </p:nvSpPr>
        <p:spPr>
          <a:xfrm>
            <a:off x="693965" y="5063701"/>
            <a:ext cx="1420586" cy="914400"/>
          </a:xfrm>
        </p:spPr>
        <p:txBody>
          <a:bodyPr/>
          <a:lstStyle/>
          <a:p>
            <a:pPr lvl="0"/>
            <a:endParaRPr lang="en-US"/>
          </a:p>
        </p:txBody>
      </p:sp>
    </p:spTree>
    <p:extLst>
      <p:ext uri="{BB962C8B-B14F-4D97-AF65-F5344CB8AC3E}">
        <p14:creationId xmlns:p14="http://schemas.microsoft.com/office/powerpoint/2010/main" val="350110359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descr="BF_PPT_COVER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925" y="1107832"/>
            <a:ext cx="11254153" cy="1972866"/>
          </a:xfrm>
          <a:prstGeom prst="rect">
            <a:avLst/>
          </a:prstGeom>
        </p:spPr>
      </p:pic>
      <p:sp>
        <p:nvSpPr>
          <p:cNvPr id="19" name="Content Placeholder 18"/>
          <p:cNvSpPr>
            <a:spLocks noGrp="1"/>
          </p:cNvSpPr>
          <p:nvPr>
            <p:ph sz="quarter" idx="12" hasCustomPrompt="1"/>
          </p:nvPr>
        </p:nvSpPr>
        <p:spPr>
          <a:xfrm>
            <a:off x="468923" y="4765986"/>
            <a:ext cx="11254155" cy="269448"/>
          </a:xfrm>
          <a:prstGeom prst="rect">
            <a:avLst/>
          </a:prstGeom>
        </p:spPr>
        <p:txBody>
          <a:bodyPr lIns="0">
            <a:noAutofit/>
          </a:bodyPr>
          <a:lstStyle>
            <a:lvl1pPr marL="0" indent="0">
              <a:spcBef>
                <a:spcPts val="0"/>
              </a:spcBef>
              <a:buNone/>
              <a:defRPr sz="1400" b="1">
                <a:solidFill>
                  <a:srgbClr val="6D6E71"/>
                </a:solidFill>
              </a:defRPr>
            </a:lvl1pPr>
            <a:lvl2pPr marL="422041" indent="0">
              <a:spcBef>
                <a:spcPts val="0"/>
              </a:spcBef>
              <a:buNone/>
              <a:defRPr sz="1400" b="1">
                <a:solidFill>
                  <a:srgbClr val="6D6E71"/>
                </a:solidFill>
              </a:defRPr>
            </a:lvl2pPr>
            <a:lvl3pPr marL="844082" indent="0">
              <a:spcBef>
                <a:spcPts val="0"/>
              </a:spcBef>
              <a:buNone/>
              <a:defRPr sz="1400" b="1">
                <a:solidFill>
                  <a:srgbClr val="6D6E71"/>
                </a:solidFill>
              </a:defRPr>
            </a:lvl3pPr>
            <a:lvl4pPr marL="1266124" indent="0">
              <a:spcBef>
                <a:spcPts val="0"/>
              </a:spcBef>
              <a:buNone/>
              <a:defRPr sz="1400" b="1">
                <a:solidFill>
                  <a:srgbClr val="6D6E71"/>
                </a:solidFill>
              </a:defRPr>
            </a:lvl4pPr>
            <a:lvl5pPr marL="1688165" indent="0">
              <a:spcBef>
                <a:spcPts val="0"/>
              </a:spcBef>
              <a:buNone/>
              <a:defRPr sz="1400" b="1">
                <a:solidFill>
                  <a:srgbClr val="6D6E71"/>
                </a:solidFill>
              </a:defRPr>
            </a:lvl5pPr>
          </a:lstStyle>
          <a:p>
            <a:pPr lvl="0"/>
            <a:r>
              <a:rPr lang="en-US"/>
              <a:t>Prepared for</a:t>
            </a:r>
          </a:p>
        </p:txBody>
      </p:sp>
      <p:sp>
        <p:nvSpPr>
          <p:cNvPr id="21" name="Content Placeholder 20"/>
          <p:cNvSpPr>
            <a:spLocks noGrp="1"/>
          </p:cNvSpPr>
          <p:nvPr>
            <p:ph sz="quarter" idx="13"/>
          </p:nvPr>
        </p:nvSpPr>
        <p:spPr>
          <a:xfrm>
            <a:off x="469900" y="3251200"/>
            <a:ext cx="11252200" cy="526103"/>
          </a:xfrm>
          <a:prstGeom prst="rect">
            <a:avLst/>
          </a:prstGeom>
        </p:spPr>
        <p:txBody>
          <a:bodyPr lIns="0">
            <a:noAutofit/>
          </a:bodyPr>
          <a:lstStyle>
            <a:lvl1pPr marL="0" indent="0">
              <a:lnSpc>
                <a:spcPct val="80000"/>
              </a:lnSpc>
              <a:spcBef>
                <a:spcPts val="0"/>
              </a:spcBef>
              <a:buNone/>
              <a:defRPr sz="4400" b="1">
                <a:solidFill>
                  <a:srgbClr val="1C478A"/>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
        <p:nvSpPr>
          <p:cNvPr id="22" name="Content Placeholder 18"/>
          <p:cNvSpPr>
            <a:spLocks noGrp="1"/>
          </p:cNvSpPr>
          <p:nvPr>
            <p:ph sz="quarter" idx="14" hasCustomPrompt="1"/>
          </p:nvPr>
        </p:nvSpPr>
        <p:spPr>
          <a:xfrm>
            <a:off x="467945" y="5035434"/>
            <a:ext cx="11254155" cy="352852"/>
          </a:xfrm>
          <a:prstGeom prst="rect">
            <a:avLst/>
          </a:prstGeom>
        </p:spPr>
        <p:txBody>
          <a:bodyPr lIns="0">
            <a:noAutofit/>
          </a:bodyPr>
          <a:lstStyle>
            <a:lvl1pPr marL="0" indent="0">
              <a:spcBef>
                <a:spcPts val="0"/>
              </a:spcBef>
              <a:buNone/>
              <a:defRPr sz="1400" b="0">
                <a:solidFill>
                  <a:srgbClr val="6D6E71"/>
                </a:solidFill>
              </a:defRPr>
            </a:lvl1pPr>
            <a:lvl2pPr marL="422041" indent="0">
              <a:spcBef>
                <a:spcPts val="0"/>
              </a:spcBef>
              <a:buNone/>
              <a:defRPr sz="1400" b="0">
                <a:solidFill>
                  <a:srgbClr val="6D6E71"/>
                </a:solidFill>
              </a:defRPr>
            </a:lvl2pPr>
            <a:lvl3pPr marL="844082" indent="0">
              <a:spcBef>
                <a:spcPts val="0"/>
              </a:spcBef>
              <a:buNone/>
              <a:defRPr sz="1400" b="0">
                <a:solidFill>
                  <a:srgbClr val="6D6E71"/>
                </a:solidFill>
              </a:defRPr>
            </a:lvl3pPr>
            <a:lvl4pPr marL="1266124" indent="0">
              <a:spcBef>
                <a:spcPts val="0"/>
              </a:spcBef>
              <a:buNone/>
              <a:defRPr sz="1400" b="0">
                <a:solidFill>
                  <a:srgbClr val="6D6E71"/>
                </a:solidFill>
              </a:defRPr>
            </a:lvl4pPr>
            <a:lvl5pPr marL="1688165" indent="0">
              <a:spcBef>
                <a:spcPts val="0"/>
              </a:spcBef>
              <a:buNone/>
              <a:defRPr sz="1400" b="0">
                <a:solidFill>
                  <a:srgbClr val="6D6E71"/>
                </a:solidFill>
              </a:defRPr>
            </a:lvl5pPr>
          </a:lstStyle>
          <a:p>
            <a:pPr lvl="0"/>
            <a:r>
              <a:rPr lang="en-US"/>
              <a:t>Date</a:t>
            </a:r>
          </a:p>
        </p:txBody>
      </p:sp>
      <p:sp>
        <p:nvSpPr>
          <p:cNvPr id="2" name="Rectangle 1"/>
          <p:cNvSpPr/>
          <p:nvPr/>
        </p:nvSpPr>
        <p:spPr>
          <a:xfrm>
            <a:off x="0" y="5740400"/>
            <a:ext cx="12192000" cy="1117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46" y="527754"/>
            <a:ext cx="2613922" cy="290298"/>
          </a:xfrm>
          <a:prstGeom prst="rect">
            <a:avLst/>
          </a:prstGeom>
        </p:spPr>
      </p:pic>
      <p:pic>
        <p:nvPicPr>
          <p:cNvPr id="8" name="Picture 7">
            <a:extLst>
              <a:ext uri="{FF2B5EF4-FFF2-40B4-BE49-F238E27FC236}">
                <a16:creationId xmlns:a16="http://schemas.microsoft.com/office/drawing/2014/main" id="{B21C764E-A339-4268-BF8A-0B1A8EA416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107831"/>
            <a:ext cx="12192000" cy="1972867"/>
          </a:xfrm>
          <a:prstGeom prst="rect">
            <a:avLst/>
          </a:prstGeom>
        </p:spPr>
      </p:pic>
      <p:sp>
        <p:nvSpPr>
          <p:cNvPr id="10" name="Content Placeholder 20">
            <a:extLst>
              <a:ext uri="{FF2B5EF4-FFF2-40B4-BE49-F238E27FC236}">
                <a16:creationId xmlns:a16="http://schemas.microsoft.com/office/drawing/2014/main" id="{879700B8-8CC1-49AE-8870-992A698773C9}"/>
              </a:ext>
            </a:extLst>
          </p:cNvPr>
          <p:cNvSpPr>
            <a:spLocks noGrp="1"/>
          </p:cNvSpPr>
          <p:nvPr>
            <p:ph sz="quarter" idx="15"/>
          </p:nvPr>
        </p:nvSpPr>
        <p:spPr>
          <a:xfrm>
            <a:off x="469900" y="3785143"/>
            <a:ext cx="11252200" cy="898177"/>
          </a:xfrm>
          <a:prstGeom prst="rect">
            <a:avLst/>
          </a:prstGeom>
        </p:spPr>
        <p:txBody>
          <a:bodyPr lIns="0">
            <a:noAutofit/>
          </a:bodyPr>
          <a:lstStyle>
            <a:lvl1pPr marL="0" indent="0">
              <a:lnSpc>
                <a:spcPct val="80000"/>
              </a:lnSpc>
              <a:spcBef>
                <a:spcPts val="0"/>
              </a:spcBef>
              <a:buNone/>
              <a:defRPr sz="3200" b="1">
                <a:solidFill>
                  <a:schemeClr val="accent1"/>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Tree>
    <p:extLst>
      <p:ext uri="{BB962C8B-B14F-4D97-AF65-F5344CB8AC3E}">
        <p14:creationId xmlns:p14="http://schemas.microsoft.com/office/powerpoint/2010/main" val="1001929458"/>
      </p:ext>
    </p:extLst>
  </p:cSld>
  <p:clrMapOvr>
    <a:masterClrMapping/>
  </p:clrMapOvr>
  <p:transition spd="slow">
    <p:fade/>
  </p:transition>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ne Line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rgbClr val="1C478A"/>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Single Line Heading Arial Bold 32 </a:t>
            </a:r>
            <a:r>
              <a:rPr lang="en-US" err="1"/>
              <a:t>pt</a:t>
            </a:r>
            <a:endParaRPr lang="en-US"/>
          </a:p>
        </p:txBody>
      </p:sp>
      <p:sp>
        <p:nvSpPr>
          <p:cNvPr id="3" name="Content Placeholder 2"/>
          <p:cNvSpPr>
            <a:spLocks noGrp="1"/>
          </p:cNvSpPr>
          <p:nvPr>
            <p:ph sz="quarter" idx="11" hasCustomPrompt="1"/>
          </p:nvPr>
        </p:nvSpPr>
        <p:spPr>
          <a:xfrm>
            <a:off x="442682" y="73892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rgbClr val="3DC2D3"/>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Single line Subheading Arial Bold 20pt</a:t>
            </a:r>
          </a:p>
        </p:txBody>
      </p:sp>
      <p:sp>
        <p:nvSpPr>
          <p:cNvPr id="6" name="Text Placeholder 5"/>
          <p:cNvSpPr>
            <a:spLocks noGrp="1"/>
          </p:cNvSpPr>
          <p:nvPr>
            <p:ph type="body" sz="quarter" idx="12" hasCustomPrompt="1"/>
          </p:nvPr>
        </p:nvSpPr>
        <p:spPr>
          <a:xfrm>
            <a:off x="437943" y="1361363"/>
            <a:ext cx="9990688" cy="4077975"/>
          </a:xfrm>
          <a:prstGeom prst="rect">
            <a:avLst/>
          </a:prstGeom>
        </p:spPr>
        <p:txBody>
          <a:bodyPr lIns="0" tIns="0" rIns="0" bIns="0">
            <a:no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2850331866"/>
      </p:ext>
    </p:extLst>
  </p:cSld>
  <p:clrMapOvr>
    <a:masterClrMapping/>
  </p:clrMapOvr>
  <p:transition spd="slow">
    <p:fade/>
  </p:transition>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ne line title 2 line sub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Single Line Heading Arial Bold 32 </a:t>
            </a:r>
            <a:r>
              <a:rPr lang="en-US" err="1"/>
              <a:t>pt</a:t>
            </a:r>
            <a:endParaRPr lang="en-US"/>
          </a:p>
        </p:txBody>
      </p:sp>
      <p:sp>
        <p:nvSpPr>
          <p:cNvPr id="3" name="Content Placeholder 2"/>
          <p:cNvSpPr>
            <a:spLocks noGrp="1"/>
          </p:cNvSpPr>
          <p:nvPr>
            <p:ph sz="quarter" idx="11" hasCustomPrompt="1"/>
          </p:nvPr>
        </p:nvSpPr>
        <p:spPr>
          <a:xfrm>
            <a:off x="442682" y="73892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chemeClr val="accent1"/>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Double line Subheading Arial Bold 20pt</a:t>
            </a:r>
          </a:p>
        </p:txBody>
      </p:sp>
      <p:sp>
        <p:nvSpPr>
          <p:cNvPr id="6" name="Text Placeholder 5"/>
          <p:cNvSpPr>
            <a:spLocks noGrp="1"/>
          </p:cNvSpPr>
          <p:nvPr>
            <p:ph type="body" sz="quarter" idx="12" hasCustomPrompt="1"/>
          </p:nvPr>
        </p:nvSpPr>
        <p:spPr>
          <a:xfrm>
            <a:off x="437943" y="1742255"/>
            <a:ext cx="9990688" cy="4077975"/>
          </a:xfrm>
          <a:prstGeom prst="rect">
            <a:avLst/>
          </a:prstGeom>
        </p:spPr>
        <p:txBody>
          <a:bodyPr lIns="0" tIns="0" rIns="0" bIns="0">
            <a:no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2200337308"/>
      </p:ext>
    </p:extLst>
  </p:cSld>
  <p:clrMapOvr>
    <a:masterClrMapping/>
  </p:clrMapOvr>
  <p:transition spd="slow">
    <p:fade/>
  </p:transition>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line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37944" y="307125"/>
            <a:ext cx="11316115" cy="492976"/>
          </a:xfrm>
          <a:prstGeom prst="rect">
            <a:avLst/>
          </a:prstGeom>
        </p:spPr>
        <p:txBody>
          <a:bodyPr lIns="0">
            <a:noAutofit/>
          </a:bodyPr>
          <a:lstStyle>
            <a:lvl1pPr marL="0" marR="0" indent="0" algn="l" defTabSz="422041" rtl="0" eaLnBrk="1" fontAlgn="auto" latinLnBrk="0" hangingPunct="1">
              <a:lnSpc>
                <a:spcPct val="80000"/>
              </a:lnSpc>
              <a:spcBef>
                <a:spcPts val="0"/>
              </a:spcBef>
              <a:spcAft>
                <a:spcPts val="0"/>
              </a:spcAft>
              <a:buClrTx/>
              <a:buSzTx/>
              <a:buFont typeface="Arial"/>
              <a:buNone/>
              <a:tabLst/>
              <a:defRPr sz="3200" b="1" baseline="0">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Double Line Heading Arial Bold 32 </a:t>
            </a:r>
            <a:r>
              <a:rPr lang="en-US" err="1"/>
              <a:t>pt</a:t>
            </a:r>
            <a:endParaRPr lang="en-US"/>
          </a:p>
          <a:p>
            <a:pPr marL="0" marR="0" lvl="0" indent="0" algn="l" defTabSz="422041" rtl="0" eaLnBrk="1" fontAlgn="auto" latinLnBrk="0" hangingPunct="1">
              <a:lnSpc>
                <a:spcPct val="80000"/>
              </a:lnSpc>
              <a:spcBef>
                <a:spcPts val="0"/>
              </a:spcBef>
              <a:spcAft>
                <a:spcPts val="0"/>
              </a:spcAft>
              <a:buClrTx/>
              <a:buSzTx/>
              <a:buFont typeface="Arial"/>
              <a:buNone/>
              <a:tabLst/>
              <a:defRPr/>
            </a:pPr>
            <a:r>
              <a:rPr lang="en-US"/>
              <a:t>Double Line Heading Arial Bold 32 </a:t>
            </a:r>
            <a:r>
              <a:rPr lang="en-US" err="1"/>
              <a:t>pt</a:t>
            </a:r>
            <a:endParaRPr lang="en-US"/>
          </a:p>
          <a:p>
            <a:pPr lvl="0"/>
            <a:endParaRPr lang="en-US"/>
          </a:p>
        </p:txBody>
      </p:sp>
      <p:sp>
        <p:nvSpPr>
          <p:cNvPr id="3" name="Content Placeholder 2"/>
          <p:cNvSpPr>
            <a:spLocks noGrp="1"/>
          </p:cNvSpPr>
          <p:nvPr>
            <p:ph sz="quarter" idx="11" hasCustomPrompt="1"/>
          </p:nvPr>
        </p:nvSpPr>
        <p:spPr>
          <a:xfrm>
            <a:off x="442682" y="117112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rgbClr val="3DC2D3"/>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Single line Subheading Arial Bold 20pt</a:t>
            </a:r>
          </a:p>
        </p:txBody>
      </p:sp>
      <p:sp>
        <p:nvSpPr>
          <p:cNvPr id="6" name="Text Placeholder 5"/>
          <p:cNvSpPr>
            <a:spLocks noGrp="1"/>
          </p:cNvSpPr>
          <p:nvPr>
            <p:ph type="body" sz="quarter" idx="12" hasCustomPrompt="1"/>
          </p:nvPr>
        </p:nvSpPr>
        <p:spPr>
          <a:xfrm>
            <a:off x="437943" y="1742255"/>
            <a:ext cx="9990688" cy="4077975"/>
          </a:xfrm>
          <a:prstGeom prst="rect">
            <a:avLst/>
          </a:prstGeom>
        </p:spPr>
        <p:txBody>
          <a:bodyPr lIns="0" tIns="0" rIns="0" bIns="0">
            <a:no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104423303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ue one line title">
    <p:bg>
      <p:bgPr>
        <a:solidFill>
          <a:srgbClr val="1C478A"/>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1C47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cxnSp>
        <p:nvCxnSpPr>
          <p:cNvPr id="7" name="Straight Connector 6"/>
          <p:cNvCxnSpPr/>
          <p:nvPr/>
        </p:nvCxnSpPr>
        <p:spPr>
          <a:xfrm>
            <a:off x="437945" y="6442580"/>
            <a:ext cx="11316113" cy="0"/>
          </a:xfrm>
          <a:prstGeom prst="line">
            <a:avLst/>
          </a:prstGeom>
          <a:ln w="12700"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2"/>
          <p:cNvSpPr txBox="1">
            <a:spLocks noChangeArrowheads="1"/>
          </p:cNvSpPr>
          <p:nvPr/>
        </p:nvSpPr>
        <p:spPr bwMode="gray">
          <a:xfrm>
            <a:off x="528257" y="6417999"/>
            <a:ext cx="11316115" cy="431800"/>
          </a:xfrm>
          <a:prstGeom prst="rect">
            <a:avLst/>
          </a:prstGeom>
        </p:spPr>
        <p:txBody>
          <a:bodyPr lIns="0" anchor="ctr">
            <a:noAutofit/>
          </a:bodyPr>
          <a:lstStyle/>
          <a:p>
            <a:pPr marL="0" lvl="1" algn="r">
              <a:lnSpc>
                <a:spcPct val="90000"/>
              </a:lnSpc>
              <a:spcBef>
                <a:spcPct val="0"/>
              </a:spcBef>
              <a:defRPr/>
            </a:pPr>
            <a:fld id="{6C06D8B5-A814-47CF-A8A4-A42AB5649BA2}" type="slidenum">
              <a:rPr lang="en-GB" sz="900" b="1" smtClean="0">
                <a:solidFill>
                  <a:schemeClr val="bg1"/>
                </a:solidFill>
                <a:latin typeface="Arial"/>
                <a:cs typeface="Arial"/>
              </a:rPr>
              <a:pPr marL="0" lvl="1" algn="r">
                <a:lnSpc>
                  <a:spcPct val="90000"/>
                </a:lnSpc>
                <a:spcBef>
                  <a:spcPct val="0"/>
                </a:spcBef>
                <a:defRPr/>
              </a:pPr>
              <a:t>‹#›</a:t>
            </a:fld>
            <a:r>
              <a:rPr lang="en-GB" sz="900" b="1">
                <a:solidFill>
                  <a:schemeClr val="bg1"/>
                </a:solidFill>
                <a:latin typeface="Arial"/>
                <a:cs typeface="Arial"/>
              </a:rPr>
              <a:t>.</a:t>
            </a:r>
          </a:p>
        </p:txBody>
      </p:sp>
      <p:sp>
        <p:nvSpPr>
          <p:cNvPr id="15" name="Content Placeholder 14"/>
          <p:cNvSpPr>
            <a:spLocks noGrp="1"/>
          </p:cNvSpPr>
          <p:nvPr>
            <p:ph sz="quarter" idx="10" hasCustomPrompt="1"/>
          </p:nvPr>
        </p:nvSpPr>
        <p:spPr>
          <a:xfrm>
            <a:off x="437942" y="307125"/>
            <a:ext cx="11316113" cy="456782"/>
          </a:xfrm>
          <a:prstGeom prst="rect">
            <a:avLst/>
          </a:prstGeom>
        </p:spPr>
        <p:txBody>
          <a:bodyPr lIns="0">
            <a:noAutofit/>
          </a:bodyPr>
          <a:lstStyle>
            <a:lvl1pPr marL="0" marR="0" indent="0" algn="l" defTabSz="422041" rtl="0" eaLnBrk="1" fontAlgn="auto" latinLnBrk="0" hangingPunct="1">
              <a:lnSpc>
                <a:spcPct val="80000"/>
              </a:lnSpc>
              <a:spcBef>
                <a:spcPts val="0"/>
              </a:spcBef>
              <a:spcAft>
                <a:spcPts val="0"/>
              </a:spcAft>
              <a:buClrTx/>
              <a:buSzTx/>
              <a:buFont typeface="Arial"/>
              <a:buNone/>
              <a:tabLst/>
              <a:defRPr sz="3200" b="1" baseline="0">
                <a:solidFill>
                  <a:schemeClr val="bg1"/>
                </a:solidFill>
              </a:defRPr>
            </a:lvl1pPr>
            <a:lvl2pPr marL="422041" indent="0">
              <a:buNone/>
              <a:defRPr sz="3200" b="1">
                <a:solidFill>
                  <a:schemeClr val="bg1"/>
                </a:solidFill>
              </a:defRPr>
            </a:lvl2pPr>
            <a:lvl3pPr marL="844082" indent="0">
              <a:buNone/>
              <a:defRPr sz="3200" b="1">
                <a:solidFill>
                  <a:schemeClr val="bg1"/>
                </a:solidFill>
              </a:defRPr>
            </a:lvl3pPr>
            <a:lvl4pPr marL="1266124" indent="0">
              <a:buNone/>
              <a:defRPr sz="3200" b="1">
                <a:solidFill>
                  <a:schemeClr val="bg1"/>
                </a:solidFill>
              </a:defRPr>
            </a:lvl4pPr>
            <a:lvl5pPr marL="1688165" indent="0">
              <a:buNone/>
              <a:defRPr sz="3200" b="1">
                <a:solidFill>
                  <a:schemeClr val="bg1"/>
                </a:solidFill>
              </a:defRPr>
            </a:lvl5pPr>
          </a:lstStyle>
          <a:p>
            <a:pPr lvl="0"/>
            <a:r>
              <a:rPr lang="en-US"/>
              <a:t>Blue slide Template title Arial Bold 32 </a:t>
            </a:r>
            <a:r>
              <a:rPr lang="en-US" err="1"/>
              <a:t>pt</a:t>
            </a:r>
            <a:endParaRPr lang="en-US"/>
          </a:p>
        </p:txBody>
      </p:sp>
      <p:sp>
        <p:nvSpPr>
          <p:cNvPr id="17" name="Content Placeholder 16"/>
          <p:cNvSpPr>
            <a:spLocks noGrp="1"/>
          </p:cNvSpPr>
          <p:nvPr>
            <p:ph sz="quarter" idx="11" hasCustomPrompt="1"/>
          </p:nvPr>
        </p:nvSpPr>
        <p:spPr>
          <a:xfrm>
            <a:off x="442682" y="738924"/>
            <a:ext cx="11316113" cy="510041"/>
          </a:xfrm>
          <a:prstGeom prst="rect">
            <a:avLst/>
          </a:prstGeom>
        </p:spPr>
        <p:txBody>
          <a:bodyPr lIns="0" tIns="36000" rIns="36000" bIns="36000">
            <a:noAutofit/>
          </a:bodyPr>
          <a:lstStyle>
            <a:lvl1pPr marL="0" indent="0">
              <a:lnSpc>
                <a:spcPct val="100000"/>
              </a:lnSpc>
              <a:spcBef>
                <a:spcPts val="0"/>
              </a:spcBef>
              <a:buNone/>
              <a:defRPr sz="2000" b="1" baseline="0">
                <a:solidFill>
                  <a:schemeClr val="bg1"/>
                </a:solidFill>
              </a:defRPr>
            </a:lvl1pPr>
            <a:lvl2pPr marL="422041" indent="0">
              <a:buNone/>
              <a:defRPr sz="2000" b="1">
                <a:solidFill>
                  <a:schemeClr val="bg1"/>
                </a:solidFill>
              </a:defRPr>
            </a:lvl2pPr>
            <a:lvl3pPr marL="844082" indent="0">
              <a:buNone/>
              <a:defRPr sz="2000" b="1">
                <a:solidFill>
                  <a:schemeClr val="bg1"/>
                </a:solidFill>
              </a:defRPr>
            </a:lvl3pPr>
            <a:lvl4pPr marL="1266124" indent="0">
              <a:buNone/>
              <a:defRPr sz="2000" b="1">
                <a:solidFill>
                  <a:schemeClr val="bg1"/>
                </a:solidFill>
              </a:defRPr>
            </a:lvl4pPr>
            <a:lvl5pPr marL="1688165" indent="0">
              <a:buNone/>
              <a:defRPr sz="2000" b="1">
                <a:solidFill>
                  <a:schemeClr val="bg1"/>
                </a:solidFill>
              </a:defRPr>
            </a:lvl5pPr>
          </a:lstStyle>
          <a:p>
            <a:pPr lvl="0"/>
            <a:r>
              <a:rPr lang="en-US"/>
              <a:t>Sub title Arial Bold 20pt</a:t>
            </a:r>
          </a:p>
        </p:txBody>
      </p:sp>
      <p:sp>
        <p:nvSpPr>
          <p:cNvPr id="19" name="Text Placeholder 18"/>
          <p:cNvSpPr>
            <a:spLocks noGrp="1"/>
          </p:cNvSpPr>
          <p:nvPr>
            <p:ph type="body" sz="quarter" idx="12" hasCustomPrompt="1"/>
          </p:nvPr>
        </p:nvSpPr>
        <p:spPr>
          <a:xfrm>
            <a:off x="437942" y="1733870"/>
            <a:ext cx="9990689" cy="4022903"/>
          </a:xfrm>
          <a:prstGeom prst="rect">
            <a:avLst/>
          </a:prstGeom>
        </p:spPr>
        <p:txBody>
          <a:bodyPr lIns="0" tIns="0" rIns="0" bIns="0">
            <a:normAutofit/>
          </a:bodyPr>
          <a:lstStyle>
            <a:lvl1pPr marL="0" indent="0">
              <a:lnSpc>
                <a:spcPct val="95000"/>
              </a:lnSpc>
              <a:spcBef>
                <a:spcPts val="0"/>
              </a:spcBef>
              <a:spcAft>
                <a:spcPts val="1200"/>
              </a:spcAft>
              <a:buNone/>
              <a:defRPr sz="14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marL="1688165" indent="0">
              <a:lnSpc>
                <a:spcPct val="95000"/>
              </a:lnSpc>
              <a:spcBef>
                <a:spcPts val="0"/>
              </a:spcBef>
              <a:spcAft>
                <a:spcPts val="1200"/>
              </a:spcAft>
              <a:buNone/>
              <a:defRPr sz="1400">
                <a:solidFill>
                  <a:schemeClr val="bg1"/>
                </a:solidFill>
              </a:defRPr>
            </a:lvl5pPr>
          </a:lstStyle>
          <a:p>
            <a:pPr lvl="0"/>
            <a:r>
              <a:rPr lang="en-US"/>
              <a:t>Generic Body Text Arial 14 </a:t>
            </a:r>
            <a:r>
              <a:rPr lang="en-US" err="1"/>
              <a:t>pt</a:t>
            </a:r>
            <a:endParaRPr lang="en-US"/>
          </a:p>
          <a:p>
            <a:pPr lvl="0"/>
            <a:r>
              <a:rPr lang="en-US"/>
              <a:t>Generic body text minimum Arial 12 </a:t>
            </a:r>
            <a:r>
              <a:rPr lang="en-US" err="1"/>
              <a:t>pt</a:t>
            </a:r>
            <a:endParaRPr lang="en-US"/>
          </a:p>
          <a:p>
            <a:pPr lvl="0"/>
            <a:r>
              <a:rPr lang="en-US"/>
              <a:t>Bullet points Arial 14 </a:t>
            </a:r>
            <a:r>
              <a:rPr lang="en-US" err="1"/>
              <a:t>pt</a:t>
            </a:r>
            <a:endParaRPr lang="en-US"/>
          </a:p>
          <a:p>
            <a:pPr lvl="0"/>
            <a:r>
              <a:rPr lang="en-US"/>
              <a:t>Spacing 0.95 after / 12pt line spacing</a:t>
            </a:r>
          </a:p>
          <a:p>
            <a:pPr lvl="0"/>
            <a:r>
              <a:rPr lang="en-US"/>
              <a:t>Margin left: 0cm right: 0cm top: 0cm bottom: 0cm</a:t>
            </a:r>
          </a:p>
          <a:p>
            <a:pPr lvl="4"/>
            <a:endParaRPr lang="en-GB"/>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7943" y="6568197"/>
            <a:ext cx="1080000" cy="119945"/>
          </a:xfrm>
          <a:prstGeom prst="rect">
            <a:avLst/>
          </a:prstGeom>
        </p:spPr>
      </p:pic>
    </p:spTree>
    <p:extLst>
      <p:ext uri="{BB962C8B-B14F-4D97-AF65-F5344CB8AC3E}">
        <p14:creationId xmlns:p14="http://schemas.microsoft.com/office/powerpoint/2010/main" val="31976159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One line titl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rgbClr val="1C478A"/>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
        <p:nvSpPr>
          <p:cNvPr id="3" name="Content Placeholder 2"/>
          <p:cNvSpPr>
            <a:spLocks noGrp="1"/>
          </p:cNvSpPr>
          <p:nvPr>
            <p:ph sz="quarter" idx="11" hasCustomPrompt="1"/>
          </p:nvPr>
        </p:nvSpPr>
        <p:spPr>
          <a:xfrm>
            <a:off x="442682" y="73892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rgbClr val="3DC2D3"/>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Single line Subheading Arial Bold 20pt</a:t>
            </a:r>
          </a:p>
        </p:txBody>
      </p:sp>
      <p:sp>
        <p:nvSpPr>
          <p:cNvPr id="6" name="Text Placeholder 5"/>
          <p:cNvSpPr>
            <a:spLocks noGrp="1"/>
          </p:cNvSpPr>
          <p:nvPr>
            <p:ph type="body" sz="quarter" idx="12" hasCustomPrompt="1"/>
          </p:nvPr>
        </p:nvSpPr>
        <p:spPr>
          <a:xfrm>
            <a:off x="437943" y="1361363"/>
            <a:ext cx="9990688" cy="4077975"/>
          </a:xfrm>
          <a:prstGeom prst="rect">
            <a:avLst/>
          </a:prstGeom>
        </p:spPr>
        <p:txBody>
          <a:bodyPr lIns="0" tIns="0" rIns="0" bIns="0">
            <a:no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337700491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ue two line title">
    <p:bg>
      <p:bgPr>
        <a:solidFill>
          <a:srgbClr val="1C478A"/>
        </a:solidFill>
        <a:effectLst/>
      </p:bgPr>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1C47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cxnSp>
        <p:nvCxnSpPr>
          <p:cNvPr id="7" name="Straight Connector 6"/>
          <p:cNvCxnSpPr/>
          <p:nvPr/>
        </p:nvCxnSpPr>
        <p:spPr>
          <a:xfrm>
            <a:off x="437945" y="6442580"/>
            <a:ext cx="11316113" cy="0"/>
          </a:xfrm>
          <a:prstGeom prst="line">
            <a:avLst/>
          </a:prstGeom>
          <a:ln w="12700"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2"/>
          <p:cNvSpPr txBox="1">
            <a:spLocks noChangeArrowheads="1"/>
          </p:cNvSpPr>
          <p:nvPr/>
        </p:nvSpPr>
        <p:spPr bwMode="gray">
          <a:xfrm>
            <a:off x="528257" y="6417999"/>
            <a:ext cx="11316115" cy="431800"/>
          </a:xfrm>
          <a:prstGeom prst="rect">
            <a:avLst/>
          </a:prstGeom>
        </p:spPr>
        <p:txBody>
          <a:bodyPr lIns="0" anchor="ctr">
            <a:noAutofit/>
          </a:bodyPr>
          <a:lstStyle/>
          <a:p>
            <a:pPr marL="0" lvl="1" algn="r">
              <a:lnSpc>
                <a:spcPct val="90000"/>
              </a:lnSpc>
              <a:spcBef>
                <a:spcPct val="0"/>
              </a:spcBef>
              <a:defRPr/>
            </a:pPr>
            <a:fld id="{6C06D8B5-A814-47CF-A8A4-A42AB5649BA2}" type="slidenum">
              <a:rPr lang="en-GB" sz="900" b="1" smtClean="0">
                <a:solidFill>
                  <a:schemeClr val="bg1"/>
                </a:solidFill>
                <a:latin typeface="Arial"/>
                <a:cs typeface="Arial"/>
              </a:rPr>
              <a:pPr marL="0" lvl="1" algn="r">
                <a:lnSpc>
                  <a:spcPct val="90000"/>
                </a:lnSpc>
                <a:spcBef>
                  <a:spcPct val="0"/>
                </a:spcBef>
                <a:defRPr/>
              </a:pPr>
              <a:t>‹#›</a:t>
            </a:fld>
            <a:r>
              <a:rPr lang="en-GB" sz="900" b="1">
                <a:solidFill>
                  <a:schemeClr val="bg1"/>
                </a:solidFill>
                <a:latin typeface="Arial"/>
                <a:cs typeface="Arial"/>
              </a:rPr>
              <a:t>.</a:t>
            </a:r>
          </a:p>
        </p:txBody>
      </p:sp>
      <p:sp>
        <p:nvSpPr>
          <p:cNvPr id="15" name="Content Placeholder 14"/>
          <p:cNvSpPr>
            <a:spLocks noGrp="1"/>
          </p:cNvSpPr>
          <p:nvPr>
            <p:ph sz="quarter" idx="10" hasCustomPrompt="1"/>
          </p:nvPr>
        </p:nvSpPr>
        <p:spPr>
          <a:xfrm>
            <a:off x="437942" y="307125"/>
            <a:ext cx="11316113" cy="858587"/>
          </a:xfrm>
          <a:prstGeom prst="rect">
            <a:avLst/>
          </a:prstGeom>
        </p:spPr>
        <p:txBody>
          <a:bodyPr lIns="0">
            <a:noAutofit/>
          </a:bodyPr>
          <a:lstStyle>
            <a:lvl1pPr marL="0" marR="0" indent="0" algn="l" defTabSz="422041" rtl="0" eaLnBrk="1" fontAlgn="auto" latinLnBrk="0" hangingPunct="1">
              <a:lnSpc>
                <a:spcPct val="80000"/>
              </a:lnSpc>
              <a:spcBef>
                <a:spcPts val="0"/>
              </a:spcBef>
              <a:spcAft>
                <a:spcPts val="0"/>
              </a:spcAft>
              <a:buClrTx/>
              <a:buSzTx/>
              <a:buFont typeface="Arial"/>
              <a:buNone/>
              <a:tabLst/>
              <a:defRPr sz="3200" b="1" baseline="0">
                <a:solidFill>
                  <a:schemeClr val="bg1"/>
                </a:solidFill>
              </a:defRPr>
            </a:lvl1pPr>
            <a:lvl2pPr marL="422041" indent="0">
              <a:buNone/>
              <a:defRPr sz="3200" b="1">
                <a:solidFill>
                  <a:schemeClr val="bg1"/>
                </a:solidFill>
              </a:defRPr>
            </a:lvl2pPr>
            <a:lvl3pPr marL="844082" indent="0">
              <a:buNone/>
              <a:defRPr sz="3200" b="1">
                <a:solidFill>
                  <a:schemeClr val="bg1"/>
                </a:solidFill>
              </a:defRPr>
            </a:lvl3pPr>
            <a:lvl4pPr marL="1266124" indent="0">
              <a:buNone/>
              <a:defRPr sz="3200" b="1">
                <a:solidFill>
                  <a:schemeClr val="bg1"/>
                </a:solidFill>
              </a:defRPr>
            </a:lvl4pPr>
            <a:lvl5pPr marL="1688165" indent="0">
              <a:buNone/>
              <a:defRPr sz="3200" b="1">
                <a:solidFill>
                  <a:schemeClr val="bg1"/>
                </a:solidFill>
              </a:defRPr>
            </a:lvl5pPr>
          </a:lstStyle>
          <a:p>
            <a:pPr lvl="0"/>
            <a:r>
              <a:rPr lang="en-US"/>
              <a:t>Blue slide Template title Arial Bold 32 </a:t>
            </a:r>
            <a:r>
              <a:rPr lang="en-US" err="1"/>
              <a:t>pt</a:t>
            </a:r>
            <a:endParaRPr lang="en-US"/>
          </a:p>
          <a:p>
            <a:pPr lvl="0"/>
            <a:r>
              <a:rPr lang="en-US"/>
              <a:t>Blue slide Template title Arial Bold 32 </a:t>
            </a:r>
            <a:r>
              <a:rPr lang="en-US" err="1"/>
              <a:t>pt</a:t>
            </a:r>
            <a:endParaRPr lang="en-US"/>
          </a:p>
        </p:txBody>
      </p:sp>
      <p:sp>
        <p:nvSpPr>
          <p:cNvPr id="17" name="Content Placeholder 16"/>
          <p:cNvSpPr>
            <a:spLocks noGrp="1"/>
          </p:cNvSpPr>
          <p:nvPr>
            <p:ph sz="quarter" idx="11" hasCustomPrompt="1"/>
          </p:nvPr>
        </p:nvSpPr>
        <p:spPr>
          <a:xfrm>
            <a:off x="442682" y="1171125"/>
            <a:ext cx="11316113" cy="510041"/>
          </a:xfrm>
          <a:prstGeom prst="rect">
            <a:avLst/>
          </a:prstGeom>
        </p:spPr>
        <p:txBody>
          <a:bodyPr lIns="0" tIns="36000" rIns="36000" bIns="36000">
            <a:noAutofit/>
          </a:bodyPr>
          <a:lstStyle>
            <a:lvl1pPr marL="0" indent="0">
              <a:lnSpc>
                <a:spcPct val="100000"/>
              </a:lnSpc>
              <a:spcBef>
                <a:spcPts val="0"/>
              </a:spcBef>
              <a:buNone/>
              <a:defRPr sz="2000" b="1" baseline="0">
                <a:solidFill>
                  <a:schemeClr val="bg1"/>
                </a:solidFill>
              </a:defRPr>
            </a:lvl1pPr>
            <a:lvl2pPr marL="422041" indent="0">
              <a:buNone/>
              <a:defRPr sz="2000" b="1">
                <a:solidFill>
                  <a:schemeClr val="bg1"/>
                </a:solidFill>
              </a:defRPr>
            </a:lvl2pPr>
            <a:lvl3pPr marL="844082" indent="0">
              <a:buNone/>
              <a:defRPr sz="2000" b="1">
                <a:solidFill>
                  <a:schemeClr val="bg1"/>
                </a:solidFill>
              </a:defRPr>
            </a:lvl3pPr>
            <a:lvl4pPr marL="1266124" indent="0">
              <a:buNone/>
              <a:defRPr sz="2000" b="1">
                <a:solidFill>
                  <a:schemeClr val="bg1"/>
                </a:solidFill>
              </a:defRPr>
            </a:lvl4pPr>
            <a:lvl5pPr marL="1688165" indent="0">
              <a:buNone/>
              <a:defRPr sz="2000" b="1">
                <a:solidFill>
                  <a:schemeClr val="bg1"/>
                </a:solidFill>
              </a:defRPr>
            </a:lvl5pPr>
          </a:lstStyle>
          <a:p>
            <a:pPr lvl="0"/>
            <a:r>
              <a:rPr lang="en-US"/>
              <a:t>Sub title Arial Bold 20pt</a:t>
            </a:r>
          </a:p>
        </p:txBody>
      </p:sp>
      <p:sp>
        <p:nvSpPr>
          <p:cNvPr id="19" name="Text Placeholder 18"/>
          <p:cNvSpPr>
            <a:spLocks noGrp="1"/>
          </p:cNvSpPr>
          <p:nvPr>
            <p:ph type="body" sz="quarter" idx="12" hasCustomPrompt="1"/>
          </p:nvPr>
        </p:nvSpPr>
        <p:spPr>
          <a:xfrm>
            <a:off x="437942" y="1733870"/>
            <a:ext cx="9990689" cy="4022903"/>
          </a:xfrm>
          <a:prstGeom prst="rect">
            <a:avLst/>
          </a:prstGeom>
        </p:spPr>
        <p:txBody>
          <a:bodyPr lIns="0" tIns="0" rIns="0" bIns="0">
            <a:normAutofit/>
          </a:bodyPr>
          <a:lstStyle>
            <a:lvl1pPr marL="0" indent="0">
              <a:lnSpc>
                <a:spcPct val="95000"/>
              </a:lnSpc>
              <a:spcBef>
                <a:spcPts val="0"/>
              </a:spcBef>
              <a:spcAft>
                <a:spcPts val="1200"/>
              </a:spcAft>
              <a:buNone/>
              <a:defRPr sz="14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marL="1688165" indent="0">
              <a:lnSpc>
                <a:spcPct val="95000"/>
              </a:lnSpc>
              <a:spcBef>
                <a:spcPts val="0"/>
              </a:spcBef>
              <a:spcAft>
                <a:spcPts val="1200"/>
              </a:spcAft>
              <a:buNone/>
              <a:defRPr sz="1400">
                <a:solidFill>
                  <a:schemeClr val="bg1"/>
                </a:solidFill>
              </a:defRPr>
            </a:lvl5pPr>
          </a:lstStyle>
          <a:p>
            <a:pPr lvl="0"/>
            <a:r>
              <a:rPr lang="en-US"/>
              <a:t>Generic Body Text Arial 14 </a:t>
            </a:r>
            <a:r>
              <a:rPr lang="en-US" err="1"/>
              <a:t>pt</a:t>
            </a:r>
            <a:endParaRPr lang="en-US"/>
          </a:p>
          <a:p>
            <a:pPr lvl="0"/>
            <a:r>
              <a:rPr lang="en-US"/>
              <a:t>Generic body text minimum Arial 12 </a:t>
            </a:r>
            <a:r>
              <a:rPr lang="en-US" err="1"/>
              <a:t>pt</a:t>
            </a:r>
            <a:endParaRPr lang="en-US"/>
          </a:p>
          <a:p>
            <a:pPr lvl="0"/>
            <a:r>
              <a:rPr lang="en-US"/>
              <a:t>Bullet points Arial 14 </a:t>
            </a:r>
            <a:r>
              <a:rPr lang="en-US" err="1"/>
              <a:t>pt</a:t>
            </a:r>
            <a:endParaRPr lang="en-US"/>
          </a:p>
          <a:p>
            <a:pPr lvl="0"/>
            <a:r>
              <a:rPr lang="en-US"/>
              <a:t>Spacing 0.95 after / 12pt line spacing</a:t>
            </a:r>
          </a:p>
          <a:p>
            <a:pPr lvl="0"/>
            <a:r>
              <a:rPr lang="en-US"/>
              <a:t>Margin left: 0cm right: 0cm top: 0cm bottom: 0cm</a:t>
            </a:r>
          </a:p>
          <a:p>
            <a:pPr lvl="4"/>
            <a:endParaRPr lang="en-GB"/>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7943" y="6568197"/>
            <a:ext cx="1080000" cy="119945"/>
          </a:xfrm>
          <a:prstGeom prst="rect">
            <a:avLst/>
          </a:prstGeom>
        </p:spPr>
      </p:pic>
    </p:spTree>
    <p:extLst>
      <p:ext uri="{BB962C8B-B14F-4D97-AF65-F5344CB8AC3E}">
        <p14:creationId xmlns:p14="http://schemas.microsoft.com/office/powerpoint/2010/main" val="89781335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Single Line Heading Arial Bold 32 </a:t>
            </a:r>
            <a:r>
              <a:rPr lang="en-US" err="1"/>
              <a:t>pt</a:t>
            </a:r>
            <a:endParaRPr lang="en-US"/>
          </a:p>
        </p:txBody>
      </p:sp>
      <p:sp>
        <p:nvSpPr>
          <p:cNvPr id="6" name="Text Placeholder 5"/>
          <p:cNvSpPr>
            <a:spLocks noGrp="1"/>
          </p:cNvSpPr>
          <p:nvPr>
            <p:ph type="body" sz="quarter" idx="13" hasCustomPrompt="1"/>
          </p:nvPr>
        </p:nvSpPr>
        <p:spPr>
          <a:xfrm>
            <a:off x="437943" y="1361363"/>
            <a:ext cx="9990688" cy="4077975"/>
          </a:xfrm>
          <a:prstGeom prst="rect">
            <a:avLst/>
          </a:prstGeom>
        </p:spPr>
        <p:txBody>
          <a:bodyPr lIns="0" tIns="0" rIns="0" bIns="0">
            <a:no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298374562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s page">
    <p:spTree>
      <p:nvGrpSpPr>
        <p:cNvPr id="1" name=""/>
        <p:cNvGrpSpPr/>
        <p:nvPr/>
      </p:nvGrpSpPr>
      <p:grpSpPr>
        <a:xfrm>
          <a:off x="0" y="0"/>
          <a:ext cx="0" cy="0"/>
          <a:chOff x="0" y="0"/>
          <a:chExt cx="0" cy="0"/>
        </a:xfrm>
      </p:grpSpPr>
      <p:sp>
        <p:nvSpPr>
          <p:cNvPr id="14" name="Text Placeholder 4"/>
          <p:cNvSpPr>
            <a:spLocks noGrp="1"/>
          </p:cNvSpPr>
          <p:nvPr>
            <p:ph type="body" sz="quarter" idx="10"/>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
        <p:nvSpPr>
          <p:cNvPr id="5" name="Text Placeholder 5"/>
          <p:cNvSpPr>
            <a:spLocks noGrp="1"/>
          </p:cNvSpPr>
          <p:nvPr>
            <p:ph type="body" sz="quarter" idx="13" hasCustomPrompt="1"/>
          </p:nvPr>
        </p:nvSpPr>
        <p:spPr>
          <a:xfrm>
            <a:off x="437943" y="1361363"/>
            <a:ext cx="9990688" cy="4077975"/>
          </a:xfrm>
          <a:prstGeom prst="rect">
            <a:avLst/>
          </a:prstGeom>
        </p:spPr>
        <p:txBody>
          <a:bodyPr lIns="0" tIns="0" rIns="0" bIns="0">
            <a:no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424806659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line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37944" y="307125"/>
            <a:ext cx="11316115" cy="492976"/>
          </a:xfrm>
          <a:prstGeom prst="rect">
            <a:avLst/>
          </a:prstGeom>
        </p:spPr>
        <p:txBody>
          <a:bodyPr lIns="0">
            <a:noAutofit/>
          </a:bodyPr>
          <a:lstStyle>
            <a:lvl1pPr marL="0" marR="0" indent="0" algn="l" defTabSz="422041" rtl="0" eaLnBrk="1" fontAlgn="auto" latinLnBrk="0" hangingPunct="1">
              <a:lnSpc>
                <a:spcPct val="80000"/>
              </a:lnSpc>
              <a:spcBef>
                <a:spcPts val="0"/>
              </a:spcBef>
              <a:spcAft>
                <a:spcPts val="0"/>
              </a:spcAft>
              <a:buClrTx/>
              <a:buSzTx/>
              <a:buFont typeface="Arial"/>
              <a:buNone/>
              <a:tabLst/>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Triple Line Heading Arial Bold 32 </a:t>
            </a:r>
            <a:r>
              <a:rPr lang="en-US" err="1"/>
              <a:t>pt</a:t>
            </a:r>
            <a:endParaRPr lang="en-US"/>
          </a:p>
          <a:p>
            <a:pPr marL="0" marR="0" lvl="0" indent="0" algn="l" defTabSz="422041" rtl="0" eaLnBrk="1" fontAlgn="auto" latinLnBrk="0" hangingPunct="1">
              <a:lnSpc>
                <a:spcPct val="80000"/>
              </a:lnSpc>
              <a:spcBef>
                <a:spcPts val="0"/>
              </a:spcBef>
              <a:spcAft>
                <a:spcPts val="0"/>
              </a:spcAft>
              <a:buClrTx/>
              <a:buSzTx/>
              <a:buFont typeface="Arial"/>
              <a:buNone/>
              <a:tabLst/>
              <a:defRPr/>
            </a:pPr>
            <a:r>
              <a:rPr lang="en-US"/>
              <a:t>Triple Line Heading Arial Bold 32 </a:t>
            </a:r>
            <a:r>
              <a:rPr lang="en-US" err="1"/>
              <a:t>pt</a:t>
            </a:r>
            <a:endParaRPr lang="en-US"/>
          </a:p>
          <a:p>
            <a:pPr marL="0" marR="0" lvl="0" indent="0" algn="l" defTabSz="422041" rtl="0" eaLnBrk="1" fontAlgn="auto" latinLnBrk="0" hangingPunct="1">
              <a:lnSpc>
                <a:spcPct val="80000"/>
              </a:lnSpc>
              <a:spcBef>
                <a:spcPts val="0"/>
              </a:spcBef>
              <a:spcAft>
                <a:spcPts val="0"/>
              </a:spcAft>
              <a:buClrTx/>
              <a:buSzTx/>
              <a:buFont typeface="Arial"/>
              <a:buNone/>
              <a:tabLst/>
              <a:defRPr/>
            </a:pPr>
            <a:r>
              <a:rPr lang="en-US"/>
              <a:t>Triple Line Heading Arial Bold 32 </a:t>
            </a:r>
            <a:r>
              <a:rPr lang="en-US" err="1"/>
              <a:t>pt</a:t>
            </a:r>
            <a:endParaRPr lang="en-US"/>
          </a:p>
          <a:p>
            <a:pPr lvl="0"/>
            <a:endParaRPr lang="en-US"/>
          </a:p>
        </p:txBody>
      </p:sp>
      <p:sp>
        <p:nvSpPr>
          <p:cNvPr id="4" name="Content Placeholder 2"/>
          <p:cNvSpPr>
            <a:spLocks noGrp="1"/>
          </p:cNvSpPr>
          <p:nvPr>
            <p:ph sz="quarter" idx="12" hasCustomPrompt="1"/>
          </p:nvPr>
        </p:nvSpPr>
        <p:spPr>
          <a:xfrm>
            <a:off x="442682" y="145687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rgbClr val="3DC2D3"/>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Single line Subheading Arial Bold 20pt</a:t>
            </a:r>
          </a:p>
        </p:txBody>
      </p:sp>
      <p:sp>
        <p:nvSpPr>
          <p:cNvPr id="9" name="Text Placeholder 5"/>
          <p:cNvSpPr>
            <a:spLocks noGrp="1"/>
          </p:cNvSpPr>
          <p:nvPr>
            <p:ph type="body" sz="quarter" idx="14" hasCustomPrompt="1"/>
          </p:nvPr>
        </p:nvSpPr>
        <p:spPr>
          <a:xfrm>
            <a:off x="437943" y="2025281"/>
            <a:ext cx="9990688" cy="4077975"/>
          </a:xfrm>
          <a:prstGeom prst="rect">
            <a:avLst/>
          </a:prstGeom>
        </p:spPr>
        <p:txBody>
          <a:bodyPr lIns="0" tIns="0" rIns="0" bIns="0">
            <a:no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77098819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pic>
        <p:nvPicPr>
          <p:cNvPr id="6" name="Picture 5" descr="BF_PPT_PLUS_AQUA_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925" y="3346754"/>
            <a:ext cx="11254153" cy="1281954"/>
          </a:xfrm>
          <a:prstGeom prst="rect">
            <a:avLst/>
          </a:prstGeom>
        </p:spPr>
      </p:pic>
      <p:sp>
        <p:nvSpPr>
          <p:cNvPr id="7" name="Rectangle 6"/>
          <p:cNvSpPr/>
          <p:nvPr/>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Text Placeholder 9"/>
          <p:cNvSpPr>
            <a:spLocks noGrp="1"/>
          </p:cNvSpPr>
          <p:nvPr>
            <p:ph type="body" sz="quarter" idx="10" hasCustomPrompt="1"/>
          </p:nvPr>
        </p:nvSpPr>
        <p:spPr>
          <a:xfrm>
            <a:off x="468924" y="4800633"/>
            <a:ext cx="11316115" cy="914400"/>
          </a:xfrm>
          <a:prstGeom prst="rect">
            <a:avLst/>
          </a:prstGeom>
        </p:spPr>
        <p:txBody>
          <a:bodyPr lIns="0">
            <a:noAutofit/>
          </a:bodyPr>
          <a:lstStyle>
            <a:lvl1pPr marL="0" indent="0">
              <a:lnSpc>
                <a:spcPct val="80000"/>
              </a:lnSpc>
              <a:spcBef>
                <a:spcPts val="0"/>
              </a:spcBef>
              <a:buNone/>
              <a:defRPr sz="4000" b="1" baseline="0">
                <a:solidFill>
                  <a:srgbClr val="1C478A"/>
                </a:solidFill>
                <a:latin typeface="Arial" panose="020B0604020202020204" pitchFamily="34" charset="0"/>
                <a:cs typeface="Arial" panose="020B0604020202020204" pitchFamily="34" charset="0"/>
              </a:defRPr>
            </a:lvl1pPr>
            <a:lvl2pPr marL="422041" indent="0">
              <a:lnSpc>
                <a:spcPct val="80000"/>
              </a:lnSpc>
              <a:spcBef>
                <a:spcPts val="0"/>
              </a:spcBef>
              <a:buNone/>
              <a:defRPr sz="4000" b="1">
                <a:solidFill>
                  <a:srgbClr val="1C478A"/>
                </a:solidFill>
              </a:defRPr>
            </a:lvl2pPr>
            <a:lvl3pPr marL="844082" indent="0">
              <a:lnSpc>
                <a:spcPct val="80000"/>
              </a:lnSpc>
              <a:spcBef>
                <a:spcPts val="0"/>
              </a:spcBef>
              <a:buNone/>
              <a:defRPr sz="4000" b="1">
                <a:solidFill>
                  <a:srgbClr val="1C478A"/>
                </a:solidFill>
              </a:defRPr>
            </a:lvl3pPr>
            <a:lvl4pPr marL="1266124" indent="0">
              <a:lnSpc>
                <a:spcPct val="80000"/>
              </a:lnSpc>
              <a:spcBef>
                <a:spcPts val="0"/>
              </a:spcBef>
              <a:buNone/>
              <a:defRPr sz="4000" b="1">
                <a:solidFill>
                  <a:srgbClr val="1C478A"/>
                </a:solidFill>
              </a:defRPr>
            </a:lvl4pPr>
            <a:lvl5pPr marL="1688165" indent="0">
              <a:lnSpc>
                <a:spcPct val="80000"/>
              </a:lnSpc>
              <a:spcBef>
                <a:spcPts val="0"/>
              </a:spcBef>
              <a:buNone/>
              <a:defRPr sz="4000" b="1">
                <a:solidFill>
                  <a:srgbClr val="1C478A"/>
                </a:solidFill>
              </a:defRPr>
            </a:lvl5pPr>
          </a:lstStyle>
          <a:p>
            <a:pPr lvl="0"/>
            <a:r>
              <a:rPr lang="en-US"/>
              <a:t>01. [Divider Slide option 1]</a:t>
            </a:r>
          </a:p>
        </p:txBody>
      </p:sp>
    </p:spTree>
    <p:extLst>
      <p:ext uri="{BB962C8B-B14F-4D97-AF65-F5344CB8AC3E}">
        <p14:creationId xmlns:p14="http://schemas.microsoft.com/office/powerpoint/2010/main" val="361324915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vider 2">
    <p:bg>
      <p:bgPr>
        <a:solidFill>
          <a:schemeClr val="accent1"/>
        </a:solidFill>
        <a:effectLst/>
      </p:bgPr>
    </p:bg>
    <p:spTree>
      <p:nvGrpSpPr>
        <p:cNvPr id="1" name=""/>
        <p:cNvGrpSpPr/>
        <p:nvPr/>
      </p:nvGrpSpPr>
      <p:grpSpPr>
        <a:xfrm>
          <a:off x="0" y="0"/>
          <a:ext cx="0" cy="0"/>
          <a:chOff x="0" y="0"/>
          <a:chExt cx="0" cy="0"/>
        </a:xfrm>
      </p:grpSpPr>
      <p:sp>
        <p:nvSpPr>
          <p:cNvPr id="5704" name="Rectangle 5703"/>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Text Placeholder 9"/>
          <p:cNvSpPr>
            <a:spLocks noGrp="1"/>
          </p:cNvSpPr>
          <p:nvPr>
            <p:ph type="body" sz="quarter" idx="10" hasCustomPrompt="1"/>
          </p:nvPr>
        </p:nvSpPr>
        <p:spPr>
          <a:xfrm>
            <a:off x="468924" y="4800633"/>
            <a:ext cx="11316115" cy="914400"/>
          </a:xfrm>
          <a:prstGeom prst="rect">
            <a:avLst/>
          </a:prstGeom>
        </p:spPr>
        <p:txBody>
          <a:bodyPr lIns="0">
            <a:noAutofit/>
          </a:bodyPr>
          <a:lstStyle>
            <a:lvl1pPr marL="0" indent="0" defTabSz="490538">
              <a:lnSpc>
                <a:spcPct val="80000"/>
              </a:lnSpc>
              <a:spcBef>
                <a:spcPts val="0"/>
              </a:spcBef>
              <a:buNone/>
              <a:defRPr sz="4000" b="1" baseline="0">
                <a:solidFill>
                  <a:schemeClr val="bg1"/>
                </a:solidFill>
                <a:latin typeface="Arial" panose="020B0604020202020204" pitchFamily="34" charset="0"/>
                <a:cs typeface="Arial" panose="020B0604020202020204" pitchFamily="34" charset="0"/>
              </a:defRPr>
            </a:lvl1pPr>
            <a:lvl2pPr marL="422041" indent="0">
              <a:lnSpc>
                <a:spcPct val="80000"/>
              </a:lnSpc>
              <a:spcBef>
                <a:spcPts val="0"/>
              </a:spcBef>
              <a:buNone/>
              <a:defRPr sz="4000" b="1">
                <a:solidFill>
                  <a:srgbClr val="1C478A"/>
                </a:solidFill>
              </a:defRPr>
            </a:lvl2pPr>
            <a:lvl3pPr marL="844082" indent="0">
              <a:lnSpc>
                <a:spcPct val="80000"/>
              </a:lnSpc>
              <a:spcBef>
                <a:spcPts val="0"/>
              </a:spcBef>
              <a:buNone/>
              <a:defRPr sz="4000" b="1">
                <a:solidFill>
                  <a:srgbClr val="1C478A"/>
                </a:solidFill>
              </a:defRPr>
            </a:lvl3pPr>
            <a:lvl4pPr marL="1266124" indent="0">
              <a:lnSpc>
                <a:spcPct val="80000"/>
              </a:lnSpc>
              <a:spcBef>
                <a:spcPts val="0"/>
              </a:spcBef>
              <a:buNone/>
              <a:defRPr sz="4000" b="1">
                <a:solidFill>
                  <a:srgbClr val="1C478A"/>
                </a:solidFill>
              </a:defRPr>
            </a:lvl4pPr>
            <a:lvl5pPr marL="1688165" indent="0">
              <a:lnSpc>
                <a:spcPct val="80000"/>
              </a:lnSpc>
              <a:spcBef>
                <a:spcPts val="0"/>
              </a:spcBef>
              <a:buNone/>
              <a:defRPr sz="4000" b="1">
                <a:solidFill>
                  <a:srgbClr val="1C478A"/>
                </a:solidFill>
              </a:defRPr>
            </a:lvl5pPr>
          </a:lstStyle>
          <a:p>
            <a:pPr lvl="0"/>
            <a:r>
              <a:rPr lang="en-US"/>
              <a:t>03. 	[Divider Slide option 3]</a:t>
            </a:r>
          </a:p>
        </p:txBody>
      </p:sp>
      <p:grpSp>
        <p:nvGrpSpPr>
          <p:cNvPr id="11169" name="Group 11168"/>
          <p:cNvGrpSpPr/>
          <p:nvPr/>
        </p:nvGrpSpPr>
        <p:grpSpPr>
          <a:xfrm>
            <a:off x="468924" y="434576"/>
            <a:ext cx="11280435" cy="64800"/>
            <a:chOff x="351693" y="349909"/>
            <a:chExt cx="8460326" cy="64800"/>
          </a:xfrm>
        </p:grpSpPr>
        <p:grpSp>
          <p:nvGrpSpPr>
            <p:cNvPr id="11170" name="Group 11169"/>
            <p:cNvGrpSpPr/>
            <p:nvPr/>
          </p:nvGrpSpPr>
          <p:grpSpPr>
            <a:xfrm>
              <a:off x="351693" y="349909"/>
              <a:ext cx="64800" cy="64800"/>
              <a:chOff x="4180032" y="3419476"/>
              <a:chExt cx="64800" cy="64800"/>
            </a:xfrm>
          </p:grpSpPr>
          <p:cxnSp>
            <p:nvCxnSpPr>
              <p:cNvPr id="11357" name="Straight Connector 113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8" name="Straight Connector 113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1" name="Group 11170"/>
            <p:cNvGrpSpPr/>
            <p:nvPr/>
          </p:nvGrpSpPr>
          <p:grpSpPr>
            <a:xfrm>
              <a:off x="487105" y="349909"/>
              <a:ext cx="64800" cy="64800"/>
              <a:chOff x="4180032" y="3419476"/>
              <a:chExt cx="64800" cy="64800"/>
            </a:xfrm>
          </p:grpSpPr>
          <p:cxnSp>
            <p:nvCxnSpPr>
              <p:cNvPr id="11355" name="Straight Connector 113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6" name="Straight Connector 113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2" name="Group 11171"/>
            <p:cNvGrpSpPr/>
            <p:nvPr/>
          </p:nvGrpSpPr>
          <p:grpSpPr>
            <a:xfrm>
              <a:off x="622517" y="349909"/>
              <a:ext cx="64800" cy="64800"/>
              <a:chOff x="4180032" y="3419476"/>
              <a:chExt cx="64800" cy="64800"/>
            </a:xfrm>
          </p:grpSpPr>
          <p:cxnSp>
            <p:nvCxnSpPr>
              <p:cNvPr id="11353" name="Straight Connector 113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4" name="Straight Connector 113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3" name="Group 11172"/>
            <p:cNvGrpSpPr/>
            <p:nvPr/>
          </p:nvGrpSpPr>
          <p:grpSpPr>
            <a:xfrm>
              <a:off x="1164165" y="349909"/>
              <a:ext cx="64800" cy="64800"/>
              <a:chOff x="4180032" y="3419476"/>
              <a:chExt cx="64800" cy="64800"/>
            </a:xfrm>
          </p:grpSpPr>
          <p:cxnSp>
            <p:nvCxnSpPr>
              <p:cNvPr id="11351" name="Straight Connector 113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2" name="Straight Connector 113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4" name="Group 11173"/>
            <p:cNvGrpSpPr/>
            <p:nvPr/>
          </p:nvGrpSpPr>
          <p:grpSpPr>
            <a:xfrm>
              <a:off x="2112049" y="349909"/>
              <a:ext cx="64800" cy="64800"/>
              <a:chOff x="4180032" y="3419476"/>
              <a:chExt cx="64800" cy="64800"/>
            </a:xfrm>
          </p:grpSpPr>
          <p:cxnSp>
            <p:nvCxnSpPr>
              <p:cNvPr id="11349" name="Straight Connector 113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50" name="Straight Connector 113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5" name="Group 11174"/>
            <p:cNvGrpSpPr/>
            <p:nvPr/>
          </p:nvGrpSpPr>
          <p:grpSpPr>
            <a:xfrm>
              <a:off x="3195345" y="349909"/>
              <a:ext cx="64800" cy="64800"/>
              <a:chOff x="4180032" y="3419476"/>
              <a:chExt cx="64800" cy="64800"/>
            </a:xfrm>
          </p:grpSpPr>
          <p:cxnSp>
            <p:nvCxnSpPr>
              <p:cNvPr id="11347" name="Straight Connector 113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8" name="Straight Connector 113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6" name="Group 11175"/>
            <p:cNvGrpSpPr/>
            <p:nvPr/>
          </p:nvGrpSpPr>
          <p:grpSpPr>
            <a:xfrm>
              <a:off x="3872405" y="349909"/>
              <a:ext cx="64800" cy="64800"/>
              <a:chOff x="4180032" y="3419476"/>
              <a:chExt cx="64800" cy="64800"/>
            </a:xfrm>
          </p:grpSpPr>
          <p:cxnSp>
            <p:nvCxnSpPr>
              <p:cNvPr id="11345" name="Straight Connector 113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6" name="Straight Connector 113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7" name="Group 11176"/>
            <p:cNvGrpSpPr/>
            <p:nvPr/>
          </p:nvGrpSpPr>
          <p:grpSpPr>
            <a:xfrm>
              <a:off x="4955701" y="349909"/>
              <a:ext cx="64800" cy="64800"/>
              <a:chOff x="4180032" y="3419476"/>
              <a:chExt cx="64800" cy="64800"/>
            </a:xfrm>
          </p:grpSpPr>
          <p:cxnSp>
            <p:nvCxnSpPr>
              <p:cNvPr id="11343" name="Straight Connector 113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4" name="Straight Connector 113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8" name="Group 11177"/>
            <p:cNvGrpSpPr/>
            <p:nvPr/>
          </p:nvGrpSpPr>
          <p:grpSpPr>
            <a:xfrm>
              <a:off x="5632761" y="349909"/>
              <a:ext cx="64800" cy="64800"/>
              <a:chOff x="4180032" y="3419476"/>
              <a:chExt cx="64800" cy="64800"/>
            </a:xfrm>
          </p:grpSpPr>
          <p:cxnSp>
            <p:nvCxnSpPr>
              <p:cNvPr id="11341" name="Straight Connector 113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2" name="Straight Connector 113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79" name="Group 11178"/>
            <p:cNvGrpSpPr/>
            <p:nvPr/>
          </p:nvGrpSpPr>
          <p:grpSpPr>
            <a:xfrm>
              <a:off x="6038997" y="349909"/>
              <a:ext cx="64800" cy="64800"/>
              <a:chOff x="4180032" y="3419476"/>
              <a:chExt cx="64800" cy="64800"/>
            </a:xfrm>
          </p:grpSpPr>
          <p:cxnSp>
            <p:nvCxnSpPr>
              <p:cNvPr id="11339" name="Straight Connector 113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40" name="Straight Connector 113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0" name="Group 11179"/>
            <p:cNvGrpSpPr/>
            <p:nvPr/>
          </p:nvGrpSpPr>
          <p:grpSpPr>
            <a:xfrm>
              <a:off x="6716057" y="349909"/>
              <a:ext cx="64800" cy="64800"/>
              <a:chOff x="4180032" y="3419476"/>
              <a:chExt cx="64800" cy="64800"/>
            </a:xfrm>
          </p:grpSpPr>
          <p:cxnSp>
            <p:nvCxnSpPr>
              <p:cNvPr id="11337" name="Straight Connector 113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8" name="Straight Connector 113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1" name="Group 11180"/>
            <p:cNvGrpSpPr/>
            <p:nvPr/>
          </p:nvGrpSpPr>
          <p:grpSpPr>
            <a:xfrm>
              <a:off x="7393117" y="349909"/>
              <a:ext cx="64800" cy="64800"/>
              <a:chOff x="4180032" y="3419476"/>
              <a:chExt cx="64800" cy="64800"/>
            </a:xfrm>
          </p:grpSpPr>
          <p:cxnSp>
            <p:nvCxnSpPr>
              <p:cNvPr id="11335" name="Straight Connector 113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6" name="Straight Connector 113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2" name="Group 11181"/>
            <p:cNvGrpSpPr/>
            <p:nvPr/>
          </p:nvGrpSpPr>
          <p:grpSpPr>
            <a:xfrm>
              <a:off x="8070177" y="349909"/>
              <a:ext cx="64800" cy="64800"/>
              <a:chOff x="4180032" y="3419476"/>
              <a:chExt cx="64800" cy="64800"/>
            </a:xfrm>
          </p:grpSpPr>
          <p:cxnSp>
            <p:nvCxnSpPr>
              <p:cNvPr id="11333" name="Straight Connector 113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4" name="Straight Connector 113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3" name="Group 11182"/>
            <p:cNvGrpSpPr/>
            <p:nvPr/>
          </p:nvGrpSpPr>
          <p:grpSpPr>
            <a:xfrm>
              <a:off x="8747219" y="349909"/>
              <a:ext cx="64800" cy="64800"/>
              <a:chOff x="4180032" y="3419476"/>
              <a:chExt cx="64800" cy="64800"/>
            </a:xfrm>
          </p:grpSpPr>
          <p:cxnSp>
            <p:nvCxnSpPr>
              <p:cNvPr id="11331" name="Straight Connector 113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2" name="Straight Connector 113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4" name="Group 11183"/>
            <p:cNvGrpSpPr/>
            <p:nvPr/>
          </p:nvGrpSpPr>
          <p:grpSpPr>
            <a:xfrm>
              <a:off x="1299577" y="349909"/>
              <a:ext cx="64800" cy="64800"/>
              <a:chOff x="4180032" y="3419476"/>
              <a:chExt cx="64800" cy="64800"/>
            </a:xfrm>
          </p:grpSpPr>
          <p:cxnSp>
            <p:nvCxnSpPr>
              <p:cNvPr id="11329" name="Straight Connector 113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30" name="Straight Connector 113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5" name="Group 11184"/>
            <p:cNvGrpSpPr/>
            <p:nvPr/>
          </p:nvGrpSpPr>
          <p:grpSpPr>
            <a:xfrm>
              <a:off x="2247461" y="349909"/>
              <a:ext cx="64800" cy="64800"/>
              <a:chOff x="4180032" y="3419476"/>
              <a:chExt cx="64800" cy="64800"/>
            </a:xfrm>
          </p:grpSpPr>
          <p:cxnSp>
            <p:nvCxnSpPr>
              <p:cNvPr id="11327" name="Straight Connector 113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8" name="Straight Connector 113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6" name="Group 11185"/>
            <p:cNvGrpSpPr/>
            <p:nvPr/>
          </p:nvGrpSpPr>
          <p:grpSpPr>
            <a:xfrm>
              <a:off x="3330757" y="349909"/>
              <a:ext cx="64800" cy="64800"/>
              <a:chOff x="4180032" y="3419476"/>
              <a:chExt cx="64800" cy="64800"/>
            </a:xfrm>
          </p:grpSpPr>
          <p:cxnSp>
            <p:nvCxnSpPr>
              <p:cNvPr id="11325" name="Straight Connector 113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6" name="Straight Connector 113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7" name="Group 11186"/>
            <p:cNvGrpSpPr/>
            <p:nvPr/>
          </p:nvGrpSpPr>
          <p:grpSpPr>
            <a:xfrm>
              <a:off x="4007817" y="349909"/>
              <a:ext cx="64800" cy="64800"/>
              <a:chOff x="4180032" y="3419476"/>
              <a:chExt cx="64800" cy="64800"/>
            </a:xfrm>
          </p:grpSpPr>
          <p:cxnSp>
            <p:nvCxnSpPr>
              <p:cNvPr id="11323" name="Straight Connector 113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4" name="Straight Connector 113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8" name="Group 11187"/>
            <p:cNvGrpSpPr/>
            <p:nvPr/>
          </p:nvGrpSpPr>
          <p:grpSpPr>
            <a:xfrm>
              <a:off x="4414053" y="349909"/>
              <a:ext cx="64800" cy="64800"/>
              <a:chOff x="4180032" y="3419476"/>
              <a:chExt cx="64800" cy="64800"/>
            </a:xfrm>
          </p:grpSpPr>
          <p:cxnSp>
            <p:nvCxnSpPr>
              <p:cNvPr id="11321" name="Straight Connector 113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2" name="Straight Connector 113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89" name="Group 11188"/>
            <p:cNvGrpSpPr/>
            <p:nvPr/>
          </p:nvGrpSpPr>
          <p:grpSpPr>
            <a:xfrm>
              <a:off x="5091113" y="349909"/>
              <a:ext cx="64800" cy="64800"/>
              <a:chOff x="4180032" y="3419476"/>
              <a:chExt cx="64800" cy="64800"/>
            </a:xfrm>
          </p:grpSpPr>
          <p:cxnSp>
            <p:nvCxnSpPr>
              <p:cNvPr id="11319" name="Straight Connector 113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20" name="Straight Connector 113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0" name="Group 11189"/>
            <p:cNvGrpSpPr/>
            <p:nvPr/>
          </p:nvGrpSpPr>
          <p:grpSpPr>
            <a:xfrm>
              <a:off x="6174409" y="349909"/>
              <a:ext cx="64800" cy="64800"/>
              <a:chOff x="4180032" y="3419476"/>
              <a:chExt cx="64800" cy="64800"/>
            </a:xfrm>
          </p:grpSpPr>
          <p:cxnSp>
            <p:nvCxnSpPr>
              <p:cNvPr id="11317" name="Straight Connector 113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8" name="Straight Connector 113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1" name="Group 11190"/>
            <p:cNvGrpSpPr/>
            <p:nvPr/>
          </p:nvGrpSpPr>
          <p:grpSpPr>
            <a:xfrm>
              <a:off x="6851469" y="349909"/>
              <a:ext cx="64800" cy="64800"/>
              <a:chOff x="4180032" y="3419476"/>
              <a:chExt cx="64800" cy="64800"/>
            </a:xfrm>
          </p:grpSpPr>
          <p:cxnSp>
            <p:nvCxnSpPr>
              <p:cNvPr id="11315" name="Straight Connector 113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6" name="Straight Connector 113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2" name="Group 11191"/>
            <p:cNvGrpSpPr/>
            <p:nvPr/>
          </p:nvGrpSpPr>
          <p:grpSpPr>
            <a:xfrm>
              <a:off x="7528529" y="349909"/>
              <a:ext cx="64800" cy="64800"/>
              <a:chOff x="4180032" y="3419476"/>
              <a:chExt cx="64800" cy="64800"/>
            </a:xfrm>
          </p:grpSpPr>
          <p:cxnSp>
            <p:nvCxnSpPr>
              <p:cNvPr id="11313" name="Straight Connector 113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4" name="Straight Connector 113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3" name="Group 11192"/>
            <p:cNvGrpSpPr/>
            <p:nvPr/>
          </p:nvGrpSpPr>
          <p:grpSpPr>
            <a:xfrm>
              <a:off x="8205589" y="349909"/>
              <a:ext cx="64800" cy="64800"/>
              <a:chOff x="4180032" y="3419476"/>
              <a:chExt cx="64800" cy="64800"/>
            </a:xfrm>
          </p:grpSpPr>
          <p:cxnSp>
            <p:nvCxnSpPr>
              <p:cNvPr id="11311" name="Straight Connector 113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2" name="Straight Connector 113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4" name="Group 11193"/>
            <p:cNvGrpSpPr/>
            <p:nvPr/>
          </p:nvGrpSpPr>
          <p:grpSpPr>
            <a:xfrm>
              <a:off x="757929" y="349909"/>
              <a:ext cx="64800" cy="64800"/>
              <a:chOff x="4180032" y="3419476"/>
              <a:chExt cx="64800" cy="64800"/>
            </a:xfrm>
          </p:grpSpPr>
          <p:cxnSp>
            <p:nvCxnSpPr>
              <p:cNvPr id="11309" name="Straight Connector 113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10" name="Straight Connector 113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5" name="Group 11194"/>
            <p:cNvGrpSpPr/>
            <p:nvPr/>
          </p:nvGrpSpPr>
          <p:grpSpPr>
            <a:xfrm>
              <a:off x="1434989" y="349909"/>
              <a:ext cx="64800" cy="64800"/>
              <a:chOff x="4180032" y="3419476"/>
              <a:chExt cx="64800" cy="64800"/>
            </a:xfrm>
          </p:grpSpPr>
          <p:cxnSp>
            <p:nvCxnSpPr>
              <p:cNvPr id="11307" name="Straight Connector 113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8" name="Straight Connector 113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6" name="Group 11195"/>
            <p:cNvGrpSpPr/>
            <p:nvPr/>
          </p:nvGrpSpPr>
          <p:grpSpPr>
            <a:xfrm>
              <a:off x="2382873" y="349909"/>
              <a:ext cx="64800" cy="64800"/>
              <a:chOff x="4180032" y="3419476"/>
              <a:chExt cx="64800" cy="64800"/>
            </a:xfrm>
          </p:grpSpPr>
          <p:cxnSp>
            <p:nvCxnSpPr>
              <p:cNvPr id="11305" name="Straight Connector 113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6" name="Straight Connector 113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7" name="Group 11196"/>
            <p:cNvGrpSpPr/>
            <p:nvPr/>
          </p:nvGrpSpPr>
          <p:grpSpPr>
            <a:xfrm>
              <a:off x="3466169" y="349909"/>
              <a:ext cx="64800" cy="64800"/>
              <a:chOff x="4180032" y="3419476"/>
              <a:chExt cx="64800" cy="64800"/>
            </a:xfrm>
          </p:grpSpPr>
          <p:cxnSp>
            <p:nvCxnSpPr>
              <p:cNvPr id="11303" name="Straight Connector 113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4" name="Straight Connector 113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8" name="Group 11197"/>
            <p:cNvGrpSpPr/>
            <p:nvPr/>
          </p:nvGrpSpPr>
          <p:grpSpPr>
            <a:xfrm>
              <a:off x="4143229" y="349909"/>
              <a:ext cx="64800" cy="64800"/>
              <a:chOff x="4180032" y="3419476"/>
              <a:chExt cx="64800" cy="64800"/>
            </a:xfrm>
          </p:grpSpPr>
          <p:cxnSp>
            <p:nvCxnSpPr>
              <p:cNvPr id="11301" name="Straight Connector 113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2" name="Straight Connector 113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199" name="Group 11198"/>
            <p:cNvGrpSpPr/>
            <p:nvPr/>
          </p:nvGrpSpPr>
          <p:grpSpPr>
            <a:xfrm>
              <a:off x="4549465" y="349909"/>
              <a:ext cx="64800" cy="64800"/>
              <a:chOff x="4180032" y="3419476"/>
              <a:chExt cx="64800" cy="64800"/>
            </a:xfrm>
          </p:grpSpPr>
          <p:cxnSp>
            <p:nvCxnSpPr>
              <p:cNvPr id="11299" name="Straight Connector 112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300" name="Straight Connector 112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0" name="Group 11199"/>
            <p:cNvGrpSpPr/>
            <p:nvPr/>
          </p:nvGrpSpPr>
          <p:grpSpPr>
            <a:xfrm>
              <a:off x="5226525" y="349909"/>
              <a:ext cx="64800" cy="64800"/>
              <a:chOff x="4180032" y="3419476"/>
              <a:chExt cx="64800" cy="64800"/>
            </a:xfrm>
          </p:grpSpPr>
          <p:cxnSp>
            <p:nvCxnSpPr>
              <p:cNvPr id="11297" name="Straight Connector 11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8" name="Straight Connector 11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1" name="Group 11200"/>
            <p:cNvGrpSpPr/>
            <p:nvPr/>
          </p:nvGrpSpPr>
          <p:grpSpPr>
            <a:xfrm>
              <a:off x="6309821" y="349909"/>
              <a:ext cx="64800" cy="64800"/>
              <a:chOff x="4180032" y="3419476"/>
              <a:chExt cx="64800" cy="64800"/>
            </a:xfrm>
          </p:grpSpPr>
          <p:cxnSp>
            <p:nvCxnSpPr>
              <p:cNvPr id="11295" name="Straight Connector 11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6" name="Straight Connector 11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2" name="Group 11201"/>
            <p:cNvGrpSpPr/>
            <p:nvPr/>
          </p:nvGrpSpPr>
          <p:grpSpPr>
            <a:xfrm>
              <a:off x="6986881" y="349909"/>
              <a:ext cx="64800" cy="64800"/>
              <a:chOff x="4180032" y="3419476"/>
              <a:chExt cx="64800" cy="64800"/>
            </a:xfrm>
          </p:grpSpPr>
          <p:cxnSp>
            <p:nvCxnSpPr>
              <p:cNvPr id="11293" name="Straight Connector 11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4" name="Straight Connector 11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3" name="Group 11202"/>
            <p:cNvGrpSpPr/>
            <p:nvPr/>
          </p:nvGrpSpPr>
          <p:grpSpPr>
            <a:xfrm>
              <a:off x="7663941" y="349909"/>
              <a:ext cx="64800" cy="64800"/>
              <a:chOff x="4180032" y="3419476"/>
              <a:chExt cx="64800" cy="64800"/>
            </a:xfrm>
          </p:grpSpPr>
          <p:cxnSp>
            <p:nvCxnSpPr>
              <p:cNvPr id="11291" name="Straight Connector 11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2" name="Straight Connector 11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4" name="Group 11203"/>
            <p:cNvGrpSpPr/>
            <p:nvPr/>
          </p:nvGrpSpPr>
          <p:grpSpPr>
            <a:xfrm>
              <a:off x="8341001" y="349909"/>
              <a:ext cx="64800" cy="64800"/>
              <a:chOff x="4180032" y="3419476"/>
              <a:chExt cx="64800" cy="64800"/>
            </a:xfrm>
          </p:grpSpPr>
          <p:cxnSp>
            <p:nvCxnSpPr>
              <p:cNvPr id="11289" name="Straight Connector 11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90" name="Straight Connector 11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5" name="Group 11204"/>
            <p:cNvGrpSpPr/>
            <p:nvPr/>
          </p:nvGrpSpPr>
          <p:grpSpPr>
            <a:xfrm>
              <a:off x="893341" y="349909"/>
              <a:ext cx="64800" cy="64800"/>
              <a:chOff x="4180032" y="3419476"/>
              <a:chExt cx="64800" cy="64800"/>
            </a:xfrm>
          </p:grpSpPr>
          <p:cxnSp>
            <p:nvCxnSpPr>
              <p:cNvPr id="11287" name="Straight Connector 11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8" name="Straight Connector 11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6" name="Group 11205"/>
            <p:cNvGrpSpPr/>
            <p:nvPr/>
          </p:nvGrpSpPr>
          <p:grpSpPr>
            <a:xfrm>
              <a:off x="1570401" y="349909"/>
              <a:ext cx="64800" cy="64800"/>
              <a:chOff x="4180032" y="3419476"/>
              <a:chExt cx="64800" cy="64800"/>
            </a:xfrm>
          </p:grpSpPr>
          <p:cxnSp>
            <p:nvCxnSpPr>
              <p:cNvPr id="11285" name="Straight Connector 11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6" name="Straight Connector 11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7" name="Group 11206"/>
            <p:cNvGrpSpPr/>
            <p:nvPr/>
          </p:nvGrpSpPr>
          <p:grpSpPr>
            <a:xfrm>
              <a:off x="2518285" y="349909"/>
              <a:ext cx="64800" cy="64800"/>
              <a:chOff x="4180032" y="3419476"/>
              <a:chExt cx="64800" cy="64800"/>
            </a:xfrm>
          </p:grpSpPr>
          <p:cxnSp>
            <p:nvCxnSpPr>
              <p:cNvPr id="11283" name="Straight Connector 11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4" name="Straight Connector 11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8" name="Group 11207"/>
            <p:cNvGrpSpPr/>
            <p:nvPr/>
          </p:nvGrpSpPr>
          <p:grpSpPr>
            <a:xfrm>
              <a:off x="3601581" y="349909"/>
              <a:ext cx="64800" cy="64800"/>
              <a:chOff x="4180032" y="3419476"/>
              <a:chExt cx="64800" cy="64800"/>
            </a:xfrm>
          </p:grpSpPr>
          <p:cxnSp>
            <p:nvCxnSpPr>
              <p:cNvPr id="11281" name="Straight Connector 11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2" name="Straight Connector 11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09" name="Group 11208"/>
            <p:cNvGrpSpPr/>
            <p:nvPr/>
          </p:nvGrpSpPr>
          <p:grpSpPr>
            <a:xfrm>
              <a:off x="4684877" y="349909"/>
              <a:ext cx="64800" cy="64800"/>
              <a:chOff x="4180032" y="3419476"/>
              <a:chExt cx="64800" cy="64800"/>
            </a:xfrm>
          </p:grpSpPr>
          <p:cxnSp>
            <p:nvCxnSpPr>
              <p:cNvPr id="11279" name="Straight Connector 11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80" name="Straight Connector 11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0" name="Group 11209"/>
            <p:cNvGrpSpPr/>
            <p:nvPr/>
          </p:nvGrpSpPr>
          <p:grpSpPr>
            <a:xfrm>
              <a:off x="5361937" y="349909"/>
              <a:ext cx="64800" cy="64800"/>
              <a:chOff x="4180032" y="3419476"/>
              <a:chExt cx="64800" cy="64800"/>
            </a:xfrm>
          </p:grpSpPr>
          <p:cxnSp>
            <p:nvCxnSpPr>
              <p:cNvPr id="11277" name="Straight Connector 11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8" name="Straight Connector 11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1" name="Group 11210"/>
            <p:cNvGrpSpPr/>
            <p:nvPr/>
          </p:nvGrpSpPr>
          <p:grpSpPr>
            <a:xfrm>
              <a:off x="5768173" y="349909"/>
              <a:ext cx="64800" cy="64800"/>
              <a:chOff x="4180032" y="3419476"/>
              <a:chExt cx="64800" cy="64800"/>
            </a:xfrm>
          </p:grpSpPr>
          <p:cxnSp>
            <p:nvCxnSpPr>
              <p:cNvPr id="11275" name="Straight Connector 11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6" name="Straight Connector 11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2" name="Group 11211"/>
            <p:cNvGrpSpPr/>
            <p:nvPr/>
          </p:nvGrpSpPr>
          <p:grpSpPr>
            <a:xfrm>
              <a:off x="6445233" y="349909"/>
              <a:ext cx="64800" cy="64800"/>
              <a:chOff x="4180032" y="3419476"/>
              <a:chExt cx="64800" cy="64800"/>
            </a:xfrm>
          </p:grpSpPr>
          <p:cxnSp>
            <p:nvCxnSpPr>
              <p:cNvPr id="11273" name="Straight Connector 11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4" name="Straight Connector 11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3" name="Group 11212"/>
            <p:cNvGrpSpPr/>
            <p:nvPr/>
          </p:nvGrpSpPr>
          <p:grpSpPr>
            <a:xfrm>
              <a:off x="7122293" y="349909"/>
              <a:ext cx="64800" cy="64800"/>
              <a:chOff x="4180032" y="3419476"/>
              <a:chExt cx="64800" cy="64800"/>
            </a:xfrm>
          </p:grpSpPr>
          <p:cxnSp>
            <p:nvCxnSpPr>
              <p:cNvPr id="11271" name="Straight Connector 112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2" name="Straight Connector 112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4" name="Group 11213"/>
            <p:cNvGrpSpPr/>
            <p:nvPr/>
          </p:nvGrpSpPr>
          <p:grpSpPr>
            <a:xfrm>
              <a:off x="7799353" y="349909"/>
              <a:ext cx="64800" cy="64800"/>
              <a:chOff x="4180032" y="3419476"/>
              <a:chExt cx="64800" cy="64800"/>
            </a:xfrm>
          </p:grpSpPr>
          <p:cxnSp>
            <p:nvCxnSpPr>
              <p:cNvPr id="11269" name="Straight Connector 112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70" name="Straight Connector 112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5" name="Group 11214"/>
            <p:cNvGrpSpPr/>
            <p:nvPr/>
          </p:nvGrpSpPr>
          <p:grpSpPr>
            <a:xfrm>
              <a:off x="8476413" y="349909"/>
              <a:ext cx="64800" cy="64800"/>
              <a:chOff x="4180032" y="3419476"/>
              <a:chExt cx="64800" cy="64800"/>
            </a:xfrm>
          </p:grpSpPr>
          <p:cxnSp>
            <p:nvCxnSpPr>
              <p:cNvPr id="11267" name="Straight Connector 112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8" name="Straight Connector 112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6" name="Group 11215"/>
            <p:cNvGrpSpPr/>
            <p:nvPr/>
          </p:nvGrpSpPr>
          <p:grpSpPr>
            <a:xfrm>
              <a:off x="1705813" y="349909"/>
              <a:ext cx="64800" cy="64800"/>
              <a:chOff x="4180032" y="3419476"/>
              <a:chExt cx="64800" cy="64800"/>
            </a:xfrm>
          </p:grpSpPr>
          <p:cxnSp>
            <p:nvCxnSpPr>
              <p:cNvPr id="11265" name="Straight Connector 112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6" name="Straight Connector 112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7" name="Group 11216"/>
            <p:cNvGrpSpPr/>
            <p:nvPr/>
          </p:nvGrpSpPr>
          <p:grpSpPr>
            <a:xfrm>
              <a:off x="2653697" y="349909"/>
              <a:ext cx="64800" cy="64800"/>
              <a:chOff x="4180032" y="3419476"/>
              <a:chExt cx="64800" cy="64800"/>
            </a:xfrm>
          </p:grpSpPr>
          <p:cxnSp>
            <p:nvCxnSpPr>
              <p:cNvPr id="11263" name="Straight Connector 112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4" name="Straight Connector 112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8" name="Group 11217"/>
            <p:cNvGrpSpPr/>
            <p:nvPr/>
          </p:nvGrpSpPr>
          <p:grpSpPr>
            <a:xfrm>
              <a:off x="3736993" y="349909"/>
              <a:ext cx="64800" cy="64800"/>
              <a:chOff x="4180032" y="3419476"/>
              <a:chExt cx="64800" cy="64800"/>
            </a:xfrm>
          </p:grpSpPr>
          <p:cxnSp>
            <p:nvCxnSpPr>
              <p:cNvPr id="11261" name="Straight Connector 112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2" name="Straight Connector 112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19" name="Group 11218"/>
            <p:cNvGrpSpPr/>
            <p:nvPr/>
          </p:nvGrpSpPr>
          <p:grpSpPr>
            <a:xfrm>
              <a:off x="4278641" y="349909"/>
              <a:ext cx="64800" cy="64800"/>
              <a:chOff x="4180032" y="3419476"/>
              <a:chExt cx="64800" cy="64800"/>
            </a:xfrm>
          </p:grpSpPr>
          <p:cxnSp>
            <p:nvCxnSpPr>
              <p:cNvPr id="11259" name="Straight Connector 112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60" name="Straight Connector 112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0" name="Group 11219"/>
            <p:cNvGrpSpPr/>
            <p:nvPr/>
          </p:nvGrpSpPr>
          <p:grpSpPr>
            <a:xfrm>
              <a:off x="4820289" y="349909"/>
              <a:ext cx="64800" cy="64800"/>
              <a:chOff x="4180032" y="3419476"/>
              <a:chExt cx="64800" cy="64800"/>
            </a:xfrm>
          </p:grpSpPr>
          <p:cxnSp>
            <p:nvCxnSpPr>
              <p:cNvPr id="11257" name="Straight Connector 11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8" name="Straight Connector 11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1" name="Group 11220"/>
            <p:cNvGrpSpPr/>
            <p:nvPr/>
          </p:nvGrpSpPr>
          <p:grpSpPr>
            <a:xfrm>
              <a:off x="5497349" y="349909"/>
              <a:ext cx="64800" cy="64800"/>
              <a:chOff x="4180032" y="3419476"/>
              <a:chExt cx="64800" cy="64800"/>
            </a:xfrm>
          </p:grpSpPr>
          <p:cxnSp>
            <p:nvCxnSpPr>
              <p:cNvPr id="11255" name="Straight Connector 11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6" name="Straight Connector 11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2" name="Group 11221"/>
            <p:cNvGrpSpPr/>
            <p:nvPr/>
          </p:nvGrpSpPr>
          <p:grpSpPr>
            <a:xfrm>
              <a:off x="5903585" y="349909"/>
              <a:ext cx="64800" cy="64800"/>
              <a:chOff x="4180032" y="3419476"/>
              <a:chExt cx="64800" cy="64800"/>
            </a:xfrm>
          </p:grpSpPr>
          <p:cxnSp>
            <p:nvCxnSpPr>
              <p:cNvPr id="11253" name="Straight Connector 11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4" name="Straight Connector 11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3" name="Group 11222"/>
            <p:cNvGrpSpPr/>
            <p:nvPr/>
          </p:nvGrpSpPr>
          <p:grpSpPr>
            <a:xfrm>
              <a:off x="6580645" y="349909"/>
              <a:ext cx="64800" cy="64800"/>
              <a:chOff x="4180032" y="3419476"/>
              <a:chExt cx="64800" cy="64800"/>
            </a:xfrm>
          </p:grpSpPr>
          <p:cxnSp>
            <p:nvCxnSpPr>
              <p:cNvPr id="11251" name="Straight Connector 11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2" name="Straight Connector 11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4" name="Group 11223"/>
            <p:cNvGrpSpPr/>
            <p:nvPr/>
          </p:nvGrpSpPr>
          <p:grpSpPr>
            <a:xfrm>
              <a:off x="7257705" y="349909"/>
              <a:ext cx="64800" cy="64800"/>
              <a:chOff x="4180032" y="3419476"/>
              <a:chExt cx="64800" cy="64800"/>
            </a:xfrm>
          </p:grpSpPr>
          <p:cxnSp>
            <p:nvCxnSpPr>
              <p:cNvPr id="11249" name="Straight Connector 11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50" name="Straight Connector 11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5" name="Group 11224"/>
            <p:cNvGrpSpPr/>
            <p:nvPr/>
          </p:nvGrpSpPr>
          <p:grpSpPr>
            <a:xfrm>
              <a:off x="7934765" y="349909"/>
              <a:ext cx="64800" cy="64800"/>
              <a:chOff x="4180032" y="3419476"/>
              <a:chExt cx="64800" cy="64800"/>
            </a:xfrm>
          </p:grpSpPr>
          <p:cxnSp>
            <p:nvCxnSpPr>
              <p:cNvPr id="11247" name="Straight Connector 11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8" name="Straight Connector 11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6" name="Group 11225"/>
            <p:cNvGrpSpPr/>
            <p:nvPr/>
          </p:nvGrpSpPr>
          <p:grpSpPr>
            <a:xfrm>
              <a:off x="8611825" y="349909"/>
              <a:ext cx="64800" cy="64800"/>
              <a:chOff x="4180032" y="3419476"/>
              <a:chExt cx="64800" cy="64800"/>
            </a:xfrm>
          </p:grpSpPr>
          <p:cxnSp>
            <p:nvCxnSpPr>
              <p:cNvPr id="11245" name="Straight Connector 11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6" name="Straight Connector 11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7" name="Group 11226"/>
            <p:cNvGrpSpPr/>
            <p:nvPr/>
          </p:nvGrpSpPr>
          <p:grpSpPr>
            <a:xfrm>
              <a:off x="1028753" y="349909"/>
              <a:ext cx="64800" cy="64800"/>
              <a:chOff x="4180032" y="3419476"/>
              <a:chExt cx="64800" cy="64800"/>
            </a:xfrm>
          </p:grpSpPr>
          <p:cxnSp>
            <p:nvCxnSpPr>
              <p:cNvPr id="11243" name="Straight Connector 11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4" name="Straight Connector 11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8" name="Group 11227"/>
            <p:cNvGrpSpPr/>
            <p:nvPr/>
          </p:nvGrpSpPr>
          <p:grpSpPr>
            <a:xfrm>
              <a:off x="1841225" y="349909"/>
              <a:ext cx="64800" cy="64800"/>
              <a:chOff x="4180032" y="3419476"/>
              <a:chExt cx="64800" cy="64800"/>
            </a:xfrm>
          </p:grpSpPr>
          <p:cxnSp>
            <p:nvCxnSpPr>
              <p:cNvPr id="11241" name="Straight Connector 11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2" name="Straight Connector 11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29" name="Group 11228"/>
            <p:cNvGrpSpPr/>
            <p:nvPr/>
          </p:nvGrpSpPr>
          <p:grpSpPr>
            <a:xfrm>
              <a:off x="2789109" y="349909"/>
              <a:ext cx="64800" cy="64800"/>
              <a:chOff x="4180032" y="3419476"/>
              <a:chExt cx="64800" cy="64800"/>
            </a:xfrm>
          </p:grpSpPr>
          <p:cxnSp>
            <p:nvCxnSpPr>
              <p:cNvPr id="11239" name="Straight Connector 11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40" name="Straight Connector 11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30" name="Group 11229"/>
            <p:cNvGrpSpPr/>
            <p:nvPr/>
          </p:nvGrpSpPr>
          <p:grpSpPr>
            <a:xfrm>
              <a:off x="1976637" y="349909"/>
              <a:ext cx="64800" cy="64800"/>
              <a:chOff x="4180032" y="3419476"/>
              <a:chExt cx="64800" cy="64800"/>
            </a:xfrm>
          </p:grpSpPr>
          <p:cxnSp>
            <p:nvCxnSpPr>
              <p:cNvPr id="11237" name="Straight Connector 11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38" name="Straight Connector 11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31" name="Group 11230"/>
            <p:cNvGrpSpPr/>
            <p:nvPr/>
          </p:nvGrpSpPr>
          <p:grpSpPr>
            <a:xfrm>
              <a:off x="2924521" y="349909"/>
              <a:ext cx="64800" cy="64800"/>
              <a:chOff x="4180032" y="3419476"/>
              <a:chExt cx="64800" cy="64800"/>
            </a:xfrm>
          </p:grpSpPr>
          <p:cxnSp>
            <p:nvCxnSpPr>
              <p:cNvPr id="11235" name="Straight Connector 11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36" name="Straight Connector 11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232" name="Group 11231"/>
            <p:cNvGrpSpPr/>
            <p:nvPr/>
          </p:nvGrpSpPr>
          <p:grpSpPr>
            <a:xfrm>
              <a:off x="3059933" y="349909"/>
              <a:ext cx="64800" cy="64800"/>
              <a:chOff x="4180032" y="3419476"/>
              <a:chExt cx="64800" cy="64800"/>
            </a:xfrm>
          </p:grpSpPr>
          <p:cxnSp>
            <p:nvCxnSpPr>
              <p:cNvPr id="11233" name="Straight Connector 11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234" name="Straight Connector 11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1359" name="Group 11358"/>
          <p:cNvGrpSpPr/>
          <p:nvPr/>
        </p:nvGrpSpPr>
        <p:grpSpPr>
          <a:xfrm>
            <a:off x="468924" y="578417"/>
            <a:ext cx="11280435" cy="64800"/>
            <a:chOff x="351693" y="349909"/>
            <a:chExt cx="8460326" cy="64800"/>
          </a:xfrm>
        </p:grpSpPr>
        <p:grpSp>
          <p:nvGrpSpPr>
            <p:cNvPr id="11360" name="Group 11359"/>
            <p:cNvGrpSpPr/>
            <p:nvPr/>
          </p:nvGrpSpPr>
          <p:grpSpPr>
            <a:xfrm>
              <a:off x="351693" y="349909"/>
              <a:ext cx="64800" cy="64800"/>
              <a:chOff x="4180032" y="3419476"/>
              <a:chExt cx="64800" cy="64800"/>
            </a:xfrm>
          </p:grpSpPr>
          <p:cxnSp>
            <p:nvCxnSpPr>
              <p:cNvPr id="11547" name="Straight Connector 115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8" name="Straight Connector 115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1" name="Group 11360"/>
            <p:cNvGrpSpPr/>
            <p:nvPr/>
          </p:nvGrpSpPr>
          <p:grpSpPr>
            <a:xfrm>
              <a:off x="487105" y="349909"/>
              <a:ext cx="64800" cy="64800"/>
              <a:chOff x="4180032" y="3419476"/>
              <a:chExt cx="64800" cy="64800"/>
            </a:xfrm>
          </p:grpSpPr>
          <p:cxnSp>
            <p:nvCxnSpPr>
              <p:cNvPr id="11545" name="Straight Connector 115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6" name="Straight Connector 115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2" name="Group 11361"/>
            <p:cNvGrpSpPr/>
            <p:nvPr/>
          </p:nvGrpSpPr>
          <p:grpSpPr>
            <a:xfrm>
              <a:off x="622517" y="349909"/>
              <a:ext cx="64800" cy="64800"/>
              <a:chOff x="4180032" y="3419476"/>
              <a:chExt cx="64800" cy="64800"/>
            </a:xfrm>
          </p:grpSpPr>
          <p:cxnSp>
            <p:nvCxnSpPr>
              <p:cNvPr id="11543" name="Straight Connector 115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4" name="Straight Connector 115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3" name="Group 11362"/>
            <p:cNvGrpSpPr/>
            <p:nvPr/>
          </p:nvGrpSpPr>
          <p:grpSpPr>
            <a:xfrm>
              <a:off x="1164165" y="349909"/>
              <a:ext cx="64800" cy="64800"/>
              <a:chOff x="4180032" y="3419476"/>
              <a:chExt cx="64800" cy="64800"/>
            </a:xfrm>
          </p:grpSpPr>
          <p:cxnSp>
            <p:nvCxnSpPr>
              <p:cNvPr id="11541" name="Straight Connector 115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2" name="Straight Connector 115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4" name="Group 11363"/>
            <p:cNvGrpSpPr/>
            <p:nvPr/>
          </p:nvGrpSpPr>
          <p:grpSpPr>
            <a:xfrm>
              <a:off x="2112049" y="349909"/>
              <a:ext cx="64800" cy="64800"/>
              <a:chOff x="4180032" y="3419476"/>
              <a:chExt cx="64800" cy="64800"/>
            </a:xfrm>
          </p:grpSpPr>
          <p:cxnSp>
            <p:nvCxnSpPr>
              <p:cNvPr id="11539" name="Straight Connector 115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40" name="Straight Connector 115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5" name="Group 11364"/>
            <p:cNvGrpSpPr/>
            <p:nvPr/>
          </p:nvGrpSpPr>
          <p:grpSpPr>
            <a:xfrm>
              <a:off x="3195345" y="349909"/>
              <a:ext cx="64800" cy="64800"/>
              <a:chOff x="4180032" y="3419476"/>
              <a:chExt cx="64800" cy="64800"/>
            </a:xfrm>
          </p:grpSpPr>
          <p:cxnSp>
            <p:nvCxnSpPr>
              <p:cNvPr id="11537" name="Straight Connector 115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8" name="Straight Connector 115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6" name="Group 11365"/>
            <p:cNvGrpSpPr/>
            <p:nvPr/>
          </p:nvGrpSpPr>
          <p:grpSpPr>
            <a:xfrm>
              <a:off x="3872405" y="349909"/>
              <a:ext cx="64800" cy="64800"/>
              <a:chOff x="4180032" y="3419476"/>
              <a:chExt cx="64800" cy="64800"/>
            </a:xfrm>
          </p:grpSpPr>
          <p:cxnSp>
            <p:nvCxnSpPr>
              <p:cNvPr id="11535" name="Straight Connector 115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6" name="Straight Connector 115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7" name="Group 11366"/>
            <p:cNvGrpSpPr/>
            <p:nvPr/>
          </p:nvGrpSpPr>
          <p:grpSpPr>
            <a:xfrm>
              <a:off x="4955701" y="349909"/>
              <a:ext cx="64800" cy="64800"/>
              <a:chOff x="4180032" y="3419476"/>
              <a:chExt cx="64800" cy="64800"/>
            </a:xfrm>
          </p:grpSpPr>
          <p:cxnSp>
            <p:nvCxnSpPr>
              <p:cNvPr id="11533" name="Straight Connector 115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4" name="Straight Connector 115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8" name="Group 11367"/>
            <p:cNvGrpSpPr/>
            <p:nvPr/>
          </p:nvGrpSpPr>
          <p:grpSpPr>
            <a:xfrm>
              <a:off x="5632761" y="349909"/>
              <a:ext cx="64800" cy="64800"/>
              <a:chOff x="4180032" y="3419476"/>
              <a:chExt cx="64800" cy="64800"/>
            </a:xfrm>
          </p:grpSpPr>
          <p:cxnSp>
            <p:nvCxnSpPr>
              <p:cNvPr id="11531" name="Straight Connector 115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2" name="Straight Connector 115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69" name="Group 11368"/>
            <p:cNvGrpSpPr/>
            <p:nvPr/>
          </p:nvGrpSpPr>
          <p:grpSpPr>
            <a:xfrm>
              <a:off x="6038997" y="349909"/>
              <a:ext cx="64800" cy="64800"/>
              <a:chOff x="4180032" y="3419476"/>
              <a:chExt cx="64800" cy="64800"/>
            </a:xfrm>
          </p:grpSpPr>
          <p:cxnSp>
            <p:nvCxnSpPr>
              <p:cNvPr id="11529" name="Straight Connector 115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30" name="Straight Connector 115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0" name="Group 11369"/>
            <p:cNvGrpSpPr/>
            <p:nvPr/>
          </p:nvGrpSpPr>
          <p:grpSpPr>
            <a:xfrm>
              <a:off x="6716057" y="349909"/>
              <a:ext cx="64800" cy="64800"/>
              <a:chOff x="4180032" y="3419476"/>
              <a:chExt cx="64800" cy="64800"/>
            </a:xfrm>
          </p:grpSpPr>
          <p:cxnSp>
            <p:nvCxnSpPr>
              <p:cNvPr id="11527" name="Straight Connector 115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8" name="Straight Connector 115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1" name="Group 11370"/>
            <p:cNvGrpSpPr/>
            <p:nvPr/>
          </p:nvGrpSpPr>
          <p:grpSpPr>
            <a:xfrm>
              <a:off x="7393117" y="349909"/>
              <a:ext cx="64800" cy="64800"/>
              <a:chOff x="4180032" y="3419476"/>
              <a:chExt cx="64800" cy="64800"/>
            </a:xfrm>
          </p:grpSpPr>
          <p:cxnSp>
            <p:nvCxnSpPr>
              <p:cNvPr id="11525" name="Straight Connector 115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6" name="Straight Connector 115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2" name="Group 11371"/>
            <p:cNvGrpSpPr/>
            <p:nvPr/>
          </p:nvGrpSpPr>
          <p:grpSpPr>
            <a:xfrm>
              <a:off x="8070177" y="349909"/>
              <a:ext cx="64800" cy="64800"/>
              <a:chOff x="4180032" y="3419476"/>
              <a:chExt cx="64800" cy="64800"/>
            </a:xfrm>
          </p:grpSpPr>
          <p:cxnSp>
            <p:nvCxnSpPr>
              <p:cNvPr id="11523" name="Straight Connector 115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4" name="Straight Connector 115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3" name="Group 11372"/>
            <p:cNvGrpSpPr/>
            <p:nvPr/>
          </p:nvGrpSpPr>
          <p:grpSpPr>
            <a:xfrm>
              <a:off x="8747219" y="349909"/>
              <a:ext cx="64800" cy="64800"/>
              <a:chOff x="4180032" y="3419476"/>
              <a:chExt cx="64800" cy="64800"/>
            </a:xfrm>
          </p:grpSpPr>
          <p:cxnSp>
            <p:nvCxnSpPr>
              <p:cNvPr id="11521" name="Straight Connector 115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2" name="Straight Connector 115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4" name="Group 11373"/>
            <p:cNvGrpSpPr/>
            <p:nvPr/>
          </p:nvGrpSpPr>
          <p:grpSpPr>
            <a:xfrm>
              <a:off x="1299577" y="349909"/>
              <a:ext cx="64800" cy="64800"/>
              <a:chOff x="4180032" y="3419476"/>
              <a:chExt cx="64800" cy="64800"/>
            </a:xfrm>
          </p:grpSpPr>
          <p:cxnSp>
            <p:nvCxnSpPr>
              <p:cNvPr id="11519" name="Straight Connector 115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20" name="Straight Connector 115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5" name="Group 11374"/>
            <p:cNvGrpSpPr/>
            <p:nvPr/>
          </p:nvGrpSpPr>
          <p:grpSpPr>
            <a:xfrm>
              <a:off x="2247461" y="349909"/>
              <a:ext cx="64800" cy="64800"/>
              <a:chOff x="4180032" y="3419476"/>
              <a:chExt cx="64800" cy="64800"/>
            </a:xfrm>
          </p:grpSpPr>
          <p:cxnSp>
            <p:nvCxnSpPr>
              <p:cNvPr id="11517" name="Straight Connector 115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8" name="Straight Connector 115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6" name="Group 11375"/>
            <p:cNvGrpSpPr/>
            <p:nvPr/>
          </p:nvGrpSpPr>
          <p:grpSpPr>
            <a:xfrm>
              <a:off x="3330757" y="349909"/>
              <a:ext cx="64800" cy="64800"/>
              <a:chOff x="4180032" y="3419476"/>
              <a:chExt cx="64800" cy="64800"/>
            </a:xfrm>
          </p:grpSpPr>
          <p:cxnSp>
            <p:nvCxnSpPr>
              <p:cNvPr id="11515" name="Straight Connector 115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6" name="Straight Connector 115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7" name="Group 11376"/>
            <p:cNvGrpSpPr/>
            <p:nvPr/>
          </p:nvGrpSpPr>
          <p:grpSpPr>
            <a:xfrm>
              <a:off x="4007817" y="349909"/>
              <a:ext cx="64800" cy="64800"/>
              <a:chOff x="4180032" y="3419476"/>
              <a:chExt cx="64800" cy="64800"/>
            </a:xfrm>
          </p:grpSpPr>
          <p:cxnSp>
            <p:nvCxnSpPr>
              <p:cNvPr id="11513" name="Straight Connector 115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4" name="Straight Connector 115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8" name="Group 11377"/>
            <p:cNvGrpSpPr/>
            <p:nvPr/>
          </p:nvGrpSpPr>
          <p:grpSpPr>
            <a:xfrm>
              <a:off x="4414053" y="349909"/>
              <a:ext cx="64800" cy="64800"/>
              <a:chOff x="4180032" y="3419476"/>
              <a:chExt cx="64800" cy="64800"/>
            </a:xfrm>
          </p:grpSpPr>
          <p:cxnSp>
            <p:nvCxnSpPr>
              <p:cNvPr id="11511" name="Straight Connector 115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2" name="Straight Connector 115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79" name="Group 11378"/>
            <p:cNvGrpSpPr/>
            <p:nvPr/>
          </p:nvGrpSpPr>
          <p:grpSpPr>
            <a:xfrm>
              <a:off x="5091113" y="349909"/>
              <a:ext cx="64800" cy="64800"/>
              <a:chOff x="4180032" y="3419476"/>
              <a:chExt cx="64800" cy="64800"/>
            </a:xfrm>
          </p:grpSpPr>
          <p:cxnSp>
            <p:nvCxnSpPr>
              <p:cNvPr id="11509" name="Straight Connector 115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10" name="Straight Connector 115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0" name="Group 11379"/>
            <p:cNvGrpSpPr/>
            <p:nvPr/>
          </p:nvGrpSpPr>
          <p:grpSpPr>
            <a:xfrm>
              <a:off x="6174409" y="349909"/>
              <a:ext cx="64800" cy="64800"/>
              <a:chOff x="4180032" y="3419476"/>
              <a:chExt cx="64800" cy="64800"/>
            </a:xfrm>
          </p:grpSpPr>
          <p:cxnSp>
            <p:nvCxnSpPr>
              <p:cNvPr id="11507" name="Straight Connector 115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8" name="Straight Connector 115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1" name="Group 11380"/>
            <p:cNvGrpSpPr/>
            <p:nvPr/>
          </p:nvGrpSpPr>
          <p:grpSpPr>
            <a:xfrm>
              <a:off x="6851469" y="349909"/>
              <a:ext cx="64800" cy="64800"/>
              <a:chOff x="4180032" y="3419476"/>
              <a:chExt cx="64800" cy="64800"/>
            </a:xfrm>
          </p:grpSpPr>
          <p:cxnSp>
            <p:nvCxnSpPr>
              <p:cNvPr id="11505" name="Straight Connector 115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6" name="Straight Connector 115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2" name="Group 11381"/>
            <p:cNvGrpSpPr/>
            <p:nvPr/>
          </p:nvGrpSpPr>
          <p:grpSpPr>
            <a:xfrm>
              <a:off x="7528529" y="349909"/>
              <a:ext cx="64800" cy="64800"/>
              <a:chOff x="4180032" y="3419476"/>
              <a:chExt cx="64800" cy="64800"/>
            </a:xfrm>
          </p:grpSpPr>
          <p:cxnSp>
            <p:nvCxnSpPr>
              <p:cNvPr id="11503" name="Straight Connector 115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4" name="Straight Connector 115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3" name="Group 11382"/>
            <p:cNvGrpSpPr/>
            <p:nvPr/>
          </p:nvGrpSpPr>
          <p:grpSpPr>
            <a:xfrm>
              <a:off x="8205589" y="349909"/>
              <a:ext cx="64800" cy="64800"/>
              <a:chOff x="4180032" y="3419476"/>
              <a:chExt cx="64800" cy="64800"/>
            </a:xfrm>
          </p:grpSpPr>
          <p:cxnSp>
            <p:nvCxnSpPr>
              <p:cNvPr id="11501" name="Straight Connector 115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2" name="Straight Connector 115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4" name="Group 11383"/>
            <p:cNvGrpSpPr/>
            <p:nvPr/>
          </p:nvGrpSpPr>
          <p:grpSpPr>
            <a:xfrm>
              <a:off x="757929" y="349909"/>
              <a:ext cx="64800" cy="64800"/>
              <a:chOff x="4180032" y="3419476"/>
              <a:chExt cx="64800" cy="64800"/>
            </a:xfrm>
          </p:grpSpPr>
          <p:cxnSp>
            <p:nvCxnSpPr>
              <p:cNvPr id="11499" name="Straight Connector 114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500" name="Straight Connector 114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5" name="Group 11384"/>
            <p:cNvGrpSpPr/>
            <p:nvPr/>
          </p:nvGrpSpPr>
          <p:grpSpPr>
            <a:xfrm>
              <a:off x="1434989" y="349909"/>
              <a:ext cx="64800" cy="64800"/>
              <a:chOff x="4180032" y="3419476"/>
              <a:chExt cx="64800" cy="64800"/>
            </a:xfrm>
          </p:grpSpPr>
          <p:cxnSp>
            <p:nvCxnSpPr>
              <p:cNvPr id="11497" name="Straight Connector 114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8" name="Straight Connector 114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6" name="Group 11385"/>
            <p:cNvGrpSpPr/>
            <p:nvPr/>
          </p:nvGrpSpPr>
          <p:grpSpPr>
            <a:xfrm>
              <a:off x="2382873" y="349909"/>
              <a:ext cx="64800" cy="64800"/>
              <a:chOff x="4180032" y="3419476"/>
              <a:chExt cx="64800" cy="64800"/>
            </a:xfrm>
          </p:grpSpPr>
          <p:cxnSp>
            <p:nvCxnSpPr>
              <p:cNvPr id="11495" name="Straight Connector 114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6" name="Straight Connector 114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7" name="Group 11386"/>
            <p:cNvGrpSpPr/>
            <p:nvPr/>
          </p:nvGrpSpPr>
          <p:grpSpPr>
            <a:xfrm>
              <a:off x="3466169" y="349909"/>
              <a:ext cx="64800" cy="64800"/>
              <a:chOff x="4180032" y="3419476"/>
              <a:chExt cx="64800" cy="64800"/>
            </a:xfrm>
          </p:grpSpPr>
          <p:cxnSp>
            <p:nvCxnSpPr>
              <p:cNvPr id="11493" name="Straight Connector 114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4" name="Straight Connector 114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8" name="Group 11387"/>
            <p:cNvGrpSpPr/>
            <p:nvPr/>
          </p:nvGrpSpPr>
          <p:grpSpPr>
            <a:xfrm>
              <a:off x="4143229" y="349909"/>
              <a:ext cx="64800" cy="64800"/>
              <a:chOff x="4180032" y="3419476"/>
              <a:chExt cx="64800" cy="64800"/>
            </a:xfrm>
          </p:grpSpPr>
          <p:cxnSp>
            <p:nvCxnSpPr>
              <p:cNvPr id="11491" name="Straight Connector 114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2" name="Straight Connector 114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89" name="Group 11388"/>
            <p:cNvGrpSpPr/>
            <p:nvPr/>
          </p:nvGrpSpPr>
          <p:grpSpPr>
            <a:xfrm>
              <a:off x="4549465" y="349909"/>
              <a:ext cx="64800" cy="64800"/>
              <a:chOff x="4180032" y="3419476"/>
              <a:chExt cx="64800" cy="64800"/>
            </a:xfrm>
          </p:grpSpPr>
          <p:cxnSp>
            <p:nvCxnSpPr>
              <p:cNvPr id="11489" name="Straight Connector 114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90" name="Straight Connector 114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0" name="Group 11389"/>
            <p:cNvGrpSpPr/>
            <p:nvPr/>
          </p:nvGrpSpPr>
          <p:grpSpPr>
            <a:xfrm>
              <a:off x="5226525" y="349909"/>
              <a:ext cx="64800" cy="64800"/>
              <a:chOff x="4180032" y="3419476"/>
              <a:chExt cx="64800" cy="64800"/>
            </a:xfrm>
          </p:grpSpPr>
          <p:cxnSp>
            <p:nvCxnSpPr>
              <p:cNvPr id="11487" name="Straight Connector 11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8" name="Straight Connector 11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1" name="Group 11390"/>
            <p:cNvGrpSpPr/>
            <p:nvPr/>
          </p:nvGrpSpPr>
          <p:grpSpPr>
            <a:xfrm>
              <a:off x="6309821" y="349909"/>
              <a:ext cx="64800" cy="64800"/>
              <a:chOff x="4180032" y="3419476"/>
              <a:chExt cx="64800" cy="64800"/>
            </a:xfrm>
          </p:grpSpPr>
          <p:cxnSp>
            <p:nvCxnSpPr>
              <p:cNvPr id="11485" name="Straight Connector 11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6" name="Straight Connector 11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2" name="Group 11391"/>
            <p:cNvGrpSpPr/>
            <p:nvPr/>
          </p:nvGrpSpPr>
          <p:grpSpPr>
            <a:xfrm>
              <a:off x="6986881" y="349909"/>
              <a:ext cx="64800" cy="64800"/>
              <a:chOff x="4180032" y="3419476"/>
              <a:chExt cx="64800" cy="64800"/>
            </a:xfrm>
          </p:grpSpPr>
          <p:cxnSp>
            <p:nvCxnSpPr>
              <p:cNvPr id="11483" name="Straight Connector 11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4" name="Straight Connector 11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3" name="Group 11392"/>
            <p:cNvGrpSpPr/>
            <p:nvPr/>
          </p:nvGrpSpPr>
          <p:grpSpPr>
            <a:xfrm>
              <a:off x="7663941" y="349909"/>
              <a:ext cx="64800" cy="64800"/>
              <a:chOff x="4180032" y="3419476"/>
              <a:chExt cx="64800" cy="64800"/>
            </a:xfrm>
          </p:grpSpPr>
          <p:cxnSp>
            <p:nvCxnSpPr>
              <p:cNvPr id="11481" name="Straight Connector 11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2" name="Straight Connector 11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4" name="Group 11393"/>
            <p:cNvGrpSpPr/>
            <p:nvPr/>
          </p:nvGrpSpPr>
          <p:grpSpPr>
            <a:xfrm>
              <a:off x="8341001" y="349909"/>
              <a:ext cx="64800" cy="64800"/>
              <a:chOff x="4180032" y="3419476"/>
              <a:chExt cx="64800" cy="64800"/>
            </a:xfrm>
          </p:grpSpPr>
          <p:cxnSp>
            <p:nvCxnSpPr>
              <p:cNvPr id="11479" name="Straight Connector 11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80" name="Straight Connector 11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5" name="Group 11394"/>
            <p:cNvGrpSpPr/>
            <p:nvPr/>
          </p:nvGrpSpPr>
          <p:grpSpPr>
            <a:xfrm>
              <a:off x="893341" y="349909"/>
              <a:ext cx="64800" cy="64800"/>
              <a:chOff x="4180032" y="3419476"/>
              <a:chExt cx="64800" cy="64800"/>
            </a:xfrm>
          </p:grpSpPr>
          <p:cxnSp>
            <p:nvCxnSpPr>
              <p:cNvPr id="11477" name="Straight Connector 11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8" name="Straight Connector 11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6" name="Group 11395"/>
            <p:cNvGrpSpPr/>
            <p:nvPr/>
          </p:nvGrpSpPr>
          <p:grpSpPr>
            <a:xfrm>
              <a:off x="1570401" y="349909"/>
              <a:ext cx="64800" cy="64800"/>
              <a:chOff x="4180032" y="3419476"/>
              <a:chExt cx="64800" cy="64800"/>
            </a:xfrm>
          </p:grpSpPr>
          <p:cxnSp>
            <p:nvCxnSpPr>
              <p:cNvPr id="11475" name="Straight Connector 11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6" name="Straight Connector 11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7" name="Group 11396"/>
            <p:cNvGrpSpPr/>
            <p:nvPr/>
          </p:nvGrpSpPr>
          <p:grpSpPr>
            <a:xfrm>
              <a:off x="2518285" y="349909"/>
              <a:ext cx="64800" cy="64800"/>
              <a:chOff x="4180032" y="3419476"/>
              <a:chExt cx="64800" cy="64800"/>
            </a:xfrm>
          </p:grpSpPr>
          <p:cxnSp>
            <p:nvCxnSpPr>
              <p:cNvPr id="11473" name="Straight Connector 11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4" name="Straight Connector 11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8" name="Group 11397"/>
            <p:cNvGrpSpPr/>
            <p:nvPr/>
          </p:nvGrpSpPr>
          <p:grpSpPr>
            <a:xfrm>
              <a:off x="3601581" y="349909"/>
              <a:ext cx="64800" cy="64800"/>
              <a:chOff x="4180032" y="3419476"/>
              <a:chExt cx="64800" cy="64800"/>
            </a:xfrm>
          </p:grpSpPr>
          <p:cxnSp>
            <p:nvCxnSpPr>
              <p:cNvPr id="11471" name="Straight Connector 11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2" name="Straight Connector 11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399" name="Group 11398"/>
            <p:cNvGrpSpPr/>
            <p:nvPr/>
          </p:nvGrpSpPr>
          <p:grpSpPr>
            <a:xfrm>
              <a:off x="4684877" y="349909"/>
              <a:ext cx="64800" cy="64800"/>
              <a:chOff x="4180032" y="3419476"/>
              <a:chExt cx="64800" cy="64800"/>
            </a:xfrm>
          </p:grpSpPr>
          <p:cxnSp>
            <p:nvCxnSpPr>
              <p:cNvPr id="11469" name="Straight Connector 11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70" name="Straight Connector 11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0" name="Group 11399"/>
            <p:cNvGrpSpPr/>
            <p:nvPr/>
          </p:nvGrpSpPr>
          <p:grpSpPr>
            <a:xfrm>
              <a:off x="5361937" y="349909"/>
              <a:ext cx="64800" cy="64800"/>
              <a:chOff x="4180032" y="3419476"/>
              <a:chExt cx="64800" cy="64800"/>
            </a:xfrm>
          </p:grpSpPr>
          <p:cxnSp>
            <p:nvCxnSpPr>
              <p:cNvPr id="11467" name="Straight Connector 11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8" name="Straight Connector 11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1" name="Group 11400"/>
            <p:cNvGrpSpPr/>
            <p:nvPr/>
          </p:nvGrpSpPr>
          <p:grpSpPr>
            <a:xfrm>
              <a:off x="5768173" y="349909"/>
              <a:ext cx="64800" cy="64800"/>
              <a:chOff x="4180032" y="3419476"/>
              <a:chExt cx="64800" cy="64800"/>
            </a:xfrm>
          </p:grpSpPr>
          <p:cxnSp>
            <p:nvCxnSpPr>
              <p:cNvPr id="11465" name="Straight Connector 11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6" name="Straight Connector 11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2" name="Group 11401"/>
            <p:cNvGrpSpPr/>
            <p:nvPr/>
          </p:nvGrpSpPr>
          <p:grpSpPr>
            <a:xfrm>
              <a:off x="6445233" y="349909"/>
              <a:ext cx="64800" cy="64800"/>
              <a:chOff x="4180032" y="3419476"/>
              <a:chExt cx="64800" cy="64800"/>
            </a:xfrm>
          </p:grpSpPr>
          <p:cxnSp>
            <p:nvCxnSpPr>
              <p:cNvPr id="11463" name="Straight Connector 11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4" name="Straight Connector 11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3" name="Group 11402"/>
            <p:cNvGrpSpPr/>
            <p:nvPr/>
          </p:nvGrpSpPr>
          <p:grpSpPr>
            <a:xfrm>
              <a:off x="7122293" y="349909"/>
              <a:ext cx="64800" cy="64800"/>
              <a:chOff x="4180032" y="3419476"/>
              <a:chExt cx="64800" cy="64800"/>
            </a:xfrm>
          </p:grpSpPr>
          <p:cxnSp>
            <p:nvCxnSpPr>
              <p:cNvPr id="11461" name="Straight Connector 114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2" name="Straight Connector 114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4" name="Group 11403"/>
            <p:cNvGrpSpPr/>
            <p:nvPr/>
          </p:nvGrpSpPr>
          <p:grpSpPr>
            <a:xfrm>
              <a:off x="7799353" y="349909"/>
              <a:ext cx="64800" cy="64800"/>
              <a:chOff x="4180032" y="3419476"/>
              <a:chExt cx="64800" cy="64800"/>
            </a:xfrm>
          </p:grpSpPr>
          <p:cxnSp>
            <p:nvCxnSpPr>
              <p:cNvPr id="11459" name="Straight Connector 114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60" name="Straight Connector 114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5" name="Group 11404"/>
            <p:cNvGrpSpPr/>
            <p:nvPr/>
          </p:nvGrpSpPr>
          <p:grpSpPr>
            <a:xfrm>
              <a:off x="8476413" y="349909"/>
              <a:ext cx="64800" cy="64800"/>
              <a:chOff x="4180032" y="3419476"/>
              <a:chExt cx="64800" cy="64800"/>
            </a:xfrm>
          </p:grpSpPr>
          <p:cxnSp>
            <p:nvCxnSpPr>
              <p:cNvPr id="11457" name="Straight Connector 114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8" name="Straight Connector 114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6" name="Group 11405"/>
            <p:cNvGrpSpPr/>
            <p:nvPr/>
          </p:nvGrpSpPr>
          <p:grpSpPr>
            <a:xfrm>
              <a:off x="1705813" y="349909"/>
              <a:ext cx="64800" cy="64800"/>
              <a:chOff x="4180032" y="3419476"/>
              <a:chExt cx="64800" cy="64800"/>
            </a:xfrm>
          </p:grpSpPr>
          <p:cxnSp>
            <p:nvCxnSpPr>
              <p:cNvPr id="11455" name="Straight Connector 114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6" name="Straight Connector 114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7" name="Group 11406"/>
            <p:cNvGrpSpPr/>
            <p:nvPr/>
          </p:nvGrpSpPr>
          <p:grpSpPr>
            <a:xfrm>
              <a:off x="2653697" y="349909"/>
              <a:ext cx="64800" cy="64800"/>
              <a:chOff x="4180032" y="3419476"/>
              <a:chExt cx="64800" cy="64800"/>
            </a:xfrm>
          </p:grpSpPr>
          <p:cxnSp>
            <p:nvCxnSpPr>
              <p:cNvPr id="11453" name="Straight Connector 114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4" name="Straight Connector 114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8" name="Group 11407"/>
            <p:cNvGrpSpPr/>
            <p:nvPr/>
          </p:nvGrpSpPr>
          <p:grpSpPr>
            <a:xfrm>
              <a:off x="3736993" y="349909"/>
              <a:ext cx="64800" cy="64800"/>
              <a:chOff x="4180032" y="3419476"/>
              <a:chExt cx="64800" cy="64800"/>
            </a:xfrm>
          </p:grpSpPr>
          <p:cxnSp>
            <p:nvCxnSpPr>
              <p:cNvPr id="11451" name="Straight Connector 114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2" name="Straight Connector 114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09" name="Group 11408"/>
            <p:cNvGrpSpPr/>
            <p:nvPr/>
          </p:nvGrpSpPr>
          <p:grpSpPr>
            <a:xfrm>
              <a:off x="4278641" y="349909"/>
              <a:ext cx="64800" cy="64800"/>
              <a:chOff x="4180032" y="3419476"/>
              <a:chExt cx="64800" cy="64800"/>
            </a:xfrm>
          </p:grpSpPr>
          <p:cxnSp>
            <p:nvCxnSpPr>
              <p:cNvPr id="11449" name="Straight Connector 114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50" name="Straight Connector 114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0" name="Group 11409"/>
            <p:cNvGrpSpPr/>
            <p:nvPr/>
          </p:nvGrpSpPr>
          <p:grpSpPr>
            <a:xfrm>
              <a:off x="4820289" y="349909"/>
              <a:ext cx="64800" cy="64800"/>
              <a:chOff x="4180032" y="3419476"/>
              <a:chExt cx="64800" cy="64800"/>
            </a:xfrm>
          </p:grpSpPr>
          <p:cxnSp>
            <p:nvCxnSpPr>
              <p:cNvPr id="11447" name="Straight Connector 11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8" name="Straight Connector 11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1" name="Group 11410"/>
            <p:cNvGrpSpPr/>
            <p:nvPr/>
          </p:nvGrpSpPr>
          <p:grpSpPr>
            <a:xfrm>
              <a:off x="5497349" y="349909"/>
              <a:ext cx="64800" cy="64800"/>
              <a:chOff x="4180032" y="3419476"/>
              <a:chExt cx="64800" cy="64800"/>
            </a:xfrm>
          </p:grpSpPr>
          <p:cxnSp>
            <p:nvCxnSpPr>
              <p:cNvPr id="11445" name="Straight Connector 11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6" name="Straight Connector 11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2" name="Group 11411"/>
            <p:cNvGrpSpPr/>
            <p:nvPr/>
          </p:nvGrpSpPr>
          <p:grpSpPr>
            <a:xfrm>
              <a:off x="5903585" y="349909"/>
              <a:ext cx="64800" cy="64800"/>
              <a:chOff x="4180032" y="3419476"/>
              <a:chExt cx="64800" cy="64800"/>
            </a:xfrm>
          </p:grpSpPr>
          <p:cxnSp>
            <p:nvCxnSpPr>
              <p:cNvPr id="11443" name="Straight Connector 11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4" name="Straight Connector 11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3" name="Group 11412"/>
            <p:cNvGrpSpPr/>
            <p:nvPr/>
          </p:nvGrpSpPr>
          <p:grpSpPr>
            <a:xfrm>
              <a:off x="6580645" y="349909"/>
              <a:ext cx="64800" cy="64800"/>
              <a:chOff x="4180032" y="3419476"/>
              <a:chExt cx="64800" cy="64800"/>
            </a:xfrm>
          </p:grpSpPr>
          <p:cxnSp>
            <p:nvCxnSpPr>
              <p:cNvPr id="11441" name="Straight Connector 11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2" name="Straight Connector 11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4" name="Group 11413"/>
            <p:cNvGrpSpPr/>
            <p:nvPr/>
          </p:nvGrpSpPr>
          <p:grpSpPr>
            <a:xfrm>
              <a:off x="7257705" y="349909"/>
              <a:ext cx="64800" cy="64800"/>
              <a:chOff x="4180032" y="3419476"/>
              <a:chExt cx="64800" cy="64800"/>
            </a:xfrm>
          </p:grpSpPr>
          <p:cxnSp>
            <p:nvCxnSpPr>
              <p:cNvPr id="11439" name="Straight Connector 11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40" name="Straight Connector 11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5" name="Group 11414"/>
            <p:cNvGrpSpPr/>
            <p:nvPr/>
          </p:nvGrpSpPr>
          <p:grpSpPr>
            <a:xfrm>
              <a:off x="7934765" y="349909"/>
              <a:ext cx="64800" cy="64800"/>
              <a:chOff x="4180032" y="3419476"/>
              <a:chExt cx="64800" cy="64800"/>
            </a:xfrm>
          </p:grpSpPr>
          <p:cxnSp>
            <p:nvCxnSpPr>
              <p:cNvPr id="11437" name="Straight Connector 11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8" name="Straight Connector 11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6" name="Group 11415"/>
            <p:cNvGrpSpPr/>
            <p:nvPr/>
          </p:nvGrpSpPr>
          <p:grpSpPr>
            <a:xfrm>
              <a:off x="8611825" y="349909"/>
              <a:ext cx="64800" cy="64800"/>
              <a:chOff x="4180032" y="3419476"/>
              <a:chExt cx="64800" cy="64800"/>
            </a:xfrm>
          </p:grpSpPr>
          <p:cxnSp>
            <p:nvCxnSpPr>
              <p:cNvPr id="11435" name="Straight Connector 11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6" name="Straight Connector 11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7" name="Group 11416"/>
            <p:cNvGrpSpPr/>
            <p:nvPr/>
          </p:nvGrpSpPr>
          <p:grpSpPr>
            <a:xfrm>
              <a:off x="1028753" y="349909"/>
              <a:ext cx="64800" cy="64800"/>
              <a:chOff x="4180032" y="3419476"/>
              <a:chExt cx="64800" cy="64800"/>
            </a:xfrm>
          </p:grpSpPr>
          <p:cxnSp>
            <p:nvCxnSpPr>
              <p:cNvPr id="11433" name="Straight Connector 11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4" name="Straight Connector 11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8" name="Group 11417"/>
            <p:cNvGrpSpPr/>
            <p:nvPr/>
          </p:nvGrpSpPr>
          <p:grpSpPr>
            <a:xfrm>
              <a:off x="1841225" y="349909"/>
              <a:ext cx="64800" cy="64800"/>
              <a:chOff x="4180032" y="3419476"/>
              <a:chExt cx="64800" cy="64800"/>
            </a:xfrm>
          </p:grpSpPr>
          <p:cxnSp>
            <p:nvCxnSpPr>
              <p:cNvPr id="11431" name="Straight Connector 11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2" name="Straight Connector 11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19" name="Group 11418"/>
            <p:cNvGrpSpPr/>
            <p:nvPr/>
          </p:nvGrpSpPr>
          <p:grpSpPr>
            <a:xfrm>
              <a:off x="2789109" y="349909"/>
              <a:ext cx="64800" cy="64800"/>
              <a:chOff x="4180032" y="3419476"/>
              <a:chExt cx="64800" cy="64800"/>
            </a:xfrm>
          </p:grpSpPr>
          <p:cxnSp>
            <p:nvCxnSpPr>
              <p:cNvPr id="11429" name="Straight Connector 11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30" name="Straight Connector 11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20" name="Group 11419"/>
            <p:cNvGrpSpPr/>
            <p:nvPr/>
          </p:nvGrpSpPr>
          <p:grpSpPr>
            <a:xfrm>
              <a:off x="1976637" y="349909"/>
              <a:ext cx="64800" cy="64800"/>
              <a:chOff x="4180032" y="3419476"/>
              <a:chExt cx="64800" cy="64800"/>
            </a:xfrm>
          </p:grpSpPr>
          <p:cxnSp>
            <p:nvCxnSpPr>
              <p:cNvPr id="11427" name="Straight Connector 11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28" name="Straight Connector 11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21" name="Group 11420"/>
            <p:cNvGrpSpPr/>
            <p:nvPr/>
          </p:nvGrpSpPr>
          <p:grpSpPr>
            <a:xfrm>
              <a:off x="2924521" y="349909"/>
              <a:ext cx="64800" cy="64800"/>
              <a:chOff x="4180032" y="3419476"/>
              <a:chExt cx="64800" cy="64800"/>
            </a:xfrm>
          </p:grpSpPr>
          <p:cxnSp>
            <p:nvCxnSpPr>
              <p:cNvPr id="11425" name="Straight Connector 11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26" name="Straight Connector 11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422" name="Group 11421"/>
            <p:cNvGrpSpPr/>
            <p:nvPr/>
          </p:nvGrpSpPr>
          <p:grpSpPr>
            <a:xfrm>
              <a:off x="3059933" y="349909"/>
              <a:ext cx="64800" cy="64800"/>
              <a:chOff x="4180032" y="3419476"/>
              <a:chExt cx="64800" cy="64800"/>
            </a:xfrm>
          </p:grpSpPr>
          <p:cxnSp>
            <p:nvCxnSpPr>
              <p:cNvPr id="11423" name="Straight Connector 11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424" name="Straight Connector 11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1549" name="Group 11548"/>
          <p:cNvGrpSpPr/>
          <p:nvPr/>
        </p:nvGrpSpPr>
        <p:grpSpPr>
          <a:xfrm>
            <a:off x="468924" y="722258"/>
            <a:ext cx="11280435" cy="64800"/>
            <a:chOff x="351693" y="349909"/>
            <a:chExt cx="8460326" cy="64800"/>
          </a:xfrm>
        </p:grpSpPr>
        <p:grpSp>
          <p:nvGrpSpPr>
            <p:cNvPr id="11550" name="Group 11549"/>
            <p:cNvGrpSpPr/>
            <p:nvPr/>
          </p:nvGrpSpPr>
          <p:grpSpPr>
            <a:xfrm>
              <a:off x="351693" y="349909"/>
              <a:ext cx="64800" cy="64800"/>
              <a:chOff x="4180032" y="3419476"/>
              <a:chExt cx="64800" cy="64800"/>
            </a:xfrm>
          </p:grpSpPr>
          <p:cxnSp>
            <p:nvCxnSpPr>
              <p:cNvPr id="11737" name="Straight Connector 117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8" name="Straight Connector 117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1" name="Group 11550"/>
            <p:cNvGrpSpPr/>
            <p:nvPr/>
          </p:nvGrpSpPr>
          <p:grpSpPr>
            <a:xfrm>
              <a:off x="487105" y="349909"/>
              <a:ext cx="64800" cy="64800"/>
              <a:chOff x="4180032" y="3419476"/>
              <a:chExt cx="64800" cy="64800"/>
            </a:xfrm>
          </p:grpSpPr>
          <p:cxnSp>
            <p:nvCxnSpPr>
              <p:cNvPr id="11735" name="Straight Connector 117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6" name="Straight Connector 117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2" name="Group 11551"/>
            <p:cNvGrpSpPr/>
            <p:nvPr/>
          </p:nvGrpSpPr>
          <p:grpSpPr>
            <a:xfrm>
              <a:off x="622517" y="349909"/>
              <a:ext cx="64800" cy="64800"/>
              <a:chOff x="4180032" y="3419476"/>
              <a:chExt cx="64800" cy="64800"/>
            </a:xfrm>
          </p:grpSpPr>
          <p:cxnSp>
            <p:nvCxnSpPr>
              <p:cNvPr id="11733" name="Straight Connector 117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4" name="Straight Connector 117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3" name="Group 11552"/>
            <p:cNvGrpSpPr/>
            <p:nvPr/>
          </p:nvGrpSpPr>
          <p:grpSpPr>
            <a:xfrm>
              <a:off x="1164165" y="349909"/>
              <a:ext cx="64800" cy="64800"/>
              <a:chOff x="4180032" y="3419476"/>
              <a:chExt cx="64800" cy="64800"/>
            </a:xfrm>
          </p:grpSpPr>
          <p:cxnSp>
            <p:nvCxnSpPr>
              <p:cNvPr id="11731" name="Straight Connector 117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2" name="Straight Connector 117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4" name="Group 11553"/>
            <p:cNvGrpSpPr/>
            <p:nvPr/>
          </p:nvGrpSpPr>
          <p:grpSpPr>
            <a:xfrm>
              <a:off x="2112049" y="349909"/>
              <a:ext cx="64800" cy="64800"/>
              <a:chOff x="4180032" y="3419476"/>
              <a:chExt cx="64800" cy="64800"/>
            </a:xfrm>
          </p:grpSpPr>
          <p:cxnSp>
            <p:nvCxnSpPr>
              <p:cNvPr id="11729" name="Straight Connector 117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30" name="Straight Connector 117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5" name="Group 11554"/>
            <p:cNvGrpSpPr/>
            <p:nvPr/>
          </p:nvGrpSpPr>
          <p:grpSpPr>
            <a:xfrm>
              <a:off x="3195345" y="349909"/>
              <a:ext cx="64800" cy="64800"/>
              <a:chOff x="4180032" y="3419476"/>
              <a:chExt cx="64800" cy="64800"/>
            </a:xfrm>
          </p:grpSpPr>
          <p:cxnSp>
            <p:nvCxnSpPr>
              <p:cNvPr id="11727" name="Straight Connector 117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8" name="Straight Connector 117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6" name="Group 11555"/>
            <p:cNvGrpSpPr/>
            <p:nvPr/>
          </p:nvGrpSpPr>
          <p:grpSpPr>
            <a:xfrm>
              <a:off x="3872405" y="349909"/>
              <a:ext cx="64800" cy="64800"/>
              <a:chOff x="4180032" y="3419476"/>
              <a:chExt cx="64800" cy="64800"/>
            </a:xfrm>
          </p:grpSpPr>
          <p:cxnSp>
            <p:nvCxnSpPr>
              <p:cNvPr id="11725" name="Straight Connector 117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6" name="Straight Connector 117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7" name="Group 11556"/>
            <p:cNvGrpSpPr/>
            <p:nvPr/>
          </p:nvGrpSpPr>
          <p:grpSpPr>
            <a:xfrm>
              <a:off x="4955701" y="349909"/>
              <a:ext cx="64800" cy="64800"/>
              <a:chOff x="4180032" y="3419476"/>
              <a:chExt cx="64800" cy="64800"/>
            </a:xfrm>
          </p:grpSpPr>
          <p:cxnSp>
            <p:nvCxnSpPr>
              <p:cNvPr id="11723" name="Straight Connector 117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4" name="Straight Connector 117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8" name="Group 11557"/>
            <p:cNvGrpSpPr/>
            <p:nvPr/>
          </p:nvGrpSpPr>
          <p:grpSpPr>
            <a:xfrm>
              <a:off x="5632761" y="349909"/>
              <a:ext cx="64800" cy="64800"/>
              <a:chOff x="4180032" y="3419476"/>
              <a:chExt cx="64800" cy="64800"/>
            </a:xfrm>
          </p:grpSpPr>
          <p:cxnSp>
            <p:nvCxnSpPr>
              <p:cNvPr id="11721" name="Straight Connector 117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2" name="Straight Connector 117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59" name="Group 11558"/>
            <p:cNvGrpSpPr/>
            <p:nvPr/>
          </p:nvGrpSpPr>
          <p:grpSpPr>
            <a:xfrm>
              <a:off x="6038997" y="349909"/>
              <a:ext cx="64800" cy="64800"/>
              <a:chOff x="4180032" y="3419476"/>
              <a:chExt cx="64800" cy="64800"/>
            </a:xfrm>
          </p:grpSpPr>
          <p:cxnSp>
            <p:nvCxnSpPr>
              <p:cNvPr id="11719" name="Straight Connector 117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20" name="Straight Connector 117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0" name="Group 11559"/>
            <p:cNvGrpSpPr/>
            <p:nvPr/>
          </p:nvGrpSpPr>
          <p:grpSpPr>
            <a:xfrm>
              <a:off x="6716057" y="349909"/>
              <a:ext cx="64800" cy="64800"/>
              <a:chOff x="4180032" y="3419476"/>
              <a:chExt cx="64800" cy="64800"/>
            </a:xfrm>
          </p:grpSpPr>
          <p:cxnSp>
            <p:nvCxnSpPr>
              <p:cNvPr id="11717" name="Straight Connector 117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8" name="Straight Connector 117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1" name="Group 11560"/>
            <p:cNvGrpSpPr/>
            <p:nvPr/>
          </p:nvGrpSpPr>
          <p:grpSpPr>
            <a:xfrm>
              <a:off x="7393117" y="349909"/>
              <a:ext cx="64800" cy="64800"/>
              <a:chOff x="4180032" y="3419476"/>
              <a:chExt cx="64800" cy="64800"/>
            </a:xfrm>
          </p:grpSpPr>
          <p:cxnSp>
            <p:nvCxnSpPr>
              <p:cNvPr id="11715" name="Straight Connector 117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6" name="Straight Connector 117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2" name="Group 11561"/>
            <p:cNvGrpSpPr/>
            <p:nvPr/>
          </p:nvGrpSpPr>
          <p:grpSpPr>
            <a:xfrm>
              <a:off x="8070177" y="349909"/>
              <a:ext cx="64800" cy="64800"/>
              <a:chOff x="4180032" y="3419476"/>
              <a:chExt cx="64800" cy="64800"/>
            </a:xfrm>
          </p:grpSpPr>
          <p:cxnSp>
            <p:nvCxnSpPr>
              <p:cNvPr id="11713" name="Straight Connector 117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4" name="Straight Connector 117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3" name="Group 11562"/>
            <p:cNvGrpSpPr/>
            <p:nvPr/>
          </p:nvGrpSpPr>
          <p:grpSpPr>
            <a:xfrm>
              <a:off x="8747219" y="349909"/>
              <a:ext cx="64800" cy="64800"/>
              <a:chOff x="4180032" y="3419476"/>
              <a:chExt cx="64800" cy="64800"/>
            </a:xfrm>
          </p:grpSpPr>
          <p:cxnSp>
            <p:nvCxnSpPr>
              <p:cNvPr id="11711" name="Straight Connector 117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2" name="Straight Connector 117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4" name="Group 11563"/>
            <p:cNvGrpSpPr/>
            <p:nvPr/>
          </p:nvGrpSpPr>
          <p:grpSpPr>
            <a:xfrm>
              <a:off x="1299577" y="349909"/>
              <a:ext cx="64800" cy="64800"/>
              <a:chOff x="4180032" y="3419476"/>
              <a:chExt cx="64800" cy="64800"/>
            </a:xfrm>
          </p:grpSpPr>
          <p:cxnSp>
            <p:nvCxnSpPr>
              <p:cNvPr id="11709" name="Straight Connector 117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10" name="Straight Connector 117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5" name="Group 11564"/>
            <p:cNvGrpSpPr/>
            <p:nvPr/>
          </p:nvGrpSpPr>
          <p:grpSpPr>
            <a:xfrm>
              <a:off x="2247461" y="349909"/>
              <a:ext cx="64800" cy="64800"/>
              <a:chOff x="4180032" y="3419476"/>
              <a:chExt cx="64800" cy="64800"/>
            </a:xfrm>
          </p:grpSpPr>
          <p:cxnSp>
            <p:nvCxnSpPr>
              <p:cNvPr id="11707" name="Straight Connector 117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8" name="Straight Connector 117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6" name="Group 11565"/>
            <p:cNvGrpSpPr/>
            <p:nvPr/>
          </p:nvGrpSpPr>
          <p:grpSpPr>
            <a:xfrm>
              <a:off x="3330757" y="349909"/>
              <a:ext cx="64800" cy="64800"/>
              <a:chOff x="4180032" y="3419476"/>
              <a:chExt cx="64800" cy="64800"/>
            </a:xfrm>
          </p:grpSpPr>
          <p:cxnSp>
            <p:nvCxnSpPr>
              <p:cNvPr id="11705" name="Straight Connector 117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6" name="Straight Connector 117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7" name="Group 11566"/>
            <p:cNvGrpSpPr/>
            <p:nvPr/>
          </p:nvGrpSpPr>
          <p:grpSpPr>
            <a:xfrm>
              <a:off x="4007817" y="349909"/>
              <a:ext cx="64800" cy="64800"/>
              <a:chOff x="4180032" y="3419476"/>
              <a:chExt cx="64800" cy="64800"/>
            </a:xfrm>
          </p:grpSpPr>
          <p:cxnSp>
            <p:nvCxnSpPr>
              <p:cNvPr id="11703" name="Straight Connector 117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4" name="Straight Connector 117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8" name="Group 11567"/>
            <p:cNvGrpSpPr/>
            <p:nvPr/>
          </p:nvGrpSpPr>
          <p:grpSpPr>
            <a:xfrm>
              <a:off x="4414053" y="349909"/>
              <a:ext cx="64800" cy="64800"/>
              <a:chOff x="4180032" y="3419476"/>
              <a:chExt cx="64800" cy="64800"/>
            </a:xfrm>
          </p:grpSpPr>
          <p:cxnSp>
            <p:nvCxnSpPr>
              <p:cNvPr id="11701" name="Straight Connector 117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2" name="Straight Connector 117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69" name="Group 11568"/>
            <p:cNvGrpSpPr/>
            <p:nvPr/>
          </p:nvGrpSpPr>
          <p:grpSpPr>
            <a:xfrm>
              <a:off x="5091113" y="349909"/>
              <a:ext cx="64800" cy="64800"/>
              <a:chOff x="4180032" y="3419476"/>
              <a:chExt cx="64800" cy="64800"/>
            </a:xfrm>
          </p:grpSpPr>
          <p:cxnSp>
            <p:nvCxnSpPr>
              <p:cNvPr id="11699" name="Straight Connector 116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700" name="Straight Connector 116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0" name="Group 11569"/>
            <p:cNvGrpSpPr/>
            <p:nvPr/>
          </p:nvGrpSpPr>
          <p:grpSpPr>
            <a:xfrm>
              <a:off x="6174409" y="349909"/>
              <a:ext cx="64800" cy="64800"/>
              <a:chOff x="4180032" y="3419476"/>
              <a:chExt cx="64800" cy="64800"/>
            </a:xfrm>
          </p:grpSpPr>
          <p:cxnSp>
            <p:nvCxnSpPr>
              <p:cNvPr id="11697" name="Straight Connector 116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8" name="Straight Connector 116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1" name="Group 11570"/>
            <p:cNvGrpSpPr/>
            <p:nvPr/>
          </p:nvGrpSpPr>
          <p:grpSpPr>
            <a:xfrm>
              <a:off x="6851469" y="349909"/>
              <a:ext cx="64800" cy="64800"/>
              <a:chOff x="4180032" y="3419476"/>
              <a:chExt cx="64800" cy="64800"/>
            </a:xfrm>
          </p:grpSpPr>
          <p:cxnSp>
            <p:nvCxnSpPr>
              <p:cNvPr id="11695" name="Straight Connector 116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6" name="Straight Connector 116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2" name="Group 11571"/>
            <p:cNvGrpSpPr/>
            <p:nvPr/>
          </p:nvGrpSpPr>
          <p:grpSpPr>
            <a:xfrm>
              <a:off x="7528529" y="349909"/>
              <a:ext cx="64800" cy="64800"/>
              <a:chOff x="4180032" y="3419476"/>
              <a:chExt cx="64800" cy="64800"/>
            </a:xfrm>
          </p:grpSpPr>
          <p:cxnSp>
            <p:nvCxnSpPr>
              <p:cNvPr id="11693" name="Straight Connector 116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4" name="Straight Connector 116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3" name="Group 11572"/>
            <p:cNvGrpSpPr/>
            <p:nvPr/>
          </p:nvGrpSpPr>
          <p:grpSpPr>
            <a:xfrm>
              <a:off x="8205589" y="349909"/>
              <a:ext cx="64800" cy="64800"/>
              <a:chOff x="4180032" y="3419476"/>
              <a:chExt cx="64800" cy="64800"/>
            </a:xfrm>
          </p:grpSpPr>
          <p:cxnSp>
            <p:nvCxnSpPr>
              <p:cNvPr id="11691" name="Straight Connector 116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2" name="Straight Connector 116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4" name="Group 11573"/>
            <p:cNvGrpSpPr/>
            <p:nvPr/>
          </p:nvGrpSpPr>
          <p:grpSpPr>
            <a:xfrm>
              <a:off x="757929" y="349909"/>
              <a:ext cx="64800" cy="64800"/>
              <a:chOff x="4180032" y="3419476"/>
              <a:chExt cx="64800" cy="64800"/>
            </a:xfrm>
          </p:grpSpPr>
          <p:cxnSp>
            <p:nvCxnSpPr>
              <p:cNvPr id="11689" name="Straight Connector 116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90" name="Straight Connector 116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5" name="Group 11574"/>
            <p:cNvGrpSpPr/>
            <p:nvPr/>
          </p:nvGrpSpPr>
          <p:grpSpPr>
            <a:xfrm>
              <a:off x="1434989" y="349909"/>
              <a:ext cx="64800" cy="64800"/>
              <a:chOff x="4180032" y="3419476"/>
              <a:chExt cx="64800" cy="64800"/>
            </a:xfrm>
          </p:grpSpPr>
          <p:cxnSp>
            <p:nvCxnSpPr>
              <p:cNvPr id="11687" name="Straight Connector 116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8" name="Straight Connector 116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6" name="Group 11575"/>
            <p:cNvGrpSpPr/>
            <p:nvPr/>
          </p:nvGrpSpPr>
          <p:grpSpPr>
            <a:xfrm>
              <a:off x="2382873" y="349909"/>
              <a:ext cx="64800" cy="64800"/>
              <a:chOff x="4180032" y="3419476"/>
              <a:chExt cx="64800" cy="64800"/>
            </a:xfrm>
          </p:grpSpPr>
          <p:cxnSp>
            <p:nvCxnSpPr>
              <p:cNvPr id="11685" name="Straight Connector 116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6" name="Straight Connector 116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7" name="Group 11576"/>
            <p:cNvGrpSpPr/>
            <p:nvPr/>
          </p:nvGrpSpPr>
          <p:grpSpPr>
            <a:xfrm>
              <a:off x="3466169" y="349909"/>
              <a:ext cx="64800" cy="64800"/>
              <a:chOff x="4180032" y="3419476"/>
              <a:chExt cx="64800" cy="64800"/>
            </a:xfrm>
          </p:grpSpPr>
          <p:cxnSp>
            <p:nvCxnSpPr>
              <p:cNvPr id="11683" name="Straight Connector 116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4" name="Straight Connector 116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8" name="Group 11577"/>
            <p:cNvGrpSpPr/>
            <p:nvPr/>
          </p:nvGrpSpPr>
          <p:grpSpPr>
            <a:xfrm>
              <a:off x="4143229" y="349909"/>
              <a:ext cx="64800" cy="64800"/>
              <a:chOff x="4180032" y="3419476"/>
              <a:chExt cx="64800" cy="64800"/>
            </a:xfrm>
          </p:grpSpPr>
          <p:cxnSp>
            <p:nvCxnSpPr>
              <p:cNvPr id="11681" name="Straight Connector 116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2" name="Straight Connector 116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79" name="Group 11578"/>
            <p:cNvGrpSpPr/>
            <p:nvPr/>
          </p:nvGrpSpPr>
          <p:grpSpPr>
            <a:xfrm>
              <a:off x="4549465" y="349909"/>
              <a:ext cx="64800" cy="64800"/>
              <a:chOff x="4180032" y="3419476"/>
              <a:chExt cx="64800" cy="64800"/>
            </a:xfrm>
          </p:grpSpPr>
          <p:cxnSp>
            <p:nvCxnSpPr>
              <p:cNvPr id="11679" name="Straight Connector 116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80" name="Straight Connector 116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0" name="Group 11579"/>
            <p:cNvGrpSpPr/>
            <p:nvPr/>
          </p:nvGrpSpPr>
          <p:grpSpPr>
            <a:xfrm>
              <a:off x="5226525" y="349909"/>
              <a:ext cx="64800" cy="64800"/>
              <a:chOff x="4180032" y="3419476"/>
              <a:chExt cx="64800" cy="64800"/>
            </a:xfrm>
          </p:grpSpPr>
          <p:cxnSp>
            <p:nvCxnSpPr>
              <p:cNvPr id="11677" name="Straight Connector 11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8" name="Straight Connector 11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1" name="Group 11580"/>
            <p:cNvGrpSpPr/>
            <p:nvPr/>
          </p:nvGrpSpPr>
          <p:grpSpPr>
            <a:xfrm>
              <a:off x="6309821" y="349909"/>
              <a:ext cx="64800" cy="64800"/>
              <a:chOff x="4180032" y="3419476"/>
              <a:chExt cx="64800" cy="64800"/>
            </a:xfrm>
          </p:grpSpPr>
          <p:cxnSp>
            <p:nvCxnSpPr>
              <p:cNvPr id="11675" name="Straight Connector 11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6" name="Straight Connector 11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2" name="Group 11581"/>
            <p:cNvGrpSpPr/>
            <p:nvPr/>
          </p:nvGrpSpPr>
          <p:grpSpPr>
            <a:xfrm>
              <a:off x="6986881" y="349909"/>
              <a:ext cx="64800" cy="64800"/>
              <a:chOff x="4180032" y="3419476"/>
              <a:chExt cx="64800" cy="64800"/>
            </a:xfrm>
          </p:grpSpPr>
          <p:cxnSp>
            <p:nvCxnSpPr>
              <p:cNvPr id="11673" name="Straight Connector 11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4" name="Straight Connector 11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3" name="Group 11582"/>
            <p:cNvGrpSpPr/>
            <p:nvPr/>
          </p:nvGrpSpPr>
          <p:grpSpPr>
            <a:xfrm>
              <a:off x="7663941" y="349909"/>
              <a:ext cx="64800" cy="64800"/>
              <a:chOff x="4180032" y="3419476"/>
              <a:chExt cx="64800" cy="64800"/>
            </a:xfrm>
          </p:grpSpPr>
          <p:cxnSp>
            <p:nvCxnSpPr>
              <p:cNvPr id="11671" name="Straight Connector 11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2" name="Straight Connector 11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4" name="Group 11583"/>
            <p:cNvGrpSpPr/>
            <p:nvPr/>
          </p:nvGrpSpPr>
          <p:grpSpPr>
            <a:xfrm>
              <a:off x="8341001" y="349909"/>
              <a:ext cx="64800" cy="64800"/>
              <a:chOff x="4180032" y="3419476"/>
              <a:chExt cx="64800" cy="64800"/>
            </a:xfrm>
          </p:grpSpPr>
          <p:cxnSp>
            <p:nvCxnSpPr>
              <p:cNvPr id="11669" name="Straight Connector 11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70" name="Straight Connector 11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5" name="Group 11584"/>
            <p:cNvGrpSpPr/>
            <p:nvPr/>
          </p:nvGrpSpPr>
          <p:grpSpPr>
            <a:xfrm>
              <a:off x="893341" y="349909"/>
              <a:ext cx="64800" cy="64800"/>
              <a:chOff x="4180032" y="3419476"/>
              <a:chExt cx="64800" cy="64800"/>
            </a:xfrm>
          </p:grpSpPr>
          <p:cxnSp>
            <p:nvCxnSpPr>
              <p:cNvPr id="11667" name="Straight Connector 11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8" name="Straight Connector 11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6" name="Group 11585"/>
            <p:cNvGrpSpPr/>
            <p:nvPr/>
          </p:nvGrpSpPr>
          <p:grpSpPr>
            <a:xfrm>
              <a:off x="1570401" y="349909"/>
              <a:ext cx="64800" cy="64800"/>
              <a:chOff x="4180032" y="3419476"/>
              <a:chExt cx="64800" cy="64800"/>
            </a:xfrm>
          </p:grpSpPr>
          <p:cxnSp>
            <p:nvCxnSpPr>
              <p:cNvPr id="11665" name="Straight Connector 11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6" name="Straight Connector 11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7" name="Group 11586"/>
            <p:cNvGrpSpPr/>
            <p:nvPr/>
          </p:nvGrpSpPr>
          <p:grpSpPr>
            <a:xfrm>
              <a:off x="2518285" y="349909"/>
              <a:ext cx="64800" cy="64800"/>
              <a:chOff x="4180032" y="3419476"/>
              <a:chExt cx="64800" cy="64800"/>
            </a:xfrm>
          </p:grpSpPr>
          <p:cxnSp>
            <p:nvCxnSpPr>
              <p:cNvPr id="11663" name="Straight Connector 11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4" name="Straight Connector 11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8" name="Group 11587"/>
            <p:cNvGrpSpPr/>
            <p:nvPr/>
          </p:nvGrpSpPr>
          <p:grpSpPr>
            <a:xfrm>
              <a:off x="3601581" y="349909"/>
              <a:ext cx="64800" cy="64800"/>
              <a:chOff x="4180032" y="3419476"/>
              <a:chExt cx="64800" cy="64800"/>
            </a:xfrm>
          </p:grpSpPr>
          <p:cxnSp>
            <p:nvCxnSpPr>
              <p:cNvPr id="11661" name="Straight Connector 11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2" name="Straight Connector 11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89" name="Group 11588"/>
            <p:cNvGrpSpPr/>
            <p:nvPr/>
          </p:nvGrpSpPr>
          <p:grpSpPr>
            <a:xfrm>
              <a:off x="4684877" y="349909"/>
              <a:ext cx="64800" cy="64800"/>
              <a:chOff x="4180032" y="3419476"/>
              <a:chExt cx="64800" cy="64800"/>
            </a:xfrm>
          </p:grpSpPr>
          <p:cxnSp>
            <p:nvCxnSpPr>
              <p:cNvPr id="11659" name="Straight Connector 11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60" name="Straight Connector 11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0" name="Group 11589"/>
            <p:cNvGrpSpPr/>
            <p:nvPr/>
          </p:nvGrpSpPr>
          <p:grpSpPr>
            <a:xfrm>
              <a:off x="5361937" y="349909"/>
              <a:ext cx="64800" cy="64800"/>
              <a:chOff x="4180032" y="3419476"/>
              <a:chExt cx="64800" cy="64800"/>
            </a:xfrm>
          </p:grpSpPr>
          <p:cxnSp>
            <p:nvCxnSpPr>
              <p:cNvPr id="11657" name="Straight Connector 11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8" name="Straight Connector 11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1" name="Group 11590"/>
            <p:cNvGrpSpPr/>
            <p:nvPr/>
          </p:nvGrpSpPr>
          <p:grpSpPr>
            <a:xfrm>
              <a:off x="5768173" y="349909"/>
              <a:ext cx="64800" cy="64800"/>
              <a:chOff x="4180032" y="3419476"/>
              <a:chExt cx="64800" cy="64800"/>
            </a:xfrm>
          </p:grpSpPr>
          <p:cxnSp>
            <p:nvCxnSpPr>
              <p:cNvPr id="11655" name="Straight Connector 11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6" name="Straight Connector 11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2" name="Group 11591"/>
            <p:cNvGrpSpPr/>
            <p:nvPr/>
          </p:nvGrpSpPr>
          <p:grpSpPr>
            <a:xfrm>
              <a:off x="6445233" y="349909"/>
              <a:ext cx="64800" cy="64800"/>
              <a:chOff x="4180032" y="3419476"/>
              <a:chExt cx="64800" cy="64800"/>
            </a:xfrm>
          </p:grpSpPr>
          <p:cxnSp>
            <p:nvCxnSpPr>
              <p:cNvPr id="11653" name="Straight Connector 11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4" name="Straight Connector 11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3" name="Group 11592"/>
            <p:cNvGrpSpPr/>
            <p:nvPr/>
          </p:nvGrpSpPr>
          <p:grpSpPr>
            <a:xfrm>
              <a:off x="7122293" y="349909"/>
              <a:ext cx="64800" cy="64800"/>
              <a:chOff x="4180032" y="3419476"/>
              <a:chExt cx="64800" cy="64800"/>
            </a:xfrm>
          </p:grpSpPr>
          <p:cxnSp>
            <p:nvCxnSpPr>
              <p:cNvPr id="11651" name="Straight Connector 116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2" name="Straight Connector 116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4" name="Group 11593"/>
            <p:cNvGrpSpPr/>
            <p:nvPr/>
          </p:nvGrpSpPr>
          <p:grpSpPr>
            <a:xfrm>
              <a:off x="7799353" y="349909"/>
              <a:ext cx="64800" cy="64800"/>
              <a:chOff x="4180032" y="3419476"/>
              <a:chExt cx="64800" cy="64800"/>
            </a:xfrm>
          </p:grpSpPr>
          <p:cxnSp>
            <p:nvCxnSpPr>
              <p:cNvPr id="11649" name="Straight Connector 116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50" name="Straight Connector 116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5" name="Group 11594"/>
            <p:cNvGrpSpPr/>
            <p:nvPr/>
          </p:nvGrpSpPr>
          <p:grpSpPr>
            <a:xfrm>
              <a:off x="8476413" y="349909"/>
              <a:ext cx="64800" cy="64800"/>
              <a:chOff x="4180032" y="3419476"/>
              <a:chExt cx="64800" cy="64800"/>
            </a:xfrm>
          </p:grpSpPr>
          <p:cxnSp>
            <p:nvCxnSpPr>
              <p:cNvPr id="11647" name="Straight Connector 116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8" name="Straight Connector 116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6" name="Group 11595"/>
            <p:cNvGrpSpPr/>
            <p:nvPr/>
          </p:nvGrpSpPr>
          <p:grpSpPr>
            <a:xfrm>
              <a:off x="1705813" y="349909"/>
              <a:ext cx="64800" cy="64800"/>
              <a:chOff x="4180032" y="3419476"/>
              <a:chExt cx="64800" cy="64800"/>
            </a:xfrm>
          </p:grpSpPr>
          <p:cxnSp>
            <p:nvCxnSpPr>
              <p:cNvPr id="11645" name="Straight Connector 116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6" name="Straight Connector 116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7" name="Group 11596"/>
            <p:cNvGrpSpPr/>
            <p:nvPr/>
          </p:nvGrpSpPr>
          <p:grpSpPr>
            <a:xfrm>
              <a:off x="2653697" y="349909"/>
              <a:ext cx="64800" cy="64800"/>
              <a:chOff x="4180032" y="3419476"/>
              <a:chExt cx="64800" cy="64800"/>
            </a:xfrm>
          </p:grpSpPr>
          <p:cxnSp>
            <p:nvCxnSpPr>
              <p:cNvPr id="11643" name="Straight Connector 116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4" name="Straight Connector 116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8" name="Group 11597"/>
            <p:cNvGrpSpPr/>
            <p:nvPr/>
          </p:nvGrpSpPr>
          <p:grpSpPr>
            <a:xfrm>
              <a:off x="3736993" y="349909"/>
              <a:ext cx="64800" cy="64800"/>
              <a:chOff x="4180032" y="3419476"/>
              <a:chExt cx="64800" cy="64800"/>
            </a:xfrm>
          </p:grpSpPr>
          <p:cxnSp>
            <p:nvCxnSpPr>
              <p:cNvPr id="11641" name="Straight Connector 116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2" name="Straight Connector 116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599" name="Group 11598"/>
            <p:cNvGrpSpPr/>
            <p:nvPr/>
          </p:nvGrpSpPr>
          <p:grpSpPr>
            <a:xfrm>
              <a:off x="4278641" y="349909"/>
              <a:ext cx="64800" cy="64800"/>
              <a:chOff x="4180032" y="3419476"/>
              <a:chExt cx="64800" cy="64800"/>
            </a:xfrm>
          </p:grpSpPr>
          <p:cxnSp>
            <p:nvCxnSpPr>
              <p:cNvPr id="11639" name="Straight Connector 116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40" name="Straight Connector 116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0" name="Group 11599"/>
            <p:cNvGrpSpPr/>
            <p:nvPr/>
          </p:nvGrpSpPr>
          <p:grpSpPr>
            <a:xfrm>
              <a:off x="4820289" y="349909"/>
              <a:ext cx="64800" cy="64800"/>
              <a:chOff x="4180032" y="3419476"/>
              <a:chExt cx="64800" cy="64800"/>
            </a:xfrm>
          </p:grpSpPr>
          <p:cxnSp>
            <p:nvCxnSpPr>
              <p:cNvPr id="11637" name="Straight Connector 11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8" name="Straight Connector 11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1" name="Group 11600"/>
            <p:cNvGrpSpPr/>
            <p:nvPr/>
          </p:nvGrpSpPr>
          <p:grpSpPr>
            <a:xfrm>
              <a:off x="5497349" y="349909"/>
              <a:ext cx="64800" cy="64800"/>
              <a:chOff x="4180032" y="3419476"/>
              <a:chExt cx="64800" cy="64800"/>
            </a:xfrm>
          </p:grpSpPr>
          <p:cxnSp>
            <p:nvCxnSpPr>
              <p:cNvPr id="11635" name="Straight Connector 11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6" name="Straight Connector 11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2" name="Group 11601"/>
            <p:cNvGrpSpPr/>
            <p:nvPr/>
          </p:nvGrpSpPr>
          <p:grpSpPr>
            <a:xfrm>
              <a:off x="5903585" y="349909"/>
              <a:ext cx="64800" cy="64800"/>
              <a:chOff x="4180032" y="3419476"/>
              <a:chExt cx="64800" cy="64800"/>
            </a:xfrm>
          </p:grpSpPr>
          <p:cxnSp>
            <p:nvCxnSpPr>
              <p:cNvPr id="11633" name="Straight Connector 11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4" name="Straight Connector 11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3" name="Group 11602"/>
            <p:cNvGrpSpPr/>
            <p:nvPr/>
          </p:nvGrpSpPr>
          <p:grpSpPr>
            <a:xfrm>
              <a:off x="6580645" y="349909"/>
              <a:ext cx="64800" cy="64800"/>
              <a:chOff x="4180032" y="3419476"/>
              <a:chExt cx="64800" cy="64800"/>
            </a:xfrm>
          </p:grpSpPr>
          <p:cxnSp>
            <p:nvCxnSpPr>
              <p:cNvPr id="11631" name="Straight Connector 11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2" name="Straight Connector 11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4" name="Group 11603"/>
            <p:cNvGrpSpPr/>
            <p:nvPr/>
          </p:nvGrpSpPr>
          <p:grpSpPr>
            <a:xfrm>
              <a:off x="7257705" y="349909"/>
              <a:ext cx="64800" cy="64800"/>
              <a:chOff x="4180032" y="3419476"/>
              <a:chExt cx="64800" cy="64800"/>
            </a:xfrm>
          </p:grpSpPr>
          <p:cxnSp>
            <p:nvCxnSpPr>
              <p:cNvPr id="11629" name="Straight Connector 11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30" name="Straight Connector 11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5" name="Group 11604"/>
            <p:cNvGrpSpPr/>
            <p:nvPr/>
          </p:nvGrpSpPr>
          <p:grpSpPr>
            <a:xfrm>
              <a:off x="7934765" y="349909"/>
              <a:ext cx="64800" cy="64800"/>
              <a:chOff x="4180032" y="3419476"/>
              <a:chExt cx="64800" cy="64800"/>
            </a:xfrm>
          </p:grpSpPr>
          <p:cxnSp>
            <p:nvCxnSpPr>
              <p:cNvPr id="11627" name="Straight Connector 11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8" name="Straight Connector 11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6" name="Group 11605"/>
            <p:cNvGrpSpPr/>
            <p:nvPr/>
          </p:nvGrpSpPr>
          <p:grpSpPr>
            <a:xfrm>
              <a:off x="8611825" y="349909"/>
              <a:ext cx="64800" cy="64800"/>
              <a:chOff x="4180032" y="3419476"/>
              <a:chExt cx="64800" cy="64800"/>
            </a:xfrm>
          </p:grpSpPr>
          <p:cxnSp>
            <p:nvCxnSpPr>
              <p:cNvPr id="11625" name="Straight Connector 11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6" name="Straight Connector 11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7" name="Group 11606"/>
            <p:cNvGrpSpPr/>
            <p:nvPr/>
          </p:nvGrpSpPr>
          <p:grpSpPr>
            <a:xfrm>
              <a:off x="1028753" y="349909"/>
              <a:ext cx="64800" cy="64800"/>
              <a:chOff x="4180032" y="3419476"/>
              <a:chExt cx="64800" cy="64800"/>
            </a:xfrm>
          </p:grpSpPr>
          <p:cxnSp>
            <p:nvCxnSpPr>
              <p:cNvPr id="11623" name="Straight Connector 11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4" name="Straight Connector 11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8" name="Group 11607"/>
            <p:cNvGrpSpPr/>
            <p:nvPr/>
          </p:nvGrpSpPr>
          <p:grpSpPr>
            <a:xfrm>
              <a:off x="1841225" y="349909"/>
              <a:ext cx="64800" cy="64800"/>
              <a:chOff x="4180032" y="3419476"/>
              <a:chExt cx="64800" cy="64800"/>
            </a:xfrm>
          </p:grpSpPr>
          <p:cxnSp>
            <p:nvCxnSpPr>
              <p:cNvPr id="11621" name="Straight Connector 11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2" name="Straight Connector 11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09" name="Group 11608"/>
            <p:cNvGrpSpPr/>
            <p:nvPr/>
          </p:nvGrpSpPr>
          <p:grpSpPr>
            <a:xfrm>
              <a:off x="2789109" y="349909"/>
              <a:ext cx="64800" cy="64800"/>
              <a:chOff x="4180032" y="3419476"/>
              <a:chExt cx="64800" cy="64800"/>
            </a:xfrm>
          </p:grpSpPr>
          <p:cxnSp>
            <p:nvCxnSpPr>
              <p:cNvPr id="11619" name="Straight Connector 11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20" name="Straight Connector 11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10" name="Group 11609"/>
            <p:cNvGrpSpPr/>
            <p:nvPr/>
          </p:nvGrpSpPr>
          <p:grpSpPr>
            <a:xfrm>
              <a:off x="1976637" y="349909"/>
              <a:ext cx="64800" cy="64800"/>
              <a:chOff x="4180032" y="3419476"/>
              <a:chExt cx="64800" cy="64800"/>
            </a:xfrm>
          </p:grpSpPr>
          <p:cxnSp>
            <p:nvCxnSpPr>
              <p:cNvPr id="11617" name="Straight Connector 11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18" name="Straight Connector 11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11" name="Group 11610"/>
            <p:cNvGrpSpPr/>
            <p:nvPr/>
          </p:nvGrpSpPr>
          <p:grpSpPr>
            <a:xfrm>
              <a:off x="2924521" y="349909"/>
              <a:ext cx="64800" cy="64800"/>
              <a:chOff x="4180032" y="3419476"/>
              <a:chExt cx="64800" cy="64800"/>
            </a:xfrm>
          </p:grpSpPr>
          <p:cxnSp>
            <p:nvCxnSpPr>
              <p:cNvPr id="11615" name="Straight Connector 11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16" name="Straight Connector 11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612" name="Group 11611"/>
            <p:cNvGrpSpPr/>
            <p:nvPr/>
          </p:nvGrpSpPr>
          <p:grpSpPr>
            <a:xfrm>
              <a:off x="3059933" y="349909"/>
              <a:ext cx="64800" cy="64800"/>
              <a:chOff x="4180032" y="3419476"/>
              <a:chExt cx="64800" cy="64800"/>
            </a:xfrm>
          </p:grpSpPr>
          <p:cxnSp>
            <p:nvCxnSpPr>
              <p:cNvPr id="11613" name="Straight Connector 11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614" name="Straight Connector 11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1739" name="Group 11738"/>
          <p:cNvGrpSpPr/>
          <p:nvPr/>
        </p:nvGrpSpPr>
        <p:grpSpPr>
          <a:xfrm>
            <a:off x="468924" y="866099"/>
            <a:ext cx="11280435" cy="64800"/>
            <a:chOff x="351693" y="349909"/>
            <a:chExt cx="8460326" cy="64800"/>
          </a:xfrm>
        </p:grpSpPr>
        <p:grpSp>
          <p:nvGrpSpPr>
            <p:cNvPr id="11740" name="Group 11739"/>
            <p:cNvGrpSpPr/>
            <p:nvPr/>
          </p:nvGrpSpPr>
          <p:grpSpPr>
            <a:xfrm>
              <a:off x="351693" y="349909"/>
              <a:ext cx="64800" cy="64800"/>
              <a:chOff x="4180032" y="3419476"/>
              <a:chExt cx="64800" cy="64800"/>
            </a:xfrm>
          </p:grpSpPr>
          <p:cxnSp>
            <p:nvCxnSpPr>
              <p:cNvPr id="11927" name="Straight Connector 119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8" name="Straight Connector 119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1" name="Group 11740"/>
            <p:cNvGrpSpPr/>
            <p:nvPr/>
          </p:nvGrpSpPr>
          <p:grpSpPr>
            <a:xfrm>
              <a:off x="487105" y="349909"/>
              <a:ext cx="64800" cy="64800"/>
              <a:chOff x="4180032" y="3419476"/>
              <a:chExt cx="64800" cy="64800"/>
            </a:xfrm>
          </p:grpSpPr>
          <p:cxnSp>
            <p:nvCxnSpPr>
              <p:cNvPr id="11925" name="Straight Connector 119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6" name="Straight Connector 119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2" name="Group 11741"/>
            <p:cNvGrpSpPr/>
            <p:nvPr/>
          </p:nvGrpSpPr>
          <p:grpSpPr>
            <a:xfrm>
              <a:off x="622517" y="349909"/>
              <a:ext cx="64800" cy="64800"/>
              <a:chOff x="4180032" y="3419476"/>
              <a:chExt cx="64800" cy="64800"/>
            </a:xfrm>
          </p:grpSpPr>
          <p:cxnSp>
            <p:nvCxnSpPr>
              <p:cNvPr id="11923" name="Straight Connector 119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4" name="Straight Connector 119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3" name="Group 11742"/>
            <p:cNvGrpSpPr/>
            <p:nvPr/>
          </p:nvGrpSpPr>
          <p:grpSpPr>
            <a:xfrm>
              <a:off x="1164165" y="349909"/>
              <a:ext cx="64800" cy="64800"/>
              <a:chOff x="4180032" y="3419476"/>
              <a:chExt cx="64800" cy="64800"/>
            </a:xfrm>
          </p:grpSpPr>
          <p:cxnSp>
            <p:nvCxnSpPr>
              <p:cNvPr id="11921" name="Straight Connector 119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2" name="Straight Connector 119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4" name="Group 11743"/>
            <p:cNvGrpSpPr/>
            <p:nvPr/>
          </p:nvGrpSpPr>
          <p:grpSpPr>
            <a:xfrm>
              <a:off x="2112049" y="349909"/>
              <a:ext cx="64800" cy="64800"/>
              <a:chOff x="4180032" y="3419476"/>
              <a:chExt cx="64800" cy="64800"/>
            </a:xfrm>
          </p:grpSpPr>
          <p:cxnSp>
            <p:nvCxnSpPr>
              <p:cNvPr id="11919" name="Straight Connector 119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20" name="Straight Connector 119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5" name="Group 11744"/>
            <p:cNvGrpSpPr/>
            <p:nvPr/>
          </p:nvGrpSpPr>
          <p:grpSpPr>
            <a:xfrm>
              <a:off x="3195345" y="349909"/>
              <a:ext cx="64800" cy="64800"/>
              <a:chOff x="4180032" y="3419476"/>
              <a:chExt cx="64800" cy="64800"/>
            </a:xfrm>
          </p:grpSpPr>
          <p:cxnSp>
            <p:nvCxnSpPr>
              <p:cNvPr id="11917" name="Straight Connector 119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8" name="Straight Connector 119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6" name="Group 11745"/>
            <p:cNvGrpSpPr/>
            <p:nvPr/>
          </p:nvGrpSpPr>
          <p:grpSpPr>
            <a:xfrm>
              <a:off x="3872405" y="349909"/>
              <a:ext cx="64800" cy="64800"/>
              <a:chOff x="4180032" y="3419476"/>
              <a:chExt cx="64800" cy="64800"/>
            </a:xfrm>
          </p:grpSpPr>
          <p:cxnSp>
            <p:nvCxnSpPr>
              <p:cNvPr id="11915" name="Straight Connector 119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6" name="Straight Connector 119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7" name="Group 11746"/>
            <p:cNvGrpSpPr/>
            <p:nvPr/>
          </p:nvGrpSpPr>
          <p:grpSpPr>
            <a:xfrm>
              <a:off x="4955701" y="349909"/>
              <a:ext cx="64800" cy="64800"/>
              <a:chOff x="4180032" y="3419476"/>
              <a:chExt cx="64800" cy="64800"/>
            </a:xfrm>
          </p:grpSpPr>
          <p:cxnSp>
            <p:nvCxnSpPr>
              <p:cNvPr id="11913" name="Straight Connector 119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4" name="Straight Connector 119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8" name="Group 11747"/>
            <p:cNvGrpSpPr/>
            <p:nvPr/>
          </p:nvGrpSpPr>
          <p:grpSpPr>
            <a:xfrm>
              <a:off x="5632761" y="349909"/>
              <a:ext cx="64800" cy="64800"/>
              <a:chOff x="4180032" y="3419476"/>
              <a:chExt cx="64800" cy="64800"/>
            </a:xfrm>
          </p:grpSpPr>
          <p:cxnSp>
            <p:nvCxnSpPr>
              <p:cNvPr id="11911" name="Straight Connector 119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2" name="Straight Connector 119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49" name="Group 11748"/>
            <p:cNvGrpSpPr/>
            <p:nvPr/>
          </p:nvGrpSpPr>
          <p:grpSpPr>
            <a:xfrm>
              <a:off x="6038997" y="349909"/>
              <a:ext cx="64800" cy="64800"/>
              <a:chOff x="4180032" y="3419476"/>
              <a:chExt cx="64800" cy="64800"/>
            </a:xfrm>
          </p:grpSpPr>
          <p:cxnSp>
            <p:nvCxnSpPr>
              <p:cNvPr id="11909" name="Straight Connector 119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10" name="Straight Connector 119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0" name="Group 11749"/>
            <p:cNvGrpSpPr/>
            <p:nvPr/>
          </p:nvGrpSpPr>
          <p:grpSpPr>
            <a:xfrm>
              <a:off x="6716057" y="349909"/>
              <a:ext cx="64800" cy="64800"/>
              <a:chOff x="4180032" y="3419476"/>
              <a:chExt cx="64800" cy="64800"/>
            </a:xfrm>
          </p:grpSpPr>
          <p:cxnSp>
            <p:nvCxnSpPr>
              <p:cNvPr id="11907" name="Straight Connector 119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8" name="Straight Connector 119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1" name="Group 11750"/>
            <p:cNvGrpSpPr/>
            <p:nvPr/>
          </p:nvGrpSpPr>
          <p:grpSpPr>
            <a:xfrm>
              <a:off x="7393117" y="349909"/>
              <a:ext cx="64800" cy="64800"/>
              <a:chOff x="4180032" y="3419476"/>
              <a:chExt cx="64800" cy="64800"/>
            </a:xfrm>
          </p:grpSpPr>
          <p:cxnSp>
            <p:nvCxnSpPr>
              <p:cNvPr id="11905" name="Straight Connector 119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6" name="Straight Connector 119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2" name="Group 11751"/>
            <p:cNvGrpSpPr/>
            <p:nvPr/>
          </p:nvGrpSpPr>
          <p:grpSpPr>
            <a:xfrm>
              <a:off x="8070177" y="349909"/>
              <a:ext cx="64800" cy="64800"/>
              <a:chOff x="4180032" y="3419476"/>
              <a:chExt cx="64800" cy="64800"/>
            </a:xfrm>
          </p:grpSpPr>
          <p:cxnSp>
            <p:nvCxnSpPr>
              <p:cNvPr id="11903" name="Straight Connector 119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4" name="Straight Connector 119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3" name="Group 11752"/>
            <p:cNvGrpSpPr/>
            <p:nvPr/>
          </p:nvGrpSpPr>
          <p:grpSpPr>
            <a:xfrm>
              <a:off x="8747219" y="349909"/>
              <a:ext cx="64800" cy="64800"/>
              <a:chOff x="4180032" y="3419476"/>
              <a:chExt cx="64800" cy="64800"/>
            </a:xfrm>
          </p:grpSpPr>
          <p:cxnSp>
            <p:nvCxnSpPr>
              <p:cNvPr id="11901" name="Straight Connector 119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2" name="Straight Connector 119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4" name="Group 11753"/>
            <p:cNvGrpSpPr/>
            <p:nvPr/>
          </p:nvGrpSpPr>
          <p:grpSpPr>
            <a:xfrm>
              <a:off x="1299577" y="349909"/>
              <a:ext cx="64800" cy="64800"/>
              <a:chOff x="4180032" y="3419476"/>
              <a:chExt cx="64800" cy="64800"/>
            </a:xfrm>
          </p:grpSpPr>
          <p:cxnSp>
            <p:nvCxnSpPr>
              <p:cNvPr id="11899" name="Straight Connector 118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00" name="Straight Connector 118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5" name="Group 11754"/>
            <p:cNvGrpSpPr/>
            <p:nvPr/>
          </p:nvGrpSpPr>
          <p:grpSpPr>
            <a:xfrm>
              <a:off x="2247461" y="349909"/>
              <a:ext cx="64800" cy="64800"/>
              <a:chOff x="4180032" y="3419476"/>
              <a:chExt cx="64800" cy="64800"/>
            </a:xfrm>
          </p:grpSpPr>
          <p:cxnSp>
            <p:nvCxnSpPr>
              <p:cNvPr id="11897" name="Straight Connector 118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8" name="Straight Connector 118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6" name="Group 11755"/>
            <p:cNvGrpSpPr/>
            <p:nvPr/>
          </p:nvGrpSpPr>
          <p:grpSpPr>
            <a:xfrm>
              <a:off x="3330757" y="349909"/>
              <a:ext cx="64800" cy="64800"/>
              <a:chOff x="4180032" y="3419476"/>
              <a:chExt cx="64800" cy="64800"/>
            </a:xfrm>
          </p:grpSpPr>
          <p:cxnSp>
            <p:nvCxnSpPr>
              <p:cNvPr id="11895" name="Straight Connector 118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6" name="Straight Connector 118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7" name="Group 11756"/>
            <p:cNvGrpSpPr/>
            <p:nvPr/>
          </p:nvGrpSpPr>
          <p:grpSpPr>
            <a:xfrm>
              <a:off x="4007817" y="349909"/>
              <a:ext cx="64800" cy="64800"/>
              <a:chOff x="4180032" y="3419476"/>
              <a:chExt cx="64800" cy="64800"/>
            </a:xfrm>
          </p:grpSpPr>
          <p:cxnSp>
            <p:nvCxnSpPr>
              <p:cNvPr id="11893" name="Straight Connector 118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4" name="Straight Connector 118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8" name="Group 11757"/>
            <p:cNvGrpSpPr/>
            <p:nvPr/>
          </p:nvGrpSpPr>
          <p:grpSpPr>
            <a:xfrm>
              <a:off x="4414053" y="349909"/>
              <a:ext cx="64800" cy="64800"/>
              <a:chOff x="4180032" y="3419476"/>
              <a:chExt cx="64800" cy="64800"/>
            </a:xfrm>
          </p:grpSpPr>
          <p:cxnSp>
            <p:nvCxnSpPr>
              <p:cNvPr id="11891" name="Straight Connector 118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2" name="Straight Connector 118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59" name="Group 11758"/>
            <p:cNvGrpSpPr/>
            <p:nvPr/>
          </p:nvGrpSpPr>
          <p:grpSpPr>
            <a:xfrm>
              <a:off x="5091113" y="349909"/>
              <a:ext cx="64800" cy="64800"/>
              <a:chOff x="4180032" y="3419476"/>
              <a:chExt cx="64800" cy="64800"/>
            </a:xfrm>
          </p:grpSpPr>
          <p:cxnSp>
            <p:nvCxnSpPr>
              <p:cNvPr id="11889" name="Straight Connector 118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90" name="Straight Connector 118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0" name="Group 11759"/>
            <p:cNvGrpSpPr/>
            <p:nvPr/>
          </p:nvGrpSpPr>
          <p:grpSpPr>
            <a:xfrm>
              <a:off x="6174409" y="349909"/>
              <a:ext cx="64800" cy="64800"/>
              <a:chOff x="4180032" y="3419476"/>
              <a:chExt cx="64800" cy="64800"/>
            </a:xfrm>
          </p:grpSpPr>
          <p:cxnSp>
            <p:nvCxnSpPr>
              <p:cNvPr id="11887" name="Straight Connector 118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8" name="Straight Connector 118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1" name="Group 11760"/>
            <p:cNvGrpSpPr/>
            <p:nvPr/>
          </p:nvGrpSpPr>
          <p:grpSpPr>
            <a:xfrm>
              <a:off x="6851469" y="349909"/>
              <a:ext cx="64800" cy="64800"/>
              <a:chOff x="4180032" y="3419476"/>
              <a:chExt cx="64800" cy="64800"/>
            </a:xfrm>
          </p:grpSpPr>
          <p:cxnSp>
            <p:nvCxnSpPr>
              <p:cNvPr id="11885" name="Straight Connector 118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6" name="Straight Connector 118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2" name="Group 11761"/>
            <p:cNvGrpSpPr/>
            <p:nvPr/>
          </p:nvGrpSpPr>
          <p:grpSpPr>
            <a:xfrm>
              <a:off x="7528529" y="349909"/>
              <a:ext cx="64800" cy="64800"/>
              <a:chOff x="4180032" y="3419476"/>
              <a:chExt cx="64800" cy="64800"/>
            </a:xfrm>
          </p:grpSpPr>
          <p:cxnSp>
            <p:nvCxnSpPr>
              <p:cNvPr id="11883" name="Straight Connector 118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4" name="Straight Connector 118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3" name="Group 11762"/>
            <p:cNvGrpSpPr/>
            <p:nvPr/>
          </p:nvGrpSpPr>
          <p:grpSpPr>
            <a:xfrm>
              <a:off x="8205589" y="349909"/>
              <a:ext cx="64800" cy="64800"/>
              <a:chOff x="4180032" y="3419476"/>
              <a:chExt cx="64800" cy="64800"/>
            </a:xfrm>
          </p:grpSpPr>
          <p:cxnSp>
            <p:nvCxnSpPr>
              <p:cNvPr id="11881" name="Straight Connector 118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2" name="Straight Connector 118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4" name="Group 11763"/>
            <p:cNvGrpSpPr/>
            <p:nvPr/>
          </p:nvGrpSpPr>
          <p:grpSpPr>
            <a:xfrm>
              <a:off x="757929" y="349909"/>
              <a:ext cx="64800" cy="64800"/>
              <a:chOff x="4180032" y="3419476"/>
              <a:chExt cx="64800" cy="64800"/>
            </a:xfrm>
          </p:grpSpPr>
          <p:cxnSp>
            <p:nvCxnSpPr>
              <p:cNvPr id="11879" name="Straight Connector 118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80" name="Straight Connector 118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5" name="Group 11764"/>
            <p:cNvGrpSpPr/>
            <p:nvPr/>
          </p:nvGrpSpPr>
          <p:grpSpPr>
            <a:xfrm>
              <a:off x="1434989" y="349909"/>
              <a:ext cx="64800" cy="64800"/>
              <a:chOff x="4180032" y="3419476"/>
              <a:chExt cx="64800" cy="64800"/>
            </a:xfrm>
          </p:grpSpPr>
          <p:cxnSp>
            <p:nvCxnSpPr>
              <p:cNvPr id="11877" name="Straight Connector 118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8" name="Straight Connector 118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6" name="Group 11765"/>
            <p:cNvGrpSpPr/>
            <p:nvPr/>
          </p:nvGrpSpPr>
          <p:grpSpPr>
            <a:xfrm>
              <a:off x="2382873" y="349909"/>
              <a:ext cx="64800" cy="64800"/>
              <a:chOff x="4180032" y="3419476"/>
              <a:chExt cx="64800" cy="64800"/>
            </a:xfrm>
          </p:grpSpPr>
          <p:cxnSp>
            <p:nvCxnSpPr>
              <p:cNvPr id="11875" name="Straight Connector 118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6" name="Straight Connector 118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7" name="Group 11766"/>
            <p:cNvGrpSpPr/>
            <p:nvPr/>
          </p:nvGrpSpPr>
          <p:grpSpPr>
            <a:xfrm>
              <a:off x="3466169" y="349909"/>
              <a:ext cx="64800" cy="64800"/>
              <a:chOff x="4180032" y="3419476"/>
              <a:chExt cx="64800" cy="64800"/>
            </a:xfrm>
          </p:grpSpPr>
          <p:cxnSp>
            <p:nvCxnSpPr>
              <p:cNvPr id="11873" name="Straight Connector 118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4" name="Straight Connector 118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8" name="Group 11767"/>
            <p:cNvGrpSpPr/>
            <p:nvPr/>
          </p:nvGrpSpPr>
          <p:grpSpPr>
            <a:xfrm>
              <a:off x="4143229" y="349909"/>
              <a:ext cx="64800" cy="64800"/>
              <a:chOff x="4180032" y="3419476"/>
              <a:chExt cx="64800" cy="64800"/>
            </a:xfrm>
          </p:grpSpPr>
          <p:cxnSp>
            <p:nvCxnSpPr>
              <p:cNvPr id="11871" name="Straight Connector 118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2" name="Straight Connector 118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69" name="Group 11768"/>
            <p:cNvGrpSpPr/>
            <p:nvPr/>
          </p:nvGrpSpPr>
          <p:grpSpPr>
            <a:xfrm>
              <a:off x="4549465" y="349909"/>
              <a:ext cx="64800" cy="64800"/>
              <a:chOff x="4180032" y="3419476"/>
              <a:chExt cx="64800" cy="64800"/>
            </a:xfrm>
          </p:grpSpPr>
          <p:cxnSp>
            <p:nvCxnSpPr>
              <p:cNvPr id="11869" name="Straight Connector 118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70" name="Straight Connector 118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0" name="Group 11769"/>
            <p:cNvGrpSpPr/>
            <p:nvPr/>
          </p:nvGrpSpPr>
          <p:grpSpPr>
            <a:xfrm>
              <a:off x="5226525" y="349909"/>
              <a:ext cx="64800" cy="64800"/>
              <a:chOff x="4180032" y="3419476"/>
              <a:chExt cx="64800" cy="64800"/>
            </a:xfrm>
          </p:grpSpPr>
          <p:cxnSp>
            <p:nvCxnSpPr>
              <p:cNvPr id="11867" name="Straight Connector 11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8" name="Straight Connector 11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1" name="Group 11770"/>
            <p:cNvGrpSpPr/>
            <p:nvPr/>
          </p:nvGrpSpPr>
          <p:grpSpPr>
            <a:xfrm>
              <a:off x="6309821" y="349909"/>
              <a:ext cx="64800" cy="64800"/>
              <a:chOff x="4180032" y="3419476"/>
              <a:chExt cx="64800" cy="64800"/>
            </a:xfrm>
          </p:grpSpPr>
          <p:cxnSp>
            <p:nvCxnSpPr>
              <p:cNvPr id="11865" name="Straight Connector 11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6" name="Straight Connector 11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2" name="Group 11771"/>
            <p:cNvGrpSpPr/>
            <p:nvPr/>
          </p:nvGrpSpPr>
          <p:grpSpPr>
            <a:xfrm>
              <a:off x="6986881" y="349909"/>
              <a:ext cx="64800" cy="64800"/>
              <a:chOff x="4180032" y="3419476"/>
              <a:chExt cx="64800" cy="64800"/>
            </a:xfrm>
          </p:grpSpPr>
          <p:cxnSp>
            <p:nvCxnSpPr>
              <p:cNvPr id="11863" name="Straight Connector 11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4" name="Straight Connector 11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3" name="Group 11772"/>
            <p:cNvGrpSpPr/>
            <p:nvPr/>
          </p:nvGrpSpPr>
          <p:grpSpPr>
            <a:xfrm>
              <a:off x="7663941" y="349909"/>
              <a:ext cx="64800" cy="64800"/>
              <a:chOff x="4180032" y="3419476"/>
              <a:chExt cx="64800" cy="64800"/>
            </a:xfrm>
          </p:grpSpPr>
          <p:cxnSp>
            <p:nvCxnSpPr>
              <p:cNvPr id="11861" name="Straight Connector 11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2" name="Straight Connector 11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4" name="Group 11773"/>
            <p:cNvGrpSpPr/>
            <p:nvPr/>
          </p:nvGrpSpPr>
          <p:grpSpPr>
            <a:xfrm>
              <a:off x="8341001" y="349909"/>
              <a:ext cx="64800" cy="64800"/>
              <a:chOff x="4180032" y="3419476"/>
              <a:chExt cx="64800" cy="64800"/>
            </a:xfrm>
          </p:grpSpPr>
          <p:cxnSp>
            <p:nvCxnSpPr>
              <p:cNvPr id="11859" name="Straight Connector 11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60" name="Straight Connector 11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5" name="Group 11774"/>
            <p:cNvGrpSpPr/>
            <p:nvPr/>
          </p:nvGrpSpPr>
          <p:grpSpPr>
            <a:xfrm>
              <a:off x="893341" y="349909"/>
              <a:ext cx="64800" cy="64800"/>
              <a:chOff x="4180032" y="3419476"/>
              <a:chExt cx="64800" cy="64800"/>
            </a:xfrm>
          </p:grpSpPr>
          <p:cxnSp>
            <p:nvCxnSpPr>
              <p:cNvPr id="11857" name="Straight Connector 11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8" name="Straight Connector 11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6" name="Group 11775"/>
            <p:cNvGrpSpPr/>
            <p:nvPr/>
          </p:nvGrpSpPr>
          <p:grpSpPr>
            <a:xfrm>
              <a:off x="1570401" y="349909"/>
              <a:ext cx="64800" cy="64800"/>
              <a:chOff x="4180032" y="3419476"/>
              <a:chExt cx="64800" cy="64800"/>
            </a:xfrm>
          </p:grpSpPr>
          <p:cxnSp>
            <p:nvCxnSpPr>
              <p:cNvPr id="11855" name="Straight Connector 11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6" name="Straight Connector 11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7" name="Group 11776"/>
            <p:cNvGrpSpPr/>
            <p:nvPr/>
          </p:nvGrpSpPr>
          <p:grpSpPr>
            <a:xfrm>
              <a:off x="2518285" y="349909"/>
              <a:ext cx="64800" cy="64800"/>
              <a:chOff x="4180032" y="3419476"/>
              <a:chExt cx="64800" cy="64800"/>
            </a:xfrm>
          </p:grpSpPr>
          <p:cxnSp>
            <p:nvCxnSpPr>
              <p:cNvPr id="11853" name="Straight Connector 11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4" name="Straight Connector 11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8" name="Group 11777"/>
            <p:cNvGrpSpPr/>
            <p:nvPr/>
          </p:nvGrpSpPr>
          <p:grpSpPr>
            <a:xfrm>
              <a:off x="3601581" y="349909"/>
              <a:ext cx="64800" cy="64800"/>
              <a:chOff x="4180032" y="3419476"/>
              <a:chExt cx="64800" cy="64800"/>
            </a:xfrm>
          </p:grpSpPr>
          <p:cxnSp>
            <p:nvCxnSpPr>
              <p:cNvPr id="11851" name="Straight Connector 11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2" name="Straight Connector 11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79" name="Group 11778"/>
            <p:cNvGrpSpPr/>
            <p:nvPr/>
          </p:nvGrpSpPr>
          <p:grpSpPr>
            <a:xfrm>
              <a:off x="4684877" y="349909"/>
              <a:ext cx="64800" cy="64800"/>
              <a:chOff x="4180032" y="3419476"/>
              <a:chExt cx="64800" cy="64800"/>
            </a:xfrm>
          </p:grpSpPr>
          <p:cxnSp>
            <p:nvCxnSpPr>
              <p:cNvPr id="11849" name="Straight Connector 11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50" name="Straight Connector 11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0" name="Group 11779"/>
            <p:cNvGrpSpPr/>
            <p:nvPr/>
          </p:nvGrpSpPr>
          <p:grpSpPr>
            <a:xfrm>
              <a:off x="5361937" y="349909"/>
              <a:ext cx="64800" cy="64800"/>
              <a:chOff x="4180032" y="3419476"/>
              <a:chExt cx="64800" cy="64800"/>
            </a:xfrm>
          </p:grpSpPr>
          <p:cxnSp>
            <p:nvCxnSpPr>
              <p:cNvPr id="11847" name="Straight Connector 11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8" name="Straight Connector 11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1" name="Group 11780"/>
            <p:cNvGrpSpPr/>
            <p:nvPr/>
          </p:nvGrpSpPr>
          <p:grpSpPr>
            <a:xfrm>
              <a:off x="5768173" y="349909"/>
              <a:ext cx="64800" cy="64800"/>
              <a:chOff x="4180032" y="3419476"/>
              <a:chExt cx="64800" cy="64800"/>
            </a:xfrm>
          </p:grpSpPr>
          <p:cxnSp>
            <p:nvCxnSpPr>
              <p:cNvPr id="11845" name="Straight Connector 11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6" name="Straight Connector 11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2" name="Group 11781"/>
            <p:cNvGrpSpPr/>
            <p:nvPr/>
          </p:nvGrpSpPr>
          <p:grpSpPr>
            <a:xfrm>
              <a:off x="6445233" y="349909"/>
              <a:ext cx="64800" cy="64800"/>
              <a:chOff x="4180032" y="3419476"/>
              <a:chExt cx="64800" cy="64800"/>
            </a:xfrm>
          </p:grpSpPr>
          <p:cxnSp>
            <p:nvCxnSpPr>
              <p:cNvPr id="11843" name="Straight Connector 11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4" name="Straight Connector 11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3" name="Group 11782"/>
            <p:cNvGrpSpPr/>
            <p:nvPr/>
          </p:nvGrpSpPr>
          <p:grpSpPr>
            <a:xfrm>
              <a:off x="7122293" y="349909"/>
              <a:ext cx="64800" cy="64800"/>
              <a:chOff x="4180032" y="3419476"/>
              <a:chExt cx="64800" cy="64800"/>
            </a:xfrm>
          </p:grpSpPr>
          <p:cxnSp>
            <p:nvCxnSpPr>
              <p:cNvPr id="11841" name="Straight Connector 118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2" name="Straight Connector 118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4" name="Group 11783"/>
            <p:cNvGrpSpPr/>
            <p:nvPr/>
          </p:nvGrpSpPr>
          <p:grpSpPr>
            <a:xfrm>
              <a:off x="7799353" y="349909"/>
              <a:ext cx="64800" cy="64800"/>
              <a:chOff x="4180032" y="3419476"/>
              <a:chExt cx="64800" cy="64800"/>
            </a:xfrm>
          </p:grpSpPr>
          <p:cxnSp>
            <p:nvCxnSpPr>
              <p:cNvPr id="11839" name="Straight Connector 118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40" name="Straight Connector 118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5" name="Group 11784"/>
            <p:cNvGrpSpPr/>
            <p:nvPr/>
          </p:nvGrpSpPr>
          <p:grpSpPr>
            <a:xfrm>
              <a:off x="8476413" y="349909"/>
              <a:ext cx="64800" cy="64800"/>
              <a:chOff x="4180032" y="3419476"/>
              <a:chExt cx="64800" cy="64800"/>
            </a:xfrm>
          </p:grpSpPr>
          <p:cxnSp>
            <p:nvCxnSpPr>
              <p:cNvPr id="11837" name="Straight Connector 118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8" name="Straight Connector 118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6" name="Group 11785"/>
            <p:cNvGrpSpPr/>
            <p:nvPr/>
          </p:nvGrpSpPr>
          <p:grpSpPr>
            <a:xfrm>
              <a:off x="1705813" y="349909"/>
              <a:ext cx="64800" cy="64800"/>
              <a:chOff x="4180032" y="3419476"/>
              <a:chExt cx="64800" cy="64800"/>
            </a:xfrm>
          </p:grpSpPr>
          <p:cxnSp>
            <p:nvCxnSpPr>
              <p:cNvPr id="11835" name="Straight Connector 118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6" name="Straight Connector 118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7" name="Group 11786"/>
            <p:cNvGrpSpPr/>
            <p:nvPr/>
          </p:nvGrpSpPr>
          <p:grpSpPr>
            <a:xfrm>
              <a:off x="2653697" y="349909"/>
              <a:ext cx="64800" cy="64800"/>
              <a:chOff x="4180032" y="3419476"/>
              <a:chExt cx="64800" cy="64800"/>
            </a:xfrm>
          </p:grpSpPr>
          <p:cxnSp>
            <p:nvCxnSpPr>
              <p:cNvPr id="11833" name="Straight Connector 118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4" name="Straight Connector 118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8" name="Group 11787"/>
            <p:cNvGrpSpPr/>
            <p:nvPr/>
          </p:nvGrpSpPr>
          <p:grpSpPr>
            <a:xfrm>
              <a:off x="3736993" y="349909"/>
              <a:ext cx="64800" cy="64800"/>
              <a:chOff x="4180032" y="3419476"/>
              <a:chExt cx="64800" cy="64800"/>
            </a:xfrm>
          </p:grpSpPr>
          <p:cxnSp>
            <p:nvCxnSpPr>
              <p:cNvPr id="11831" name="Straight Connector 118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2" name="Straight Connector 118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89" name="Group 11788"/>
            <p:cNvGrpSpPr/>
            <p:nvPr/>
          </p:nvGrpSpPr>
          <p:grpSpPr>
            <a:xfrm>
              <a:off x="4278641" y="349909"/>
              <a:ext cx="64800" cy="64800"/>
              <a:chOff x="4180032" y="3419476"/>
              <a:chExt cx="64800" cy="64800"/>
            </a:xfrm>
          </p:grpSpPr>
          <p:cxnSp>
            <p:nvCxnSpPr>
              <p:cNvPr id="11829" name="Straight Connector 118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30" name="Straight Connector 118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0" name="Group 11789"/>
            <p:cNvGrpSpPr/>
            <p:nvPr/>
          </p:nvGrpSpPr>
          <p:grpSpPr>
            <a:xfrm>
              <a:off x="4820289" y="349909"/>
              <a:ext cx="64800" cy="64800"/>
              <a:chOff x="4180032" y="3419476"/>
              <a:chExt cx="64800" cy="64800"/>
            </a:xfrm>
          </p:grpSpPr>
          <p:cxnSp>
            <p:nvCxnSpPr>
              <p:cNvPr id="11827" name="Straight Connector 11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8" name="Straight Connector 11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1" name="Group 11790"/>
            <p:cNvGrpSpPr/>
            <p:nvPr/>
          </p:nvGrpSpPr>
          <p:grpSpPr>
            <a:xfrm>
              <a:off x="5497349" y="349909"/>
              <a:ext cx="64800" cy="64800"/>
              <a:chOff x="4180032" y="3419476"/>
              <a:chExt cx="64800" cy="64800"/>
            </a:xfrm>
          </p:grpSpPr>
          <p:cxnSp>
            <p:nvCxnSpPr>
              <p:cNvPr id="11825" name="Straight Connector 11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6" name="Straight Connector 11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2" name="Group 11791"/>
            <p:cNvGrpSpPr/>
            <p:nvPr/>
          </p:nvGrpSpPr>
          <p:grpSpPr>
            <a:xfrm>
              <a:off x="5903585" y="349909"/>
              <a:ext cx="64800" cy="64800"/>
              <a:chOff x="4180032" y="3419476"/>
              <a:chExt cx="64800" cy="64800"/>
            </a:xfrm>
          </p:grpSpPr>
          <p:cxnSp>
            <p:nvCxnSpPr>
              <p:cNvPr id="11823" name="Straight Connector 11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4" name="Straight Connector 11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3" name="Group 11792"/>
            <p:cNvGrpSpPr/>
            <p:nvPr/>
          </p:nvGrpSpPr>
          <p:grpSpPr>
            <a:xfrm>
              <a:off x="6580645" y="349909"/>
              <a:ext cx="64800" cy="64800"/>
              <a:chOff x="4180032" y="3419476"/>
              <a:chExt cx="64800" cy="64800"/>
            </a:xfrm>
          </p:grpSpPr>
          <p:cxnSp>
            <p:nvCxnSpPr>
              <p:cNvPr id="11821" name="Straight Connector 11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2" name="Straight Connector 11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4" name="Group 11793"/>
            <p:cNvGrpSpPr/>
            <p:nvPr/>
          </p:nvGrpSpPr>
          <p:grpSpPr>
            <a:xfrm>
              <a:off x="7257705" y="349909"/>
              <a:ext cx="64800" cy="64800"/>
              <a:chOff x="4180032" y="3419476"/>
              <a:chExt cx="64800" cy="64800"/>
            </a:xfrm>
          </p:grpSpPr>
          <p:cxnSp>
            <p:nvCxnSpPr>
              <p:cNvPr id="11819" name="Straight Connector 11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20" name="Straight Connector 11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5" name="Group 11794"/>
            <p:cNvGrpSpPr/>
            <p:nvPr/>
          </p:nvGrpSpPr>
          <p:grpSpPr>
            <a:xfrm>
              <a:off x="7934765" y="349909"/>
              <a:ext cx="64800" cy="64800"/>
              <a:chOff x="4180032" y="3419476"/>
              <a:chExt cx="64800" cy="64800"/>
            </a:xfrm>
          </p:grpSpPr>
          <p:cxnSp>
            <p:nvCxnSpPr>
              <p:cNvPr id="11817" name="Straight Connector 11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8" name="Straight Connector 11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6" name="Group 11795"/>
            <p:cNvGrpSpPr/>
            <p:nvPr/>
          </p:nvGrpSpPr>
          <p:grpSpPr>
            <a:xfrm>
              <a:off x="8611825" y="349909"/>
              <a:ext cx="64800" cy="64800"/>
              <a:chOff x="4180032" y="3419476"/>
              <a:chExt cx="64800" cy="64800"/>
            </a:xfrm>
          </p:grpSpPr>
          <p:cxnSp>
            <p:nvCxnSpPr>
              <p:cNvPr id="11815" name="Straight Connector 11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6" name="Straight Connector 11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7" name="Group 11796"/>
            <p:cNvGrpSpPr/>
            <p:nvPr/>
          </p:nvGrpSpPr>
          <p:grpSpPr>
            <a:xfrm>
              <a:off x="1028753" y="349909"/>
              <a:ext cx="64800" cy="64800"/>
              <a:chOff x="4180032" y="3419476"/>
              <a:chExt cx="64800" cy="64800"/>
            </a:xfrm>
          </p:grpSpPr>
          <p:cxnSp>
            <p:nvCxnSpPr>
              <p:cNvPr id="11813" name="Straight Connector 11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4" name="Straight Connector 11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8" name="Group 11797"/>
            <p:cNvGrpSpPr/>
            <p:nvPr/>
          </p:nvGrpSpPr>
          <p:grpSpPr>
            <a:xfrm>
              <a:off x="1841225" y="349909"/>
              <a:ext cx="64800" cy="64800"/>
              <a:chOff x="4180032" y="3419476"/>
              <a:chExt cx="64800" cy="64800"/>
            </a:xfrm>
          </p:grpSpPr>
          <p:cxnSp>
            <p:nvCxnSpPr>
              <p:cNvPr id="11811" name="Straight Connector 11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2" name="Straight Connector 11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799" name="Group 11798"/>
            <p:cNvGrpSpPr/>
            <p:nvPr/>
          </p:nvGrpSpPr>
          <p:grpSpPr>
            <a:xfrm>
              <a:off x="2789109" y="349909"/>
              <a:ext cx="64800" cy="64800"/>
              <a:chOff x="4180032" y="3419476"/>
              <a:chExt cx="64800" cy="64800"/>
            </a:xfrm>
          </p:grpSpPr>
          <p:cxnSp>
            <p:nvCxnSpPr>
              <p:cNvPr id="11809" name="Straight Connector 11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10" name="Straight Connector 11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800" name="Group 11799"/>
            <p:cNvGrpSpPr/>
            <p:nvPr/>
          </p:nvGrpSpPr>
          <p:grpSpPr>
            <a:xfrm>
              <a:off x="1976637" y="349909"/>
              <a:ext cx="64800" cy="64800"/>
              <a:chOff x="4180032" y="3419476"/>
              <a:chExt cx="64800" cy="64800"/>
            </a:xfrm>
          </p:grpSpPr>
          <p:cxnSp>
            <p:nvCxnSpPr>
              <p:cNvPr id="11807" name="Straight Connector 11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08" name="Straight Connector 11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801" name="Group 11800"/>
            <p:cNvGrpSpPr/>
            <p:nvPr/>
          </p:nvGrpSpPr>
          <p:grpSpPr>
            <a:xfrm>
              <a:off x="2924521" y="349909"/>
              <a:ext cx="64800" cy="64800"/>
              <a:chOff x="4180032" y="3419476"/>
              <a:chExt cx="64800" cy="64800"/>
            </a:xfrm>
          </p:grpSpPr>
          <p:cxnSp>
            <p:nvCxnSpPr>
              <p:cNvPr id="11805" name="Straight Connector 11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06" name="Straight Connector 11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802" name="Group 11801"/>
            <p:cNvGrpSpPr/>
            <p:nvPr/>
          </p:nvGrpSpPr>
          <p:grpSpPr>
            <a:xfrm>
              <a:off x="3059933" y="349909"/>
              <a:ext cx="64800" cy="64800"/>
              <a:chOff x="4180032" y="3419476"/>
              <a:chExt cx="64800" cy="64800"/>
            </a:xfrm>
          </p:grpSpPr>
          <p:cxnSp>
            <p:nvCxnSpPr>
              <p:cNvPr id="11803" name="Straight Connector 11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804" name="Straight Connector 11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1929" name="Group 11928"/>
          <p:cNvGrpSpPr/>
          <p:nvPr/>
        </p:nvGrpSpPr>
        <p:grpSpPr>
          <a:xfrm>
            <a:off x="468924" y="1009940"/>
            <a:ext cx="11280435" cy="64800"/>
            <a:chOff x="351693" y="349909"/>
            <a:chExt cx="8460326" cy="64800"/>
          </a:xfrm>
        </p:grpSpPr>
        <p:grpSp>
          <p:nvGrpSpPr>
            <p:cNvPr id="11930" name="Group 11929"/>
            <p:cNvGrpSpPr/>
            <p:nvPr/>
          </p:nvGrpSpPr>
          <p:grpSpPr>
            <a:xfrm>
              <a:off x="351693" y="349909"/>
              <a:ext cx="64800" cy="64800"/>
              <a:chOff x="4180032" y="3419476"/>
              <a:chExt cx="64800" cy="64800"/>
            </a:xfrm>
          </p:grpSpPr>
          <p:cxnSp>
            <p:nvCxnSpPr>
              <p:cNvPr id="12117" name="Straight Connector 121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8" name="Straight Connector 121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1" name="Group 11930"/>
            <p:cNvGrpSpPr/>
            <p:nvPr/>
          </p:nvGrpSpPr>
          <p:grpSpPr>
            <a:xfrm>
              <a:off x="487105" y="349909"/>
              <a:ext cx="64800" cy="64800"/>
              <a:chOff x="4180032" y="3419476"/>
              <a:chExt cx="64800" cy="64800"/>
            </a:xfrm>
          </p:grpSpPr>
          <p:cxnSp>
            <p:nvCxnSpPr>
              <p:cNvPr id="12115" name="Straight Connector 121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6" name="Straight Connector 121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2" name="Group 11931"/>
            <p:cNvGrpSpPr/>
            <p:nvPr/>
          </p:nvGrpSpPr>
          <p:grpSpPr>
            <a:xfrm>
              <a:off x="622517" y="349909"/>
              <a:ext cx="64800" cy="64800"/>
              <a:chOff x="4180032" y="3419476"/>
              <a:chExt cx="64800" cy="64800"/>
            </a:xfrm>
          </p:grpSpPr>
          <p:cxnSp>
            <p:nvCxnSpPr>
              <p:cNvPr id="12113" name="Straight Connector 121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4" name="Straight Connector 121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3" name="Group 11932"/>
            <p:cNvGrpSpPr/>
            <p:nvPr/>
          </p:nvGrpSpPr>
          <p:grpSpPr>
            <a:xfrm>
              <a:off x="1164165" y="349909"/>
              <a:ext cx="64800" cy="64800"/>
              <a:chOff x="4180032" y="3419476"/>
              <a:chExt cx="64800" cy="64800"/>
            </a:xfrm>
          </p:grpSpPr>
          <p:cxnSp>
            <p:nvCxnSpPr>
              <p:cNvPr id="12111" name="Straight Connector 121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2" name="Straight Connector 121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4" name="Group 11933"/>
            <p:cNvGrpSpPr/>
            <p:nvPr/>
          </p:nvGrpSpPr>
          <p:grpSpPr>
            <a:xfrm>
              <a:off x="2112049" y="349909"/>
              <a:ext cx="64800" cy="64800"/>
              <a:chOff x="4180032" y="3419476"/>
              <a:chExt cx="64800" cy="64800"/>
            </a:xfrm>
          </p:grpSpPr>
          <p:cxnSp>
            <p:nvCxnSpPr>
              <p:cNvPr id="12109" name="Straight Connector 121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10" name="Straight Connector 121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5" name="Group 11934"/>
            <p:cNvGrpSpPr/>
            <p:nvPr/>
          </p:nvGrpSpPr>
          <p:grpSpPr>
            <a:xfrm>
              <a:off x="3195345" y="349909"/>
              <a:ext cx="64800" cy="64800"/>
              <a:chOff x="4180032" y="3419476"/>
              <a:chExt cx="64800" cy="64800"/>
            </a:xfrm>
          </p:grpSpPr>
          <p:cxnSp>
            <p:nvCxnSpPr>
              <p:cNvPr id="12107" name="Straight Connector 121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8" name="Straight Connector 121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6" name="Group 11935"/>
            <p:cNvGrpSpPr/>
            <p:nvPr/>
          </p:nvGrpSpPr>
          <p:grpSpPr>
            <a:xfrm>
              <a:off x="3872405" y="349909"/>
              <a:ext cx="64800" cy="64800"/>
              <a:chOff x="4180032" y="3419476"/>
              <a:chExt cx="64800" cy="64800"/>
            </a:xfrm>
          </p:grpSpPr>
          <p:cxnSp>
            <p:nvCxnSpPr>
              <p:cNvPr id="12105" name="Straight Connector 121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6" name="Straight Connector 121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7" name="Group 11936"/>
            <p:cNvGrpSpPr/>
            <p:nvPr/>
          </p:nvGrpSpPr>
          <p:grpSpPr>
            <a:xfrm>
              <a:off x="4955701" y="349909"/>
              <a:ext cx="64800" cy="64800"/>
              <a:chOff x="4180032" y="3419476"/>
              <a:chExt cx="64800" cy="64800"/>
            </a:xfrm>
          </p:grpSpPr>
          <p:cxnSp>
            <p:nvCxnSpPr>
              <p:cNvPr id="12103" name="Straight Connector 121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4" name="Straight Connector 121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8" name="Group 11937"/>
            <p:cNvGrpSpPr/>
            <p:nvPr/>
          </p:nvGrpSpPr>
          <p:grpSpPr>
            <a:xfrm>
              <a:off x="5632761" y="349909"/>
              <a:ext cx="64800" cy="64800"/>
              <a:chOff x="4180032" y="3419476"/>
              <a:chExt cx="64800" cy="64800"/>
            </a:xfrm>
          </p:grpSpPr>
          <p:cxnSp>
            <p:nvCxnSpPr>
              <p:cNvPr id="12101" name="Straight Connector 121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2" name="Straight Connector 121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39" name="Group 11938"/>
            <p:cNvGrpSpPr/>
            <p:nvPr/>
          </p:nvGrpSpPr>
          <p:grpSpPr>
            <a:xfrm>
              <a:off x="6038997" y="349909"/>
              <a:ext cx="64800" cy="64800"/>
              <a:chOff x="4180032" y="3419476"/>
              <a:chExt cx="64800" cy="64800"/>
            </a:xfrm>
          </p:grpSpPr>
          <p:cxnSp>
            <p:nvCxnSpPr>
              <p:cNvPr id="12099" name="Straight Connector 120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00" name="Straight Connector 120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0" name="Group 11939"/>
            <p:cNvGrpSpPr/>
            <p:nvPr/>
          </p:nvGrpSpPr>
          <p:grpSpPr>
            <a:xfrm>
              <a:off x="6716057" y="349909"/>
              <a:ext cx="64800" cy="64800"/>
              <a:chOff x="4180032" y="3419476"/>
              <a:chExt cx="64800" cy="64800"/>
            </a:xfrm>
          </p:grpSpPr>
          <p:cxnSp>
            <p:nvCxnSpPr>
              <p:cNvPr id="12097" name="Straight Connector 120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8" name="Straight Connector 120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1" name="Group 11940"/>
            <p:cNvGrpSpPr/>
            <p:nvPr/>
          </p:nvGrpSpPr>
          <p:grpSpPr>
            <a:xfrm>
              <a:off x="7393117" y="349909"/>
              <a:ext cx="64800" cy="64800"/>
              <a:chOff x="4180032" y="3419476"/>
              <a:chExt cx="64800" cy="64800"/>
            </a:xfrm>
          </p:grpSpPr>
          <p:cxnSp>
            <p:nvCxnSpPr>
              <p:cNvPr id="12095" name="Straight Connector 120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6" name="Straight Connector 120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2" name="Group 11941"/>
            <p:cNvGrpSpPr/>
            <p:nvPr/>
          </p:nvGrpSpPr>
          <p:grpSpPr>
            <a:xfrm>
              <a:off x="8070177" y="349909"/>
              <a:ext cx="64800" cy="64800"/>
              <a:chOff x="4180032" y="3419476"/>
              <a:chExt cx="64800" cy="64800"/>
            </a:xfrm>
          </p:grpSpPr>
          <p:cxnSp>
            <p:nvCxnSpPr>
              <p:cNvPr id="12093" name="Straight Connector 120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4" name="Straight Connector 120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3" name="Group 11942"/>
            <p:cNvGrpSpPr/>
            <p:nvPr/>
          </p:nvGrpSpPr>
          <p:grpSpPr>
            <a:xfrm>
              <a:off x="8747219" y="349909"/>
              <a:ext cx="64800" cy="64800"/>
              <a:chOff x="4180032" y="3419476"/>
              <a:chExt cx="64800" cy="64800"/>
            </a:xfrm>
          </p:grpSpPr>
          <p:cxnSp>
            <p:nvCxnSpPr>
              <p:cNvPr id="12091" name="Straight Connector 120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2" name="Straight Connector 120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4" name="Group 11943"/>
            <p:cNvGrpSpPr/>
            <p:nvPr/>
          </p:nvGrpSpPr>
          <p:grpSpPr>
            <a:xfrm>
              <a:off x="1299577" y="349909"/>
              <a:ext cx="64800" cy="64800"/>
              <a:chOff x="4180032" y="3419476"/>
              <a:chExt cx="64800" cy="64800"/>
            </a:xfrm>
          </p:grpSpPr>
          <p:cxnSp>
            <p:nvCxnSpPr>
              <p:cNvPr id="12089" name="Straight Connector 120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90" name="Straight Connector 120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5" name="Group 11944"/>
            <p:cNvGrpSpPr/>
            <p:nvPr/>
          </p:nvGrpSpPr>
          <p:grpSpPr>
            <a:xfrm>
              <a:off x="2247461" y="349909"/>
              <a:ext cx="64800" cy="64800"/>
              <a:chOff x="4180032" y="3419476"/>
              <a:chExt cx="64800" cy="64800"/>
            </a:xfrm>
          </p:grpSpPr>
          <p:cxnSp>
            <p:nvCxnSpPr>
              <p:cNvPr id="12087" name="Straight Connector 120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8" name="Straight Connector 120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6" name="Group 11945"/>
            <p:cNvGrpSpPr/>
            <p:nvPr/>
          </p:nvGrpSpPr>
          <p:grpSpPr>
            <a:xfrm>
              <a:off x="3330757" y="349909"/>
              <a:ext cx="64800" cy="64800"/>
              <a:chOff x="4180032" y="3419476"/>
              <a:chExt cx="64800" cy="64800"/>
            </a:xfrm>
          </p:grpSpPr>
          <p:cxnSp>
            <p:nvCxnSpPr>
              <p:cNvPr id="12085" name="Straight Connector 120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6" name="Straight Connector 120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7" name="Group 11946"/>
            <p:cNvGrpSpPr/>
            <p:nvPr/>
          </p:nvGrpSpPr>
          <p:grpSpPr>
            <a:xfrm>
              <a:off x="4007817" y="349909"/>
              <a:ext cx="64800" cy="64800"/>
              <a:chOff x="4180032" y="3419476"/>
              <a:chExt cx="64800" cy="64800"/>
            </a:xfrm>
          </p:grpSpPr>
          <p:cxnSp>
            <p:nvCxnSpPr>
              <p:cNvPr id="12083" name="Straight Connector 120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4" name="Straight Connector 120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8" name="Group 11947"/>
            <p:cNvGrpSpPr/>
            <p:nvPr/>
          </p:nvGrpSpPr>
          <p:grpSpPr>
            <a:xfrm>
              <a:off x="4414053" y="349909"/>
              <a:ext cx="64800" cy="64800"/>
              <a:chOff x="4180032" y="3419476"/>
              <a:chExt cx="64800" cy="64800"/>
            </a:xfrm>
          </p:grpSpPr>
          <p:cxnSp>
            <p:nvCxnSpPr>
              <p:cNvPr id="12081" name="Straight Connector 120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2" name="Straight Connector 120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49" name="Group 11948"/>
            <p:cNvGrpSpPr/>
            <p:nvPr/>
          </p:nvGrpSpPr>
          <p:grpSpPr>
            <a:xfrm>
              <a:off x="5091113" y="349909"/>
              <a:ext cx="64800" cy="64800"/>
              <a:chOff x="4180032" y="3419476"/>
              <a:chExt cx="64800" cy="64800"/>
            </a:xfrm>
          </p:grpSpPr>
          <p:cxnSp>
            <p:nvCxnSpPr>
              <p:cNvPr id="12079" name="Straight Connector 120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80" name="Straight Connector 120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0" name="Group 11949"/>
            <p:cNvGrpSpPr/>
            <p:nvPr/>
          </p:nvGrpSpPr>
          <p:grpSpPr>
            <a:xfrm>
              <a:off x="6174409" y="349909"/>
              <a:ext cx="64800" cy="64800"/>
              <a:chOff x="4180032" y="3419476"/>
              <a:chExt cx="64800" cy="64800"/>
            </a:xfrm>
          </p:grpSpPr>
          <p:cxnSp>
            <p:nvCxnSpPr>
              <p:cNvPr id="12077" name="Straight Connector 120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8" name="Straight Connector 120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1" name="Group 11950"/>
            <p:cNvGrpSpPr/>
            <p:nvPr/>
          </p:nvGrpSpPr>
          <p:grpSpPr>
            <a:xfrm>
              <a:off x="6851469" y="349909"/>
              <a:ext cx="64800" cy="64800"/>
              <a:chOff x="4180032" y="3419476"/>
              <a:chExt cx="64800" cy="64800"/>
            </a:xfrm>
          </p:grpSpPr>
          <p:cxnSp>
            <p:nvCxnSpPr>
              <p:cNvPr id="12075" name="Straight Connector 120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6" name="Straight Connector 120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2" name="Group 11951"/>
            <p:cNvGrpSpPr/>
            <p:nvPr/>
          </p:nvGrpSpPr>
          <p:grpSpPr>
            <a:xfrm>
              <a:off x="7528529" y="349909"/>
              <a:ext cx="64800" cy="64800"/>
              <a:chOff x="4180032" y="3419476"/>
              <a:chExt cx="64800" cy="64800"/>
            </a:xfrm>
          </p:grpSpPr>
          <p:cxnSp>
            <p:nvCxnSpPr>
              <p:cNvPr id="12073" name="Straight Connector 120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4" name="Straight Connector 120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3" name="Group 11952"/>
            <p:cNvGrpSpPr/>
            <p:nvPr/>
          </p:nvGrpSpPr>
          <p:grpSpPr>
            <a:xfrm>
              <a:off x="8205589" y="349909"/>
              <a:ext cx="64800" cy="64800"/>
              <a:chOff x="4180032" y="3419476"/>
              <a:chExt cx="64800" cy="64800"/>
            </a:xfrm>
          </p:grpSpPr>
          <p:cxnSp>
            <p:nvCxnSpPr>
              <p:cNvPr id="12071" name="Straight Connector 120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2" name="Straight Connector 120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4" name="Group 11953"/>
            <p:cNvGrpSpPr/>
            <p:nvPr/>
          </p:nvGrpSpPr>
          <p:grpSpPr>
            <a:xfrm>
              <a:off x="757929" y="349909"/>
              <a:ext cx="64800" cy="64800"/>
              <a:chOff x="4180032" y="3419476"/>
              <a:chExt cx="64800" cy="64800"/>
            </a:xfrm>
          </p:grpSpPr>
          <p:cxnSp>
            <p:nvCxnSpPr>
              <p:cNvPr id="12069" name="Straight Connector 120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70" name="Straight Connector 120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5" name="Group 11954"/>
            <p:cNvGrpSpPr/>
            <p:nvPr/>
          </p:nvGrpSpPr>
          <p:grpSpPr>
            <a:xfrm>
              <a:off x="1434989" y="349909"/>
              <a:ext cx="64800" cy="64800"/>
              <a:chOff x="4180032" y="3419476"/>
              <a:chExt cx="64800" cy="64800"/>
            </a:xfrm>
          </p:grpSpPr>
          <p:cxnSp>
            <p:nvCxnSpPr>
              <p:cNvPr id="12067" name="Straight Connector 120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8" name="Straight Connector 120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6" name="Group 11955"/>
            <p:cNvGrpSpPr/>
            <p:nvPr/>
          </p:nvGrpSpPr>
          <p:grpSpPr>
            <a:xfrm>
              <a:off x="2382873" y="349909"/>
              <a:ext cx="64800" cy="64800"/>
              <a:chOff x="4180032" y="3419476"/>
              <a:chExt cx="64800" cy="64800"/>
            </a:xfrm>
          </p:grpSpPr>
          <p:cxnSp>
            <p:nvCxnSpPr>
              <p:cNvPr id="12065" name="Straight Connector 120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6" name="Straight Connector 120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7" name="Group 11956"/>
            <p:cNvGrpSpPr/>
            <p:nvPr/>
          </p:nvGrpSpPr>
          <p:grpSpPr>
            <a:xfrm>
              <a:off x="3466169" y="349909"/>
              <a:ext cx="64800" cy="64800"/>
              <a:chOff x="4180032" y="3419476"/>
              <a:chExt cx="64800" cy="64800"/>
            </a:xfrm>
          </p:grpSpPr>
          <p:cxnSp>
            <p:nvCxnSpPr>
              <p:cNvPr id="12063" name="Straight Connector 120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4" name="Straight Connector 120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8" name="Group 11957"/>
            <p:cNvGrpSpPr/>
            <p:nvPr/>
          </p:nvGrpSpPr>
          <p:grpSpPr>
            <a:xfrm>
              <a:off x="4143229" y="349909"/>
              <a:ext cx="64800" cy="64800"/>
              <a:chOff x="4180032" y="3419476"/>
              <a:chExt cx="64800" cy="64800"/>
            </a:xfrm>
          </p:grpSpPr>
          <p:cxnSp>
            <p:nvCxnSpPr>
              <p:cNvPr id="12061" name="Straight Connector 120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2" name="Straight Connector 120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59" name="Group 11958"/>
            <p:cNvGrpSpPr/>
            <p:nvPr/>
          </p:nvGrpSpPr>
          <p:grpSpPr>
            <a:xfrm>
              <a:off x="4549465" y="349909"/>
              <a:ext cx="64800" cy="64800"/>
              <a:chOff x="4180032" y="3419476"/>
              <a:chExt cx="64800" cy="64800"/>
            </a:xfrm>
          </p:grpSpPr>
          <p:cxnSp>
            <p:nvCxnSpPr>
              <p:cNvPr id="12059" name="Straight Connector 120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60" name="Straight Connector 120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0" name="Group 11959"/>
            <p:cNvGrpSpPr/>
            <p:nvPr/>
          </p:nvGrpSpPr>
          <p:grpSpPr>
            <a:xfrm>
              <a:off x="5226525" y="349909"/>
              <a:ext cx="64800" cy="64800"/>
              <a:chOff x="4180032" y="3419476"/>
              <a:chExt cx="64800" cy="64800"/>
            </a:xfrm>
          </p:grpSpPr>
          <p:cxnSp>
            <p:nvCxnSpPr>
              <p:cNvPr id="12057" name="Straight Connector 120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8" name="Straight Connector 120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1" name="Group 11960"/>
            <p:cNvGrpSpPr/>
            <p:nvPr/>
          </p:nvGrpSpPr>
          <p:grpSpPr>
            <a:xfrm>
              <a:off x="6309821" y="349909"/>
              <a:ext cx="64800" cy="64800"/>
              <a:chOff x="4180032" y="3419476"/>
              <a:chExt cx="64800" cy="64800"/>
            </a:xfrm>
          </p:grpSpPr>
          <p:cxnSp>
            <p:nvCxnSpPr>
              <p:cNvPr id="12055" name="Straight Connector 120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6" name="Straight Connector 120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2" name="Group 11961"/>
            <p:cNvGrpSpPr/>
            <p:nvPr/>
          </p:nvGrpSpPr>
          <p:grpSpPr>
            <a:xfrm>
              <a:off x="6986881" y="349909"/>
              <a:ext cx="64800" cy="64800"/>
              <a:chOff x="4180032" y="3419476"/>
              <a:chExt cx="64800" cy="64800"/>
            </a:xfrm>
          </p:grpSpPr>
          <p:cxnSp>
            <p:nvCxnSpPr>
              <p:cNvPr id="12053" name="Straight Connector 120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4" name="Straight Connector 120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3" name="Group 11962"/>
            <p:cNvGrpSpPr/>
            <p:nvPr/>
          </p:nvGrpSpPr>
          <p:grpSpPr>
            <a:xfrm>
              <a:off x="7663941" y="349909"/>
              <a:ext cx="64800" cy="64800"/>
              <a:chOff x="4180032" y="3419476"/>
              <a:chExt cx="64800" cy="64800"/>
            </a:xfrm>
          </p:grpSpPr>
          <p:cxnSp>
            <p:nvCxnSpPr>
              <p:cNvPr id="12051" name="Straight Connector 120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2" name="Straight Connector 120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4" name="Group 11963"/>
            <p:cNvGrpSpPr/>
            <p:nvPr/>
          </p:nvGrpSpPr>
          <p:grpSpPr>
            <a:xfrm>
              <a:off x="8341001" y="349909"/>
              <a:ext cx="64800" cy="64800"/>
              <a:chOff x="4180032" y="3419476"/>
              <a:chExt cx="64800" cy="64800"/>
            </a:xfrm>
          </p:grpSpPr>
          <p:cxnSp>
            <p:nvCxnSpPr>
              <p:cNvPr id="12049" name="Straight Connector 120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50" name="Straight Connector 120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5" name="Group 11964"/>
            <p:cNvGrpSpPr/>
            <p:nvPr/>
          </p:nvGrpSpPr>
          <p:grpSpPr>
            <a:xfrm>
              <a:off x="893341" y="349909"/>
              <a:ext cx="64800" cy="64800"/>
              <a:chOff x="4180032" y="3419476"/>
              <a:chExt cx="64800" cy="64800"/>
            </a:xfrm>
          </p:grpSpPr>
          <p:cxnSp>
            <p:nvCxnSpPr>
              <p:cNvPr id="12047" name="Straight Connector 120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8" name="Straight Connector 120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6" name="Group 11965"/>
            <p:cNvGrpSpPr/>
            <p:nvPr/>
          </p:nvGrpSpPr>
          <p:grpSpPr>
            <a:xfrm>
              <a:off x="1570401" y="349909"/>
              <a:ext cx="64800" cy="64800"/>
              <a:chOff x="4180032" y="3419476"/>
              <a:chExt cx="64800" cy="64800"/>
            </a:xfrm>
          </p:grpSpPr>
          <p:cxnSp>
            <p:nvCxnSpPr>
              <p:cNvPr id="12045" name="Straight Connector 120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6" name="Straight Connector 120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7" name="Group 11966"/>
            <p:cNvGrpSpPr/>
            <p:nvPr/>
          </p:nvGrpSpPr>
          <p:grpSpPr>
            <a:xfrm>
              <a:off x="2518285" y="349909"/>
              <a:ext cx="64800" cy="64800"/>
              <a:chOff x="4180032" y="3419476"/>
              <a:chExt cx="64800" cy="64800"/>
            </a:xfrm>
          </p:grpSpPr>
          <p:cxnSp>
            <p:nvCxnSpPr>
              <p:cNvPr id="12043" name="Straight Connector 120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4" name="Straight Connector 120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8" name="Group 11967"/>
            <p:cNvGrpSpPr/>
            <p:nvPr/>
          </p:nvGrpSpPr>
          <p:grpSpPr>
            <a:xfrm>
              <a:off x="3601581" y="349909"/>
              <a:ext cx="64800" cy="64800"/>
              <a:chOff x="4180032" y="3419476"/>
              <a:chExt cx="64800" cy="64800"/>
            </a:xfrm>
          </p:grpSpPr>
          <p:cxnSp>
            <p:nvCxnSpPr>
              <p:cNvPr id="12041" name="Straight Connector 120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2" name="Straight Connector 120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69" name="Group 11968"/>
            <p:cNvGrpSpPr/>
            <p:nvPr/>
          </p:nvGrpSpPr>
          <p:grpSpPr>
            <a:xfrm>
              <a:off x="4684877" y="349909"/>
              <a:ext cx="64800" cy="64800"/>
              <a:chOff x="4180032" y="3419476"/>
              <a:chExt cx="64800" cy="64800"/>
            </a:xfrm>
          </p:grpSpPr>
          <p:cxnSp>
            <p:nvCxnSpPr>
              <p:cNvPr id="12039" name="Straight Connector 120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40" name="Straight Connector 120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0" name="Group 11969"/>
            <p:cNvGrpSpPr/>
            <p:nvPr/>
          </p:nvGrpSpPr>
          <p:grpSpPr>
            <a:xfrm>
              <a:off x="5361937" y="349909"/>
              <a:ext cx="64800" cy="64800"/>
              <a:chOff x="4180032" y="3419476"/>
              <a:chExt cx="64800" cy="64800"/>
            </a:xfrm>
          </p:grpSpPr>
          <p:cxnSp>
            <p:nvCxnSpPr>
              <p:cNvPr id="12037" name="Straight Connector 120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8" name="Straight Connector 120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1" name="Group 11970"/>
            <p:cNvGrpSpPr/>
            <p:nvPr/>
          </p:nvGrpSpPr>
          <p:grpSpPr>
            <a:xfrm>
              <a:off x="5768173" y="349909"/>
              <a:ext cx="64800" cy="64800"/>
              <a:chOff x="4180032" y="3419476"/>
              <a:chExt cx="64800" cy="64800"/>
            </a:xfrm>
          </p:grpSpPr>
          <p:cxnSp>
            <p:nvCxnSpPr>
              <p:cNvPr id="12035" name="Straight Connector 120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6" name="Straight Connector 120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2" name="Group 11971"/>
            <p:cNvGrpSpPr/>
            <p:nvPr/>
          </p:nvGrpSpPr>
          <p:grpSpPr>
            <a:xfrm>
              <a:off x="6445233" y="349909"/>
              <a:ext cx="64800" cy="64800"/>
              <a:chOff x="4180032" y="3419476"/>
              <a:chExt cx="64800" cy="64800"/>
            </a:xfrm>
          </p:grpSpPr>
          <p:cxnSp>
            <p:nvCxnSpPr>
              <p:cNvPr id="12033" name="Straight Connector 120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4" name="Straight Connector 120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3" name="Group 11972"/>
            <p:cNvGrpSpPr/>
            <p:nvPr/>
          </p:nvGrpSpPr>
          <p:grpSpPr>
            <a:xfrm>
              <a:off x="7122293" y="349909"/>
              <a:ext cx="64800" cy="64800"/>
              <a:chOff x="4180032" y="3419476"/>
              <a:chExt cx="64800" cy="64800"/>
            </a:xfrm>
          </p:grpSpPr>
          <p:cxnSp>
            <p:nvCxnSpPr>
              <p:cNvPr id="12031" name="Straight Connector 120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2" name="Straight Connector 120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4" name="Group 11973"/>
            <p:cNvGrpSpPr/>
            <p:nvPr/>
          </p:nvGrpSpPr>
          <p:grpSpPr>
            <a:xfrm>
              <a:off x="7799353" y="349909"/>
              <a:ext cx="64800" cy="64800"/>
              <a:chOff x="4180032" y="3419476"/>
              <a:chExt cx="64800" cy="64800"/>
            </a:xfrm>
          </p:grpSpPr>
          <p:cxnSp>
            <p:nvCxnSpPr>
              <p:cNvPr id="12029" name="Straight Connector 120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30" name="Straight Connector 120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5" name="Group 11974"/>
            <p:cNvGrpSpPr/>
            <p:nvPr/>
          </p:nvGrpSpPr>
          <p:grpSpPr>
            <a:xfrm>
              <a:off x="8476413" y="349909"/>
              <a:ext cx="64800" cy="64800"/>
              <a:chOff x="4180032" y="3419476"/>
              <a:chExt cx="64800" cy="64800"/>
            </a:xfrm>
          </p:grpSpPr>
          <p:cxnSp>
            <p:nvCxnSpPr>
              <p:cNvPr id="12027" name="Straight Connector 120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8" name="Straight Connector 120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6" name="Group 11975"/>
            <p:cNvGrpSpPr/>
            <p:nvPr/>
          </p:nvGrpSpPr>
          <p:grpSpPr>
            <a:xfrm>
              <a:off x="1705813" y="349909"/>
              <a:ext cx="64800" cy="64800"/>
              <a:chOff x="4180032" y="3419476"/>
              <a:chExt cx="64800" cy="64800"/>
            </a:xfrm>
          </p:grpSpPr>
          <p:cxnSp>
            <p:nvCxnSpPr>
              <p:cNvPr id="12025" name="Straight Connector 120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6" name="Straight Connector 120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7" name="Group 11976"/>
            <p:cNvGrpSpPr/>
            <p:nvPr/>
          </p:nvGrpSpPr>
          <p:grpSpPr>
            <a:xfrm>
              <a:off x="2653697" y="349909"/>
              <a:ext cx="64800" cy="64800"/>
              <a:chOff x="4180032" y="3419476"/>
              <a:chExt cx="64800" cy="64800"/>
            </a:xfrm>
          </p:grpSpPr>
          <p:cxnSp>
            <p:nvCxnSpPr>
              <p:cNvPr id="12023" name="Straight Connector 120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4" name="Straight Connector 120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8" name="Group 11977"/>
            <p:cNvGrpSpPr/>
            <p:nvPr/>
          </p:nvGrpSpPr>
          <p:grpSpPr>
            <a:xfrm>
              <a:off x="3736993" y="349909"/>
              <a:ext cx="64800" cy="64800"/>
              <a:chOff x="4180032" y="3419476"/>
              <a:chExt cx="64800" cy="64800"/>
            </a:xfrm>
          </p:grpSpPr>
          <p:cxnSp>
            <p:nvCxnSpPr>
              <p:cNvPr id="12021" name="Straight Connector 120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2" name="Straight Connector 120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79" name="Group 11978"/>
            <p:cNvGrpSpPr/>
            <p:nvPr/>
          </p:nvGrpSpPr>
          <p:grpSpPr>
            <a:xfrm>
              <a:off x="4278641" y="349909"/>
              <a:ext cx="64800" cy="64800"/>
              <a:chOff x="4180032" y="3419476"/>
              <a:chExt cx="64800" cy="64800"/>
            </a:xfrm>
          </p:grpSpPr>
          <p:cxnSp>
            <p:nvCxnSpPr>
              <p:cNvPr id="12019" name="Straight Connector 120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20" name="Straight Connector 120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0" name="Group 11979"/>
            <p:cNvGrpSpPr/>
            <p:nvPr/>
          </p:nvGrpSpPr>
          <p:grpSpPr>
            <a:xfrm>
              <a:off x="4820289" y="349909"/>
              <a:ext cx="64800" cy="64800"/>
              <a:chOff x="4180032" y="3419476"/>
              <a:chExt cx="64800" cy="64800"/>
            </a:xfrm>
          </p:grpSpPr>
          <p:cxnSp>
            <p:nvCxnSpPr>
              <p:cNvPr id="12017" name="Straight Connector 120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8" name="Straight Connector 120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1" name="Group 11980"/>
            <p:cNvGrpSpPr/>
            <p:nvPr/>
          </p:nvGrpSpPr>
          <p:grpSpPr>
            <a:xfrm>
              <a:off x="5497349" y="349909"/>
              <a:ext cx="64800" cy="64800"/>
              <a:chOff x="4180032" y="3419476"/>
              <a:chExt cx="64800" cy="64800"/>
            </a:xfrm>
          </p:grpSpPr>
          <p:cxnSp>
            <p:nvCxnSpPr>
              <p:cNvPr id="12015" name="Straight Connector 120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6" name="Straight Connector 120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2" name="Group 11981"/>
            <p:cNvGrpSpPr/>
            <p:nvPr/>
          </p:nvGrpSpPr>
          <p:grpSpPr>
            <a:xfrm>
              <a:off x="5903585" y="349909"/>
              <a:ext cx="64800" cy="64800"/>
              <a:chOff x="4180032" y="3419476"/>
              <a:chExt cx="64800" cy="64800"/>
            </a:xfrm>
          </p:grpSpPr>
          <p:cxnSp>
            <p:nvCxnSpPr>
              <p:cNvPr id="12013" name="Straight Connector 120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4" name="Straight Connector 120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3" name="Group 11982"/>
            <p:cNvGrpSpPr/>
            <p:nvPr/>
          </p:nvGrpSpPr>
          <p:grpSpPr>
            <a:xfrm>
              <a:off x="6580645" y="349909"/>
              <a:ext cx="64800" cy="64800"/>
              <a:chOff x="4180032" y="3419476"/>
              <a:chExt cx="64800" cy="64800"/>
            </a:xfrm>
          </p:grpSpPr>
          <p:cxnSp>
            <p:nvCxnSpPr>
              <p:cNvPr id="12011" name="Straight Connector 120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2" name="Straight Connector 120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4" name="Group 11983"/>
            <p:cNvGrpSpPr/>
            <p:nvPr/>
          </p:nvGrpSpPr>
          <p:grpSpPr>
            <a:xfrm>
              <a:off x="7257705" y="349909"/>
              <a:ext cx="64800" cy="64800"/>
              <a:chOff x="4180032" y="3419476"/>
              <a:chExt cx="64800" cy="64800"/>
            </a:xfrm>
          </p:grpSpPr>
          <p:cxnSp>
            <p:nvCxnSpPr>
              <p:cNvPr id="12009" name="Straight Connector 120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10" name="Straight Connector 120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5" name="Group 11984"/>
            <p:cNvGrpSpPr/>
            <p:nvPr/>
          </p:nvGrpSpPr>
          <p:grpSpPr>
            <a:xfrm>
              <a:off x="7934765" y="349909"/>
              <a:ext cx="64800" cy="64800"/>
              <a:chOff x="4180032" y="3419476"/>
              <a:chExt cx="64800" cy="64800"/>
            </a:xfrm>
          </p:grpSpPr>
          <p:cxnSp>
            <p:nvCxnSpPr>
              <p:cNvPr id="12007" name="Straight Connector 120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8" name="Straight Connector 120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6" name="Group 11985"/>
            <p:cNvGrpSpPr/>
            <p:nvPr/>
          </p:nvGrpSpPr>
          <p:grpSpPr>
            <a:xfrm>
              <a:off x="8611825" y="349909"/>
              <a:ext cx="64800" cy="64800"/>
              <a:chOff x="4180032" y="3419476"/>
              <a:chExt cx="64800" cy="64800"/>
            </a:xfrm>
          </p:grpSpPr>
          <p:cxnSp>
            <p:nvCxnSpPr>
              <p:cNvPr id="12005" name="Straight Connector 120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6" name="Straight Connector 120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7" name="Group 11986"/>
            <p:cNvGrpSpPr/>
            <p:nvPr/>
          </p:nvGrpSpPr>
          <p:grpSpPr>
            <a:xfrm>
              <a:off x="1028753" y="349909"/>
              <a:ext cx="64800" cy="64800"/>
              <a:chOff x="4180032" y="3419476"/>
              <a:chExt cx="64800" cy="64800"/>
            </a:xfrm>
          </p:grpSpPr>
          <p:cxnSp>
            <p:nvCxnSpPr>
              <p:cNvPr id="12003" name="Straight Connector 120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4" name="Straight Connector 120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8" name="Group 11987"/>
            <p:cNvGrpSpPr/>
            <p:nvPr/>
          </p:nvGrpSpPr>
          <p:grpSpPr>
            <a:xfrm>
              <a:off x="1841225" y="349909"/>
              <a:ext cx="64800" cy="64800"/>
              <a:chOff x="4180032" y="3419476"/>
              <a:chExt cx="64800" cy="64800"/>
            </a:xfrm>
          </p:grpSpPr>
          <p:cxnSp>
            <p:nvCxnSpPr>
              <p:cNvPr id="12001" name="Straight Connector 120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2" name="Straight Connector 120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89" name="Group 11988"/>
            <p:cNvGrpSpPr/>
            <p:nvPr/>
          </p:nvGrpSpPr>
          <p:grpSpPr>
            <a:xfrm>
              <a:off x="2789109" y="349909"/>
              <a:ext cx="64800" cy="64800"/>
              <a:chOff x="4180032" y="3419476"/>
              <a:chExt cx="64800" cy="64800"/>
            </a:xfrm>
          </p:grpSpPr>
          <p:cxnSp>
            <p:nvCxnSpPr>
              <p:cNvPr id="11999" name="Straight Connector 119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000" name="Straight Connector 119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90" name="Group 11989"/>
            <p:cNvGrpSpPr/>
            <p:nvPr/>
          </p:nvGrpSpPr>
          <p:grpSpPr>
            <a:xfrm>
              <a:off x="1976637" y="349909"/>
              <a:ext cx="64800" cy="64800"/>
              <a:chOff x="4180032" y="3419476"/>
              <a:chExt cx="64800" cy="64800"/>
            </a:xfrm>
          </p:grpSpPr>
          <p:cxnSp>
            <p:nvCxnSpPr>
              <p:cNvPr id="11997" name="Straight Connector 119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98" name="Straight Connector 119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91" name="Group 11990"/>
            <p:cNvGrpSpPr/>
            <p:nvPr/>
          </p:nvGrpSpPr>
          <p:grpSpPr>
            <a:xfrm>
              <a:off x="2924521" y="349909"/>
              <a:ext cx="64800" cy="64800"/>
              <a:chOff x="4180032" y="3419476"/>
              <a:chExt cx="64800" cy="64800"/>
            </a:xfrm>
          </p:grpSpPr>
          <p:cxnSp>
            <p:nvCxnSpPr>
              <p:cNvPr id="11995" name="Straight Connector 119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96" name="Straight Connector 119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1992" name="Group 11991"/>
            <p:cNvGrpSpPr/>
            <p:nvPr/>
          </p:nvGrpSpPr>
          <p:grpSpPr>
            <a:xfrm>
              <a:off x="3059933" y="349909"/>
              <a:ext cx="64800" cy="64800"/>
              <a:chOff x="4180032" y="3419476"/>
              <a:chExt cx="64800" cy="64800"/>
            </a:xfrm>
          </p:grpSpPr>
          <p:cxnSp>
            <p:nvCxnSpPr>
              <p:cNvPr id="11993" name="Straight Connector 119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1994" name="Straight Connector 119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119" name="Group 12118"/>
          <p:cNvGrpSpPr/>
          <p:nvPr/>
        </p:nvGrpSpPr>
        <p:grpSpPr>
          <a:xfrm>
            <a:off x="468924" y="1153781"/>
            <a:ext cx="11280435" cy="64800"/>
            <a:chOff x="351693" y="349909"/>
            <a:chExt cx="8460326" cy="64800"/>
          </a:xfrm>
        </p:grpSpPr>
        <p:grpSp>
          <p:nvGrpSpPr>
            <p:cNvPr id="12120" name="Group 12119"/>
            <p:cNvGrpSpPr/>
            <p:nvPr/>
          </p:nvGrpSpPr>
          <p:grpSpPr>
            <a:xfrm>
              <a:off x="351693" y="349909"/>
              <a:ext cx="64800" cy="64800"/>
              <a:chOff x="4180032" y="3419476"/>
              <a:chExt cx="64800" cy="64800"/>
            </a:xfrm>
          </p:grpSpPr>
          <p:cxnSp>
            <p:nvCxnSpPr>
              <p:cNvPr id="12307" name="Straight Connector 123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8" name="Straight Connector 123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1" name="Group 12120"/>
            <p:cNvGrpSpPr/>
            <p:nvPr/>
          </p:nvGrpSpPr>
          <p:grpSpPr>
            <a:xfrm>
              <a:off x="487105" y="349909"/>
              <a:ext cx="64800" cy="64800"/>
              <a:chOff x="4180032" y="3419476"/>
              <a:chExt cx="64800" cy="64800"/>
            </a:xfrm>
          </p:grpSpPr>
          <p:cxnSp>
            <p:nvCxnSpPr>
              <p:cNvPr id="12305" name="Straight Connector 123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6" name="Straight Connector 123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2" name="Group 12121"/>
            <p:cNvGrpSpPr/>
            <p:nvPr/>
          </p:nvGrpSpPr>
          <p:grpSpPr>
            <a:xfrm>
              <a:off x="622517" y="349909"/>
              <a:ext cx="64800" cy="64800"/>
              <a:chOff x="4180032" y="3419476"/>
              <a:chExt cx="64800" cy="64800"/>
            </a:xfrm>
          </p:grpSpPr>
          <p:cxnSp>
            <p:nvCxnSpPr>
              <p:cNvPr id="12303" name="Straight Connector 123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4" name="Straight Connector 123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3" name="Group 12122"/>
            <p:cNvGrpSpPr/>
            <p:nvPr/>
          </p:nvGrpSpPr>
          <p:grpSpPr>
            <a:xfrm>
              <a:off x="1164165" y="349909"/>
              <a:ext cx="64800" cy="64800"/>
              <a:chOff x="4180032" y="3419476"/>
              <a:chExt cx="64800" cy="64800"/>
            </a:xfrm>
          </p:grpSpPr>
          <p:cxnSp>
            <p:nvCxnSpPr>
              <p:cNvPr id="12301" name="Straight Connector 123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2" name="Straight Connector 123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4" name="Group 12123"/>
            <p:cNvGrpSpPr/>
            <p:nvPr/>
          </p:nvGrpSpPr>
          <p:grpSpPr>
            <a:xfrm>
              <a:off x="2112049" y="349909"/>
              <a:ext cx="64800" cy="64800"/>
              <a:chOff x="4180032" y="3419476"/>
              <a:chExt cx="64800" cy="64800"/>
            </a:xfrm>
          </p:grpSpPr>
          <p:cxnSp>
            <p:nvCxnSpPr>
              <p:cNvPr id="12299" name="Straight Connector 122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00" name="Straight Connector 122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5" name="Group 12124"/>
            <p:cNvGrpSpPr/>
            <p:nvPr/>
          </p:nvGrpSpPr>
          <p:grpSpPr>
            <a:xfrm>
              <a:off x="3195345" y="349909"/>
              <a:ext cx="64800" cy="64800"/>
              <a:chOff x="4180032" y="3419476"/>
              <a:chExt cx="64800" cy="64800"/>
            </a:xfrm>
          </p:grpSpPr>
          <p:cxnSp>
            <p:nvCxnSpPr>
              <p:cNvPr id="12297" name="Straight Connector 12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8" name="Straight Connector 12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6" name="Group 12125"/>
            <p:cNvGrpSpPr/>
            <p:nvPr/>
          </p:nvGrpSpPr>
          <p:grpSpPr>
            <a:xfrm>
              <a:off x="3872405" y="349909"/>
              <a:ext cx="64800" cy="64800"/>
              <a:chOff x="4180032" y="3419476"/>
              <a:chExt cx="64800" cy="64800"/>
            </a:xfrm>
          </p:grpSpPr>
          <p:cxnSp>
            <p:nvCxnSpPr>
              <p:cNvPr id="12295" name="Straight Connector 12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6" name="Straight Connector 12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7" name="Group 12126"/>
            <p:cNvGrpSpPr/>
            <p:nvPr/>
          </p:nvGrpSpPr>
          <p:grpSpPr>
            <a:xfrm>
              <a:off x="4955701" y="349909"/>
              <a:ext cx="64800" cy="64800"/>
              <a:chOff x="4180032" y="3419476"/>
              <a:chExt cx="64800" cy="64800"/>
            </a:xfrm>
          </p:grpSpPr>
          <p:cxnSp>
            <p:nvCxnSpPr>
              <p:cNvPr id="12293" name="Straight Connector 12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4" name="Straight Connector 12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8" name="Group 12127"/>
            <p:cNvGrpSpPr/>
            <p:nvPr/>
          </p:nvGrpSpPr>
          <p:grpSpPr>
            <a:xfrm>
              <a:off x="5632761" y="349909"/>
              <a:ext cx="64800" cy="64800"/>
              <a:chOff x="4180032" y="3419476"/>
              <a:chExt cx="64800" cy="64800"/>
            </a:xfrm>
          </p:grpSpPr>
          <p:cxnSp>
            <p:nvCxnSpPr>
              <p:cNvPr id="12291" name="Straight Connector 12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2" name="Straight Connector 12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29" name="Group 12128"/>
            <p:cNvGrpSpPr/>
            <p:nvPr/>
          </p:nvGrpSpPr>
          <p:grpSpPr>
            <a:xfrm>
              <a:off x="6038997" y="349909"/>
              <a:ext cx="64800" cy="64800"/>
              <a:chOff x="4180032" y="3419476"/>
              <a:chExt cx="64800" cy="64800"/>
            </a:xfrm>
          </p:grpSpPr>
          <p:cxnSp>
            <p:nvCxnSpPr>
              <p:cNvPr id="12289" name="Straight Connector 12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90" name="Straight Connector 12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0" name="Group 12129"/>
            <p:cNvGrpSpPr/>
            <p:nvPr/>
          </p:nvGrpSpPr>
          <p:grpSpPr>
            <a:xfrm>
              <a:off x="6716057" y="349909"/>
              <a:ext cx="64800" cy="64800"/>
              <a:chOff x="4180032" y="3419476"/>
              <a:chExt cx="64800" cy="64800"/>
            </a:xfrm>
          </p:grpSpPr>
          <p:cxnSp>
            <p:nvCxnSpPr>
              <p:cNvPr id="12287" name="Straight Connector 12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8" name="Straight Connector 12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1" name="Group 12130"/>
            <p:cNvGrpSpPr/>
            <p:nvPr/>
          </p:nvGrpSpPr>
          <p:grpSpPr>
            <a:xfrm>
              <a:off x="7393117" y="349909"/>
              <a:ext cx="64800" cy="64800"/>
              <a:chOff x="4180032" y="3419476"/>
              <a:chExt cx="64800" cy="64800"/>
            </a:xfrm>
          </p:grpSpPr>
          <p:cxnSp>
            <p:nvCxnSpPr>
              <p:cNvPr id="12285" name="Straight Connector 12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6" name="Straight Connector 12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2" name="Group 12131"/>
            <p:cNvGrpSpPr/>
            <p:nvPr/>
          </p:nvGrpSpPr>
          <p:grpSpPr>
            <a:xfrm>
              <a:off x="8070177" y="349909"/>
              <a:ext cx="64800" cy="64800"/>
              <a:chOff x="4180032" y="3419476"/>
              <a:chExt cx="64800" cy="64800"/>
            </a:xfrm>
          </p:grpSpPr>
          <p:cxnSp>
            <p:nvCxnSpPr>
              <p:cNvPr id="12283" name="Straight Connector 12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4" name="Straight Connector 12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3" name="Group 12132"/>
            <p:cNvGrpSpPr/>
            <p:nvPr/>
          </p:nvGrpSpPr>
          <p:grpSpPr>
            <a:xfrm>
              <a:off x="8747219" y="349909"/>
              <a:ext cx="64800" cy="64800"/>
              <a:chOff x="4180032" y="3419476"/>
              <a:chExt cx="64800" cy="64800"/>
            </a:xfrm>
          </p:grpSpPr>
          <p:cxnSp>
            <p:nvCxnSpPr>
              <p:cNvPr id="12281" name="Straight Connector 12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2" name="Straight Connector 12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4" name="Group 12133"/>
            <p:cNvGrpSpPr/>
            <p:nvPr/>
          </p:nvGrpSpPr>
          <p:grpSpPr>
            <a:xfrm>
              <a:off x="1299577" y="349909"/>
              <a:ext cx="64800" cy="64800"/>
              <a:chOff x="4180032" y="3419476"/>
              <a:chExt cx="64800" cy="64800"/>
            </a:xfrm>
          </p:grpSpPr>
          <p:cxnSp>
            <p:nvCxnSpPr>
              <p:cNvPr id="12279" name="Straight Connector 12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80" name="Straight Connector 12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5" name="Group 12134"/>
            <p:cNvGrpSpPr/>
            <p:nvPr/>
          </p:nvGrpSpPr>
          <p:grpSpPr>
            <a:xfrm>
              <a:off x="2247461" y="349909"/>
              <a:ext cx="64800" cy="64800"/>
              <a:chOff x="4180032" y="3419476"/>
              <a:chExt cx="64800" cy="64800"/>
            </a:xfrm>
          </p:grpSpPr>
          <p:cxnSp>
            <p:nvCxnSpPr>
              <p:cNvPr id="12277" name="Straight Connector 12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8" name="Straight Connector 12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6" name="Group 12135"/>
            <p:cNvGrpSpPr/>
            <p:nvPr/>
          </p:nvGrpSpPr>
          <p:grpSpPr>
            <a:xfrm>
              <a:off x="3330757" y="349909"/>
              <a:ext cx="64800" cy="64800"/>
              <a:chOff x="4180032" y="3419476"/>
              <a:chExt cx="64800" cy="64800"/>
            </a:xfrm>
          </p:grpSpPr>
          <p:cxnSp>
            <p:nvCxnSpPr>
              <p:cNvPr id="12275" name="Straight Connector 12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6" name="Straight Connector 12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7" name="Group 12136"/>
            <p:cNvGrpSpPr/>
            <p:nvPr/>
          </p:nvGrpSpPr>
          <p:grpSpPr>
            <a:xfrm>
              <a:off x="4007817" y="349909"/>
              <a:ext cx="64800" cy="64800"/>
              <a:chOff x="4180032" y="3419476"/>
              <a:chExt cx="64800" cy="64800"/>
            </a:xfrm>
          </p:grpSpPr>
          <p:cxnSp>
            <p:nvCxnSpPr>
              <p:cNvPr id="12273" name="Straight Connector 12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4" name="Straight Connector 12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8" name="Group 12137"/>
            <p:cNvGrpSpPr/>
            <p:nvPr/>
          </p:nvGrpSpPr>
          <p:grpSpPr>
            <a:xfrm>
              <a:off x="4414053" y="349909"/>
              <a:ext cx="64800" cy="64800"/>
              <a:chOff x="4180032" y="3419476"/>
              <a:chExt cx="64800" cy="64800"/>
            </a:xfrm>
          </p:grpSpPr>
          <p:cxnSp>
            <p:nvCxnSpPr>
              <p:cNvPr id="12271" name="Straight Connector 122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2" name="Straight Connector 122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39" name="Group 12138"/>
            <p:cNvGrpSpPr/>
            <p:nvPr/>
          </p:nvGrpSpPr>
          <p:grpSpPr>
            <a:xfrm>
              <a:off x="5091113" y="349909"/>
              <a:ext cx="64800" cy="64800"/>
              <a:chOff x="4180032" y="3419476"/>
              <a:chExt cx="64800" cy="64800"/>
            </a:xfrm>
          </p:grpSpPr>
          <p:cxnSp>
            <p:nvCxnSpPr>
              <p:cNvPr id="12269" name="Straight Connector 122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70" name="Straight Connector 122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0" name="Group 12139"/>
            <p:cNvGrpSpPr/>
            <p:nvPr/>
          </p:nvGrpSpPr>
          <p:grpSpPr>
            <a:xfrm>
              <a:off x="6174409" y="349909"/>
              <a:ext cx="64800" cy="64800"/>
              <a:chOff x="4180032" y="3419476"/>
              <a:chExt cx="64800" cy="64800"/>
            </a:xfrm>
          </p:grpSpPr>
          <p:cxnSp>
            <p:nvCxnSpPr>
              <p:cNvPr id="12267" name="Straight Connector 122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8" name="Straight Connector 122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1" name="Group 12140"/>
            <p:cNvGrpSpPr/>
            <p:nvPr/>
          </p:nvGrpSpPr>
          <p:grpSpPr>
            <a:xfrm>
              <a:off x="6851469" y="349909"/>
              <a:ext cx="64800" cy="64800"/>
              <a:chOff x="4180032" y="3419476"/>
              <a:chExt cx="64800" cy="64800"/>
            </a:xfrm>
          </p:grpSpPr>
          <p:cxnSp>
            <p:nvCxnSpPr>
              <p:cNvPr id="12265" name="Straight Connector 122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6" name="Straight Connector 122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2" name="Group 12141"/>
            <p:cNvGrpSpPr/>
            <p:nvPr/>
          </p:nvGrpSpPr>
          <p:grpSpPr>
            <a:xfrm>
              <a:off x="7528529" y="349909"/>
              <a:ext cx="64800" cy="64800"/>
              <a:chOff x="4180032" y="3419476"/>
              <a:chExt cx="64800" cy="64800"/>
            </a:xfrm>
          </p:grpSpPr>
          <p:cxnSp>
            <p:nvCxnSpPr>
              <p:cNvPr id="12263" name="Straight Connector 122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4" name="Straight Connector 122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3" name="Group 12142"/>
            <p:cNvGrpSpPr/>
            <p:nvPr/>
          </p:nvGrpSpPr>
          <p:grpSpPr>
            <a:xfrm>
              <a:off x="8205589" y="349909"/>
              <a:ext cx="64800" cy="64800"/>
              <a:chOff x="4180032" y="3419476"/>
              <a:chExt cx="64800" cy="64800"/>
            </a:xfrm>
          </p:grpSpPr>
          <p:cxnSp>
            <p:nvCxnSpPr>
              <p:cNvPr id="12261" name="Straight Connector 122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2" name="Straight Connector 122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4" name="Group 12143"/>
            <p:cNvGrpSpPr/>
            <p:nvPr/>
          </p:nvGrpSpPr>
          <p:grpSpPr>
            <a:xfrm>
              <a:off x="757929" y="349909"/>
              <a:ext cx="64800" cy="64800"/>
              <a:chOff x="4180032" y="3419476"/>
              <a:chExt cx="64800" cy="64800"/>
            </a:xfrm>
          </p:grpSpPr>
          <p:cxnSp>
            <p:nvCxnSpPr>
              <p:cNvPr id="12259" name="Straight Connector 122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60" name="Straight Connector 122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5" name="Group 12144"/>
            <p:cNvGrpSpPr/>
            <p:nvPr/>
          </p:nvGrpSpPr>
          <p:grpSpPr>
            <a:xfrm>
              <a:off x="1434989" y="349909"/>
              <a:ext cx="64800" cy="64800"/>
              <a:chOff x="4180032" y="3419476"/>
              <a:chExt cx="64800" cy="64800"/>
            </a:xfrm>
          </p:grpSpPr>
          <p:cxnSp>
            <p:nvCxnSpPr>
              <p:cNvPr id="12257" name="Straight Connector 12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8" name="Straight Connector 12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6" name="Group 12145"/>
            <p:cNvGrpSpPr/>
            <p:nvPr/>
          </p:nvGrpSpPr>
          <p:grpSpPr>
            <a:xfrm>
              <a:off x="2382873" y="349909"/>
              <a:ext cx="64800" cy="64800"/>
              <a:chOff x="4180032" y="3419476"/>
              <a:chExt cx="64800" cy="64800"/>
            </a:xfrm>
          </p:grpSpPr>
          <p:cxnSp>
            <p:nvCxnSpPr>
              <p:cNvPr id="12255" name="Straight Connector 12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6" name="Straight Connector 12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7" name="Group 12146"/>
            <p:cNvGrpSpPr/>
            <p:nvPr/>
          </p:nvGrpSpPr>
          <p:grpSpPr>
            <a:xfrm>
              <a:off x="3466169" y="349909"/>
              <a:ext cx="64800" cy="64800"/>
              <a:chOff x="4180032" y="3419476"/>
              <a:chExt cx="64800" cy="64800"/>
            </a:xfrm>
          </p:grpSpPr>
          <p:cxnSp>
            <p:nvCxnSpPr>
              <p:cNvPr id="12253" name="Straight Connector 12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4" name="Straight Connector 12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8" name="Group 12147"/>
            <p:cNvGrpSpPr/>
            <p:nvPr/>
          </p:nvGrpSpPr>
          <p:grpSpPr>
            <a:xfrm>
              <a:off x="4143229" y="349909"/>
              <a:ext cx="64800" cy="64800"/>
              <a:chOff x="4180032" y="3419476"/>
              <a:chExt cx="64800" cy="64800"/>
            </a:xfrm>
          </p:grpSpPr>
          <p:cxnSp>
            <p:nvCxnSpPr>
              <p:cNvPr id="12251" name="Straight Connector 12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2" name="Straight Connector 12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49" name="Group 12148"/>
            <p:cNvGrpSpPr/>
            <p:nvPr/>
          </p:nvGrpSpPr>
          <p:grpSpPr>
            <a:xfrm>
              <a:off x="4549465" y="349909"/>
              <a:ext cx="64800" cy="64800"/>
              <a:chOff x="4180032" y="3419476"/>
              <a:chExt cx="64800" cy="64800"/>
            </a:xfrm>
          </p:grpSpPr>
          <p:cxnSp>
            <p:nvCxnSpPr>
              <p:cNvPr id="12249" name="Straight Connector 12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50" name="Straight Connector 12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0" name="Group 12149"/>
            <p:cNvGrpSpPr/>
            <p:nvPr/>
          </p:nvGrpSpPr>
          <p:grpSpPr>
            <a:xfrm>
              <a:off x="5226525" y="349909"/>
              <a:ext cx="64800" cy="64800"/>
              <a:chOff x="4180032" y="3419476"/>
              <a:chExt cx="64800" cy="64800"/>
            </a:xfrm>
          </p:grpSpPr>
          <p:cxnSp>
            <p:nvCxnSpPr>
              <p:cNvPr id="12247" name="Straight Connector 12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8" name="Straight Connector 12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1" name="Group 12150"/>
            <p:cNvGrpSpPr/>
            <p:nvPr/>
          </p:nvGrpSpPr>
          <p:grpSpPr>
            <a:xfrm>
              <a:off x="6309821" y="349909"/>
              <a:ext cx="64800" cy="64800"/>
              <a:chOff x="4180032" y="3419476"/>
              <a:chExt cx="64800" cy="64800"/>
            </a:xfrm>
          </p:grpSpPr>
          <p:cxnSp>
            <p:nvCxnSpPr>
              <p:cNvPr id="12245" name="Straight Connector 12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6" name="Straight Connector 12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2" name="Group 12151"/>
            <p:cNvGrpSpPr/>
            <p:nvPr/>
          </p:nvGrpSpPr>
          <p:grpSpPr>
            <a:xfrm>
              <a:off x="6986881" y="349909"/>
              <a:ext cx="64800" cy="64800"/>
              <a:chOff x="4180032" y="3419476"/>
              <a:chExt cx="64800" cy="64800"/>
            </a:xfrm>
          </p:grpSpPr>
          <p:cxnSp>
            <p:nvCxnSpPr>
              <p:cNvPr id="12243" name="Straight Connector 12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4" name="Straight Connector 12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3" name="Group 12152"/>
            <p:cNvGrpSpPr/>
            <p:nvPr/>
          </p:nvGrpSpPr>
          <p:grpSpPr>
            <a:xfrm>
              <a:off x="7663941" y="349909"/>
              <a:ext cx="64800" cy="64800"/>
              <a:chOff x="4180032" y="3419476"/>
              <a:chExt cx="64800" cy="64800"/>
            </a:xfrm>
          </p:grpSpPr>
          <p:cxnSp>
            <p:nvCxnSpPr>
              <p:cNvPr id="12241" name="Straight Connector 12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2" name="Straight Connector 12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4" name="Group 12153"/>
            <p:cNvGrpSpPr/>
            <p:nvPr/>
          </p:nvGrpSpPr>
          <p:grpSpPr>
            <a:xfrm>
              <a:off x="8341001" y="349909"/>
              <a:ext cx="64800" cy="64800"/>
              <a:chOff x="4180032" y="3419476"/>
              <a:chExt cx="64800" cy="64800"/>
            </a:xfrm>
          </p:grpSpPr>
          <p:cxnSp>
            <p:nvCxnSpPr>
              <p:cNvPr id="12239" name="Straight Connector 12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40" name="Straight Connector 12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5" name="Group 12154"/>
            <p:cNvGrpSpPr/>
            <p:nvPr/>
          </p:nvGrpSpPr>
          <p:grpSpPr>
            <a:xfrm>
              <a:off x="893341" y="349909"/>
              <a:ext cx="64800" cy="64800"/>
              <a:chOff x="4180032" y="3419476"/>
              <a:chExt cx="64800" cy="64800"/>
            </a:xfrm>
          </p:grpSpPr>
          <p:cxnSp>
            <p:nvCxnSpPr>
              <p:cNvPr id="12237" name="Straight Connector 12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8" name="Straight Connector 12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6" name="Group 12155"/>
            <p:cNvGrpSpPr/>
            <p:nvPr/>
          </p:nvGrpSpPr>
          <p:grpSpPr>
            <a:xfrm>
              <a:off x="1570401" y="349909"/>
              <a:ext cx="64800" cy="64800"/>
              <a:chOff x="4180032" y="3419476"/>
              <a:chExt cx="64800" cy="64800"/>
            </a:xfrm>
          </p:grpSpPr>
          <p:cxnSp>
            <p:nvCxnSpPr>
              <p:cNvPr id="12235" name="Straight Connector 12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6" name="Straight Connector 12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7" name="Group 12156"/>
            <p:cNvGrpSpPr/>
            <p:nvPr/>
          </p:nvGrpSpPr>
          <p:grpSpPr>
            <a:xfrm>
              <a:off x="2518285" y="349909"/>
              <a:ext cx="64800" cy="64800"/>
              <a:chOff x="4180032" y="3419476"/>
              <a:chExt cx="64800" cy="64800"/>
            </a:xfrm>
          </p:grpSpPr>
          <p:cxnSp>
            <p:nvCxnSpPr>
              <p:cNvPr id="12233" name="Straight Connector 12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4" name="Straight Connector 12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8" name="Group 12157"/>
            <p:cNvGrpSpPr/>
            <p:nvPr/>
          </p:nvGrpSpPr>
          <p:grpSpPr>
            <a:xfrm>
              <a:off x="3601581" y="349909"/>
              <a:ext cx="64800" cy="64800"/>
              <a:chOff x="4180032" y="3419476"/>
              <a:chExt cx="64800" cy="64800"/>
            </a:xfrm>
          </p:grpSpPr>
          <p:cxnSp>
            <p:nvCxnSpPr>
              <p:cNvPr id="12231" name="Straight Connector 122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2" name="Straight Connector 122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59" name="Group 12158"/>
            <p:cNvGrpSpPr/>
            <p:nvPr/>
          </p:nvGrpSpPr>
          <p:grpSpPr>
            <a:xfrm>
              <a:off x="4684877" y="349909"/>
              <a:ext cx="64800" cy="64800"/>
              <a:chOff x="4180032" y="3419476"/>
              <a:chExt cx="64800" cy="64800"/>
            </a:xfrm>
          </p:grpSpPr>
          <p:cxnSp>
            <p:nvCxnSpPr>
              <p:cNvPr id="12229" name="Straight Connector 122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30" name="Straight Connector 122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0" name="Group 12159"/>
            <p:cNvGrpSpPr/>
            <p:nvPr/>
          </p:nvGrpSpPr>
          <p:grpSpPr>
            <a:xfrm>
              <a:off x="5361937" y="349909"/>
              <a:ext cx="64800" cy="64800"/>
              <a:chOff x="4180032" y="3419476"/>
              <a:chExt cx="64800" cy="64800"/>
            </a:xfrm>
          </p:grpSpPr>
          <p:cxnSp>
            <p:nvCxnSpPr>
              <p:cNvPr id="12227" name="Straight Connector 122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8" name="Straight Connector 122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1" name="Group 12160"/>
            <p:cNvGrpSpPr/>
            <p:nvPr/>
          </p:nvGrpSpPr>
          <p:grpSpPr>
            <a:xfrm>
              <a:off x="5768173" y="349909"/>
              <a:ext cx="64800" cy="64800"/>
              <a:chOff x="4180032" y="3419476"/>
              <a:chExt cx="64800" cy="64800"/>
            </a:xfrm>
          </p:grpSpPr>
          <p:cxnSp>
            <p:nvCxnSpPr>
              <p:cNvPr id="12225" name="Straight Connector 122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6" name="Straight Connector 122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2" name="Group 12161"/>
            <p:cNvGrpSpPr/>
            <p:nvPr/>
          </p:nvGrpSpPr>
          <p:grpSpPr>
            <a:xfrm>
              <a:off x="6445233" y="349909"/>
              <a:ext cx="64800" cy="64800"/>
              <a:chOff x="4180032" y="3419476"/>
              <a:chExt cx="64800" cy="64800"/>
            </a:xfrm>
          </p:grpSpPr>
          <p:cxnSp>
            <p:nvCxnSpPr>
              <p:cNvPr id="12223" name="Straight Connector 122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4" name="Straight Connector 122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3" name="Group 12162"/>
            <p:cNvGrpSpPr/>
            <p:nvPr/>
          </p:nvGrpSpPr>
          <p:grpSpPr>
            <a:xfrm>
              <a:off x="7122293" y="349909"/>
              <a:ext cx="64800" cy="64800"/>
              <a:chOff x="4180032" y="3419476"/>
              <a:chExt cx="64800" cy="64800"/>
            </a:xfrm>
          </p:grpSpPr>
          <p:cxnSp>
            <p:nvCxnSpPr>
              <p:cNvPr id="12221" name="Straight Connector 122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2" name="Straight Connector 122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4" name="Group 12163"/>
            <p:cNvGrpSpPr/>
            <p:nvPr/>
          </p:nvGrpSpPr>
          <p:grpSpPr>
            <a:xfrm>
              <a:off x="7799353" y="349909"/>
              <a:ext cx="64800" cy="64800"/>
              <a:chOff x="4180032" y="3419476"/>
              <a:chExt cx="64800" cy="64800"/>
            </a:xfrm>
          </p:grpSpPr>
          <p:cxnSp>
            <p:nvCxnSpPr>
              <p:cNvPr id="12219" name="Straight Connector 122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20" name="Straight Connector 122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5" name="Group 12164"/>
            <p:cNvGrpSpPr/>
            <p:nvPr/>
          </p:nvGrpSpPr>
          <p:grpSpPr>
            <a:xfrm>
              <a:off x="8476413" y="349909"/>
              <a:ext cx="64800" cy="64800"/>
              <a:chOff x="4180032" y="3419476"/>
              <a:chExt cx="64800" cy="64800"/>
            </a:xfrm>
          </p:grpSpPr>
          <p:cxnSp>
            <p:nvCxnSpPr>
              <p:cNvPr id="12217" name="Straight Connector 122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8" name="Straight Connector 122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6" name="Group 12165"/>
            <p:cNvGrpSpPr/>
            <p:nvPr/>
          </p:nvGrpSpPr>
          <p:grpSpPr>
            <a:xfrm>
              <a:off x="1705813" y="349909"/>
              <a:ext cx="64800" cy="64800"/>
              <a:chOff x="4180032" y="3419476"/>
              <a:chExt cx="64800" cy="64800"/>
            </a:xfrm>
          </p:grpSpPr>
          <p:cxnSp>
            <p:nvCxnSpPr>
              <p:cNvPr id="12215" name="Straight Connector 122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6" name="Straight Connector 122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7" name="Group 12166"/>
            <p:cNvGrpSpPr/>
            <p:nvPr/>
          </p:nvGrpSpPr>
          <p:grpSpPr>
            <a:xfrm>
              <a:off x="2653697" y="349909"/>
              <a:ext cx="64800" cy="64800"/>
              <a:chOff x="4180032" y="3419476"/>
              <a:chExt cx="64800" cy="64800"/>
            </a:xfrm>
          </p:grpSpPr>
          <p:cxnSp>
            <p:nvCxnSpPr>
              <p:cNvPr id="12213" name="Straight Connector 122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4" name="Straight Connector 122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8" name="Group 12167"/>
            <p:cNvGrpSpPr/>
            <p:nvPr/>
          </p:nvGrpSpPr>
          <p:grpSpPr>
            <a:xfrm>
              <a:off x="3736993" y="349909"/>
              <a:ext cx="64800" cy="64800"/>
              <a:chOff x="4180032" y="3419476"/>
              <a:chExt cx="64800" cy="64800"/>
            </a:xfrm>
          </p:grpSpPr>
          <p:cxnSp>
            <p:nvCxnSpPr>
              <p:cNvPr id="12211" name="Straight Connector 122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2" name="Straight Connector 122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69" name="Group 12168"/>
            <p:cNvGrpSpPr/>
            <p:nvPr/>
          </p:nvGrpSpPr>
          <p:grpSpPr>
            <a:xfrm>
              <a:off x="4278641" y="349909"/>
              <a:ext cx="64800" cy="64800"/>
              <a:chOff x="4180032" y="3419476"/>
              <a:chExt cx="64800" cy="64800"/>
            </a:xfrm>
          </p:grpSpPr>
          <p:cxnSp>
            <p:nvCxnSpPr>
              <p:cNvPr id="12209" name="Straight Connector 122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10" name="Straight Connector 122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0" name="Group 12169"/>
            <p:cNvGrpSpPr/>
            <p:nvPr/>
          </p:nvGrpSpPr>
          <p:grpSpPr>
            <a:xfrm>
              <a:off x="4820289" y="349909"/>
              <a:ext cx="64800" cy="64800"/>
              <a:chOff x="4180032" y="3419476"/>
              <a:chExt cx="64800" cy="64800"/>
            </a:xfrm>
          </p:grpSpPr>
          <p:cxnSp>
            <p:nvCxnSpPr>
              <p:cNvPr id="12207" name="Straight Connector 122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8" name="Straight Connector 122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1" name="Group 12170"/>
            <p:cNvGrpSpPr/>
            <p:nvPr/>
          </p:nvGrpSpPr>
          <p:grpSpPr>
            <a:xfrm>
              <a:off x="5497349" y="349909"/>
              <a:ext cx="64800" cy="64800"/>
              <a:chOff x="4180032" y="3419476"/>
              <a:chExt cx="64800" cy="64800"/>
            </a:xfrm>
          </p:grpSpPr>
          <p:cxnSp>
            <p:nvCxnSpPr>
              <p:cNvPr id="12205" name="Straight Connector 122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6" name="Straight Connector 122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2" name="Group 12171"/>
            <p:cNvGrpSpPr/>
            <p:nvPr/>
          </p:nvGrpSpPr>
          <p:grpSpPr>
            <a:xfrm>
              <a:off x="5903585" y="349909"/>
              <a:ext cx="64800" cy="64800"/>
              <a:chOff x="4180032" y="3419476"/>
              <a:chExt cx="64800" cy="64800"/>
            </a:xfrm>
          </p:grpSpPr>
          <p:cxnSp>
            <p:nvCxnSpPr>
              <p:cNvPr id="12203" name="Straight Connector 122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4" name="Straight Connector 122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3" name="Group 12172"/>
            <p:cNvGrpSpPr/>
            <p:nvPr/>
          </p:nvGrpSpPr>
          <p:grpSpPr>
            <a:xfrm>
              <a:off x="6580645" y="349909"/>
              <a:ext cx="64800" cy="64800"/>
              <a:chOff x="4180032" y="3419476"/>
              <a:chExt cx="64800" cy="64800"/>
            </a:xfrm>
          </p:grpSpPr>
          <p:cxnSp>
            <p:nvCxnSpPr>
              <p:cNvPr id="12201" name="Straight Connector 122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2" name="Straight Connector 122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4" name="Group 12173"/>
            <p:cNvGrpSpPr/>
            <p:nvPr/>
          </p:nvGrpSpPr>
          <p:grpSpPr>
            <a:xfrm>
              <a:off x="7257705" y="349909"/>
              <a:ext cx="64800" cy="64800"/>
              <a:chOff x="4180032" y="3419476"/>
              <a:chExt cx="64800" cy="64800"/>
            </a:xfrm>
          </p:grpSpPr>
          <p:cxnSp>
            <p:nvCxnSpPr>
              <p:cNvPr id="12199" name="Straight Connector 121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200" name="Straight Connector 121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5" name="Group 12174"/>
            <p:cNvGrpSpPr/>
            <p:nvPr/>
          </p:nvGrpSpPr>
          <p:grpSpPr>
            <a:xfrm>
              <a:off x="7934765" y="349909"/>
              <a:ext cx="64800" cy="64800"/>
              <a:chOff x="4180032" y="3419476"/>
              <a:chExt cx="64800" cy="64800"/>
            </a:xfrm>
          </p:grpSpPr>
          <p:cxnSp>
            <p:nvCxnSpPr>
              <p:cNvPr id="12197" name="Straight Connector 121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8" name="Straight Connector 121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6" name="Group 12175"/>
            <p:cNvGrpSpPr/>
            <p:nvPr/>
          </p:nvGrpSpPr>
          <p:grpSpPr>
            <a:xfrm>
              <a:off x="8611825" y="349909"/>
              <a:ext cx="64800" cy="64800"/>
              <a:chOff x="4180032" y="3419476"/>
              <a:chExt cx="64800" cy="64800"/>
            </a:xfrm>
          </p:grpSpPr>
          <p:cxnSp>
            <p:nvCxnSpPr>
              <p:cNvPr id="12195" name="Straight Connector 121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6" name="Straight Connector 121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7" name="Group 12176"/>
            <p:cNvGrpSpPr/>
            <p:nvPr/>
          </p:nvGrpSpPr>
          <p:grpSpPr>
            <a:xfrm>
              <a:off x="1028753" y="349909"/>
              <a:ext cx="64800" cy="64800"/>
              <a:chOff x="4180032" y="3419476"/>
              <a:chExt cx="64800" cy="64800"/>
            </a:xfrm>
          </p:grpSpPr>
          <p:cxnSp>
            <p:nvCxnSpPr>
              <p:cNvPr id="12193" name="Straight Connector 121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4" name="Straight Connector 121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8" name="Group 12177"/>
            <p:cNvGrpSpPr/>
            <p:nvPr/>
          </p:nvGrpSpPr>
          <p:grpSpPr>
            <a:xfrm>
              <a:off x="1841225" y="349909"/>
              <a:ext cx="64800" cy="64800"/>
              <a:chOff x="4180032" y="3419476"/>
              <a:chExt cx="64800" cy="64800"/>
            </a:xfrm>
          </p:grpSpPr>
          <p:cxnSp>
            <p:nvCxnSpPr>
              <p:cNvPr id="12191" name="Straight Connector 121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2" name="Straight Connector 121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79" name="Group 12178"/>
            <p:cNvGrpSpPr/>
            <p:nvPr/>
          </p:nvGrpSpPr>
          <p:grpSpPr>
            <a:xfrm>
              <a:off x="2789109" y="349909"/>
              <a:ext cx="64800" cy="64800"/>
              <a:chOff x="4180032" y="3419476"/>
              <a:chExt cx="64800" cy="64800"/>
            </a:xfrm>
          </p:grpSpPr>
          <p:cxnSp>
            <p:nvCxnSpPr>
              <p:cNvPr id="12189" name="Straight Connector 121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90" name="Straight Connector 121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80" name="Group 12179"/>
            <p:cNvGrpSpPr/>
            <p:nvPr/>
          </p:nvGrpSpPr>
          <p:grpSpPr>
            <a:xfrm>
              <a:off x="1976637" y="349909"/>
              <a:ext cx="64800" cy="64800"/>
              <a:chOff x="4180032" y="3419476"/>
              <a:chExt cx="64800" cy="64800"/>
            </a:xfrm>
          </p:grpSpPr>
          <p:cxnSp>
            <p:nvCxnSpPr>
              <p:cNvPr id="12187" name="Straight Connector 121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88" name="Straight Connector 121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81" name="Group 12180"/>
            <p:cNvGrpSpPr/>
            <p:nvPr/>
          </p:nvGrpSpPr>
          <p:grpSpPr>
            <a:xfrm>
              <a:off x="2924521" y="349909"/>
              <a:ext cx="64800" cy="64800"/>
              <a:chOff x="4180032" y="3419476"/>
              <a:chExt cx="64800" cy="64800"/>
            </a:xfrm>
          </p:grpSpPr>
          <p:cxnSp>
            <p:nvCxnSpPr>
              <p:cNvPr id="12185" name="Straight Connector 121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86" name="Straight Connector 121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182" name="Group 12181"/>
            <p:cNvGrpSpPr/>
            <p:nvPr/>
          </p:nvGrpSpPr>
          <p:grpSpPr>
            <a:xfrm>
              <a:off x="3059933" y="349909"/>
              <a:ext cx="64800" cy="64800"/>
              <a:chOff x="4180032" y="3419476"/>
              <a:chExt cx="64800" cy="64800"/>
            </a:xfrm>
          </p:grpSpPr>
          <p:cxnSp>
            <p:nvCxnSpPr>
              <p:cNvPr id="12183" name="Straight Connector 121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184" name="Straight Connector 121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309" name="Group 12308"/>
          <p:cNvGrpSpPr/>
          <p:nvPr/>
        </p:nvGrpSpPr>
        <p:grpSpPr>
          <a:xfrm>
            <a:off x="468924" y="1297622"/>
            <a:ext cx="11280435" cy="64800"/>
            <a:chOff x="351693" y="349909"/>
            <a:chExt cx="8460326" cy="64800"/>
          </a:xfrm>
        </p:grpSpPr>
        <p:grpSp>
          <p:nvGrpSpPr>
            <p:cNvPr id="12310" name="Group 12309"/>
            <p:cNvGrpSpPr/>
            <p:nvPr/>
          </p:nvGrpSpPr>
          <p:grpSpPr>
            <a:xfrm>
              <a:off x="351693" y="349909"/>
              <a:ext cx="64800" cy="64800"/>
              <a:chOff x="4180032" y="3419476"/>
              <a:chExt cx="64800" cy="64800"/>
            </a:xfrm>
          </p:grpSpPr>
          <p:cxnSp>
            <p:nvCxnSpPr>
              <p:cNvPr id="12497" name="Straight Connector 124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8" name="Straight Connector 124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1" name="Group 12310"/>
            <p:cNvGrpSpPr/>
            <p:nvPr/>
          </p:nvGrpSpPr>
          <p:grpSpPr>
            <a:xfrm>
              <a:off x="487105" y="349909"/>
              <a:ext cx="64800" cy="64800"/>
              <a:chOff x="4180032" y="3419476"/>
              <a:chExt cx="64800" cy="64800"/>
            </a:xfrm>
          </p:grpSpPr>
          <p:cxnSp>
            <p:nvCxnSpPr>
              <p:cNvPr id="12495" name="Straight Connector 124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6" name="Straight Connector 124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2" name="Group 12311"/>
            <p:cNvGrpSpPr/>
            <p:nvPr/>
          </p:nvGrpSpPr>
          <p:grpSpPr>
            <a:xfrm>
              <a:off x="622517" y="349909"/>
              <a:ext cx="64800" cy="64800"/>
              <a:chOff x="4180032" y="3419476"/>
              <a:chExt cx="64800" cy="64800"/>
            </a:xfrm>
          </p:grpSpPr>
          <p:cxnSp>
            <p:nvCxnSpPr>
              <p:cNvPr id="12493" name="Straight Connector 124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4" name="Straight Connector 124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3" name="Group 12312"/>
            <p:cNvGrpSpPr/>
            <p:nvPr/>
          </p:nvGrpSpPr>
          <p:grpSpPr>
            <a:xfrm>
              <a:off x="1164165" y="349909"/>
              <a:ext cx="64800" cy="64800"/>
              <a:chOff x="4180032" y="3419476"/>
              <a:chExt cx="64800" cy="64800"/>
            </a:xfrm>
          </p:grpSpPr>
          <p:cxnSp>
            <p:nvCxnSpPr>
              <p:cNvPr id="12491" name="Straight Connector 124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2" name="Straight Connector 124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4" name="Group 12313"/>
            <p:cNvGrpSpPr/>
            <p:nvPr/>
          </p:nvGrpSpPr>
          <p:grpSpPr>
            <a:xfrm>
              <a:off x="2112049" y="349909"/>
              <a:ext cx="64800" cy="64800"/>
              <a:chOff x="4180032" y="3419476"/>
              <a:chExt cx="64800" cy="64800"/>
            </a:xfrm>
          </p:grpSpPr>
          <p:cxnSp>
            <p:nvCxnSpPr>
              <p:cNvPr id="12489" name="Straight Connector 124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90" name="Straight Connector 124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5" name="Group 12314"/>
            <p:cNvGrpSpPr/>
            <p:nvPr/>
          </p:nvGrpSpPr>
          <p:grpSpPr>
            <a:xfrm>
              <a:off x="3195345" y="349909"/>
              <a:ext cx="64800" cy="64800"/>
              <a:chOff x="4180032" y="3419476"/>
              <a:chExt cx="64800" cy="64800"/>
            </a:xfrm>
          </p:grpSpPr>
          <p:cxnSp>
            <p:nvCxnSpPr>
              <p:cNvPr id="12487" name="Straight Connector 12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8" name="Straight Connector 12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6" name="Group 12315"/>
            <p:cNvGrpSpPr/>
            <p:nvPr/>
          </p:nvGrpSpPr>
          <p:grpSpPr>
            <a:xfrm>
              <a:off x="3872405" y="349909"/>
              <a:ext cx="64800" cy="64800"/>
              <a:chOff x="4180032" y="3419476"/>
              <a:chExt cx="64800" cy="64800"/>
            </a:xfrm>
          </p:grpSpPr>
          <p:cxnSp>
            <p:nvCxnSpPr>
              <p:cNvPr id="12485" name="Straight Connector 12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6" name="Straight Connector 12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7" name="Group 12316"/>
            <p:cNvGrpSpPr/>
            <p:nvPr/>
          </p:nvGrpSpPr>
          <p:grpSpPr>
            <a:xfrm>
              <a:off x="4955701" y="349909"/>
              <a:ext cx="64800" cy="64800"/>
              <a:chOff x="4180032" y="3419476"/>
              <a:chExt cx="64800" cy="64800"/>
            </a:xfrm>
          </p:grpSpPr>
          <p:cxnSp>
            <p:nvCxnSpPr>
              <p:cNvPr id="12483" name="Straight Connector 12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4" name="Straight Connector 12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8" name="Group 12317"/>
            <p:cNvGrpSpPr/>
            <p:nvPr/>
          </p:nvGrpSpPr>
          <p:grpSpPr>
            <a:xfrm>
              <a:off x="5632761" y="349909"/>
              <a:ext cx="64800" cy="64800"/>
              <a:chOff x="4180032" y="3419476"/>
              <a:chExt cx="64800" cy="64800"/>
            </a:xfrm>
          </p:grpSpPr>
          <p:cxnSp>
            <p:nvCxnSpPr>
              <p:cNvPr id="12481" name="Straight Connector 12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2" name="Straight Connector 12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19" name="Group 12318"/>
            <p:cNvGrpSpPr/>
            <p:nvPr/>
          </p:nvGrpSpPr>
          <p:grpSpPr>
            <a:xfrm>
              <a:off x="6038997" y="349909"/>
              <a:ext cx="64800" cy="64800"/>
              <a:chOff x="4180032" y="3419476"/>
              <a:chExt cx="64800" cy="64800"/>
            </a:xfrm>
          </p:grpSpPr>
          <p:cxnSp>
            <p:nvCxnSpPr>
              <p:cNvPr id="12479" name="Straight Connector 12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80" name="Straight Connector 12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0" name="Group 12319"/>
            <p:cNvGrpSpPr/>
            <p:nvPr/>
          </p:nvGrpSpPr>
          <p:grpSpPr>
            <a:xfrm>
              <a:off x="6716057" y="349909"/>
              <a:ext cx="64800" cy="64800"/>
              <a:chOff x="4180032" y="3419476"/>
              <a:chExt cx="64800" cy="64800"/>
            </a:xfrm>
          </p:grpSpPr>
          <p:cxnSp>
            <p:nvCxnSpPr>
              <p:cNvPr id="12477" name="Straight Connector 12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8" name="Straight Connector 12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1" name="Group 12320"/>
            <p:cNvGrpSpPr/>
            <p:nvPr/>
          </p:nvGrpSpPr>
          <p:grpSpPr>
            <a:xfrm>
              <a:off x="7393117" y="349909"/>
              <a:ext cx="64800" cy="64800"/>
              <a:chOff x="4180032" y="3419476"/>
              <a:chExt cx="64800" cy="64800"/>
            </a:xfrm>
          </p:grpSpPr>
          <p:cxnSp>
            <p:nvCxnSpPr>
              <p:cNvPr id="12475" name="Straight Connector 12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6" name="Straight Connector 12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2" name="Group 12321"/>
            <p:cNvGrpSpPr/>
            <p:nvPr/>
          </p:nvGrpSpPr>
          <p:grpSpPr>
            <a:xfrm>
              <a:off x="8070177" y="349909"/>
              <a:ext cx="64800" cy="64800"/>
              <a:chOff x="4180032" y="3419476"/>
              <a:chExt cx="64800" cy="64800"/>
            </a:xfrm>
          </p:grpSpPr>
          <p:cxnSp>
            <p:nvCxnSpPr>
              <p:cNvPr id="12473" name="Straight Connector 12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4" name="Straight Connector 12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3" name="Group 12322"/>
            <p:cNvGrpSpPr/>
            <p:nvPr/>
          </p:nvGrpSpPr>
          <p:grpSpPr>
            <a:xfrm>
              <a:off x="8747219" y="349909"/>
              <a:ext cx="64800" cy="64800"/>
              <a:chOff x="4180032" y="3419476"/>
              <a:chExt cx="64800" cy="64800"/>
            </a:xfrm>
          </p:grpSpPr>
          <p:cxnSp>
            <p:nvCxnSpPr>
              <p:cNvPr id="12471" name="Straight Connector 12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2" name="Straight Connector 12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4" name="Group 12323"/>
            <p:cNvGrpSpPr/>
            <p:nvPr/>
          </p:nvGrpSpPr>
          <p:grpSpPr>
            <a:xfrm>
              <a:off x="1299577" y="349909"/>
              <a:ext cx="64800" cy="64800"/>
              <a:chOff x="4180032" y="3419476"/>
              <a:chExt cx="64800" cy="64800"/>
            </a:xfrm>
          </p:grpSpPr>
          <p:cxnSp>
            <p:nvCxnSpPr>
              <p:cNvPr id="12469" name="Straight Connector 12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70" name="Straight Connector 12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5" name="Group 12324"/>
            <p:cNvGrpSpPr/>
            <p:nvPr/>
          </p:nvGrpSpPr>
          <p:grpSpPr>
            <a:xfrm>
              <a:off x="2247461" y="349909"/>
              <a:ext cx="64800" cy="64800"/>
              <a:chOff x="4180032" y="3419476"/>
              <a:chExt cx="64800" cy="64800"/>
            </a:xfrm>
          </p:grpSpPr>
          <p:cxnSp>
            <p:nvCxnSpPr>
              <p:cNvPr id="12467" name="Straight Connector 12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8" name="Straight Connector 12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6" name="Group 12325"/>
            <p:cNvGrpSpPr/>
            <p:nvPr/>
          </p:nvGrpSpPr>
          <p:grpSpPr>
            <a:xfrm>
              <a:off x="3330757" y="349909"/>
              <a:ext cx="64800" cy="64800"/>
              <a:chOff x="4180032" y="3419476"/>
              <a:chExt cx="64800" cy="64800"/>
            </a:xfrm>
          </p:grpSpPr>
          <p:cxnSp>
            <p:nvCxnSpPr>
              <p:cNvPr id="12465" name="Straight Connector 12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6" name="Straight Connector 12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7" name="Group 12326"/>
            <p:cNvGrpSpPr/>
            <p:nvPr/>
          </p:nvGrpSpPr>
          <p:grpSpPr>
            <a:xfrm>
              <a:off x="4007817" y="349909"/>
              <a:ext cx="64800" cy="64800"/>
              <a:chOff x="4180032" y="3419476"/>
              <a:chExt cx="64800" cy="64800"/>
            </a:xfrm>
          </p:grpSpPr>
          <p:cxnSp>
            <p:nvCxnSpPr>
              <p:cNvPr id="12463" name="Straight Connector 12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4" name="Straight Connector 12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8" name="Group 12327"/>
            <p:cNvGrpSpPr/>
            <p:nvPr/>
          </p:nvGrpSpPr>
          <p:grpSpPr>
            <a:xfrm>
              <a:off x="4414053" y="349909"/>
              <a:ext cx="64800" cy="64800"/>
              <a:chOff x="4180032" y="3419476"/>
              <a:chExt cx="64800" cy="64800"/>
            </a:xfrm>
          </p:grpSpPr>
          <p:cxnSp>
            <p:nvCxnSpPr>
              <p:cNvPr id="12461" name="Straight Connector 124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2" name="Straight Connector 124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29" name="Group 12328"/>
            <p:cNvGrpSpPr/>
            <p:nvPr/>
          </p:nvGrpSpPr>
          <p:grpSpPr>
            <a:xfrm>
              <a:off x="5091113" y="349909"/>
              <a:ext cx="64800" cy="64800"/>
              <a:chOff x="4180032" y="3419476"/>
              <a:chExt cx="64800" cy="64800"/>
            </a:xfrm>
          </p:grpSpPr>
          <p:cxnSp>
            <p:nvCxnSpPr>
              <p:cNvPr id="12459" name="Straight Connector 124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60" name="Straight Connector 124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0" name="Group 12329"/>
            <p:cNvGrpSpPr/>
            <p:nvPr/>
          </p:nvGrpSpPr>
          <p:grpSpPr>
            <a:xfrm>
              <a:off x="6174409" y="349909"/>
              <a:ext cx="64800" cy="64800"/>
              <a:chOff x="4180032" y="3419476"/>
              <a:chExt cx="64800" cy="64800"/>
            </a:xfrm>
          </p:grpSpPr>
          <p:cxnSp>
            <p:nvCxnSpPr>
              <p:cNvPr id="12457" name="Straight Connector 124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8" name="Straight Connector 124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1" name="Group 12330"/>
            <p:cNvGrpSpPr/>
            <p:nvPr/>
          </p:nvGrpSpPr>
          <p:grpSpPr>
            <a:xfrm>
              <a:off x="6851469" y="349909"/>
              <a:ext cx="64800" cy="64800"/>
              <a:chOff x="4180032" y="3419476"/>
              <a:chExt cx="64800" cy="64800"/>
            </a:xfrm>
          </p:grpSpPr>
          <p:cxnSp>
            <p:nvCxnSpPr>
              <p:cNvPr id="12455" name="Straight Connector 124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6" name="Straight Connector 124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2" name="Group 12331"/>
            <p:cNvGrpSpPr/>
            <p:nvPr/>
          </p:nvGrpSpPr>
          <p:grpSpPr>
            <a:xfrm>
              <a:off x="7528529" y="349909"/>
              <a:ext cx="64800" cy="64800"/>
              <a:chOff x="4180032" y="3419476"/>
              <a:chExt cx="64800" cy="64800"/>
            </a:xfrm>
          </p:grpSpPr>
          <p:cxnSp>
            <p:nvCxnSpPr>
              <p:cNvPr id="12453" name="Straight Connector 124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4" name="Straight Connector 124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3" name="Group 12332"/>
            <p:cNvGrpSpPr/>
            <p:nvPr/>
          </p:nvGrpSpPr>
          <p:grpSpPr>
            <a:xfrm>
              <a:off x="8205589" y="349909"/>
              <a:ext cx="64800" cy="64800"/>
              <a:chOff x="4180032" y="3419476"/>
              <a:chExt cx="64800" cy="64800"/>
            </a:xfrm>
          </p:grpSpPr>
          <p:cxnSp>
            <p:nvCxnSpPr>
              <p:cNvPr id="12451" name="Straight Connector 124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2" name="Straight Connector 124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4" name="Group 12333"/>
            <p:cNvGrpSpPr/>
            <p:nvPr/>
          </p:nvGrpSpPr>
          <p:grpSpPr>
            <a:xfrm>
              <a:off x="757929" y="349909"/>
              <a:ext cx="64800" cy="64800"/>
              <a:chOff x="4180032" y="3419476"/>
              <a:chExt cx="64800" cy="64800"/>
            </a:xfrm>
          </p:grpSpPr>
          <p:cxnSp>
            <p:nvCxnSpPr>
              <p:cNvPr id="12449" name="Straight Connector 124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50" name="Straight Connector 124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5" name="Group 12334"/>
            <p:cNvGrpSpPr/>
            <p:nvPr/>
          </p:nvGrpSpPr>
          <p:grpSpPr>
            <a:xfrm>
              <a:off x="1434989" y="349909"/>
              <a:ext cx="64800" cy="64800"/>
              <a:chOff x="4180032" y="3419476"/>
              <a:chExt cx="64800" cy="64800"/>
            </a:xfrm>
          </p:grpSpPr>
          <p:cxnSp>
            <p:nvCxnSpPr>
              <p:cNvPr id="12447" name="Straight Connector 12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8" name="Straight Connector 12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6" name="Group 12335"/>
            <p:cNvGrpSpPr/>
            <p:nvPr/>
          </p:nvGrpSpPr>
          <p:grpSpPr>
            <a:xfrm>
              <a:off x="2382873" y="349909"/>
              <a:ext cx="64800" cy="64800"/>
              <a:chOff x="4180032" y="3419476"/>
              <a:chExt cx="64800" cy="64800"/>
            </a:xfrm>
          </p:grpSpPr>
          <p:cxnSp>
            <p:nvCxnSpPr>
              <p:cNvPr id="12445" name="Straight Connector 12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6" name="Straight Connector 12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7" name="Group 12336"/>
            <p:cNvGrpSpPr/>
            <p:nvPr/>
          </p:nvGrpSpPr>
          <p:grpSpPr>
            <a:xfrm>
              <a:off x="3466169" y="349909"/>
              <a:ext cx="64800" cy="64800"/>
              <a:chOff x="4180032" y="3419476"/>
              <a:chExt cx="64800" cy="64800"/>
            </a:xfrm>
          </p:grpSpPr>
          <p:cxnSp>
            <p:nvCxnSpPr>
              <p:cNvPr id="12443" name="Straight Connector 12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4" name="Straight Connector 12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8" name="Group 12337"/>
            <p:cNvGrpSpPr/>
            <p:nvPr/>
          </p:nvGrpSpPr>
          <p:grpSpPr>
            <a:xfrm>
              <a:off x="4143229" y="349909"/>
              <a:ext cx="64800" cy="64800"/>
              <a:chOff x="4180032" y="3419476"/>
              <a:chExt cx="64800" cy="64800"/>
            </a:xfrm>
          </p:grpSpPr>
          <p:cxnSp>
            <p:nvCxnSpPr>
              <p:cNvPr id="12441" name="Straight Connector 12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2" name="Straight Connector 12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39" name="Group 12338"/>
            <p:cNvGrpSpPr/>
            <p:nvPr/>
          </p:nvGrpSpPr>
          <p:grpSpPr>
            <a:xfrm>
              <a:off x="4549465" y="349909"/>
              <a:ext cx="64800" cy="64800"/>
              <a:chOff x="4180032" y="3419476"/>
              <a:chExt cx="64800" cy="64800"/>
            </a:xfrm>
          </p:grpSpPr>
          <p:cxnSp>
            <p:nvCxnSpPr>
              <p:cNvPr id="12439" name="Straight Connector 12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40" name="Straight Connector 12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0" name="Group 12339"/>
            <p:cNvGrpSpPr/>
            <p:nvPr/>
          </p:nvGrpSpPr>
          <p:grpSpPr>
            <a:xfrm>
              <a:off x="5226525" y="349909"/>
              <a:ext cx="64800" cy="64800"/>
              <a:chOff x="4180032" y="3419476"/>
              <a:chExt cx="64800" cy="64800"/>
            </a:xfrm>
          </p:grpSpPr>
          <p:cxnSp>
            <p:nvCxnSpPr>
              <p:cNvPr id="12437" name="Straight Connector 12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8" name="Straight Connector 12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1" name="Group 12340"/>
            <p:cNvGrpSpPr/>
            <p:nvPr/>
          </p:nvGrpSpPr>
          <p:grpSpPr>
            <a:xfrm>
              <a:off x="6309821" y="349909"/>
              <a:ext cx="64800" cy="64800"/>
              <a:chOff x="4180032" y="3419476"/>
              <a:chExt cx="64800" cy="64800"/>
            </a:xfrm>
          </p:grpSpPr>
          <p:cxnSp>
            <p:nvCxnSpPr>
              <p:cNvPr id="12435" name="Straight Connector 12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6" name="Straight Connector 12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2" name="Group 12341"/>
            <p:cNvGrpSpPr/>
            <p:nvPr/>
          </p:nvGrpSpPr>
          <p:grpSpPr>
            <a:xfrm>
              <a:off x="6986881" y="349909"/>
              <a:ext cx="64800" cy="64800"/>
              <a:chOff x="4180032" y="3419476"/>
              <a:chExt cx="64800" cy="64800"/>
            </a:xfrm>
          </p:grpSpPr>
          <p:cxnSp>
            <p:nvCxnSpPr>
              <p:cNvPr id="12433" name="Straight Connector 12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4" name="Straight Connector 12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3" name="Group 12342"/>
            <p:cNvGrpSpPr/>
            <p:nvPr/>
          </p:nvGrpSpPr>
          <p:grpSpPr>
            <a:xfrm>
              <a:off x="7663941" y="349909"/>
              <a:ext cx="64800" cy="64800"/>
              <a:chOff x="4180032" y="3419476"/>
              <a:chExt cx="64800" cy="64800"/>
            </a:xfrm>
          </p:grpSpPr>
          <p:cxnSp>
            <p:nvCxnSpPr>
              <p:cNvPr id="12431" name="Straight Connector 12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2" name="Straight Connector 12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4" name="Group 12343"/>
            <p:cNvGrpSpPr/>
            <p:nvPr/>
          </p:nvGrpSpPr>
          <p:grpSpPr>
            <a:xfrm>
              <a:off x="8341001" y="349909"/>
              <a:ext cx="64800" cy="64800"/>
              <a:chOff x="4180032" y="3419476"/>
              <a:chExt cx="64800" cy="64800"/>
            </a:xfrm>
          </p:grpSpPr>
          <p:cxnSp>
            <p:nvCxnSpPr>
              <p:cNvPr id="12429" name="Straight Connector 12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30" name="Straight Connector 12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5" name="Group 12344"/>
            <p:cNvGrpSpPr/>
            <p:nvPr/>
          </p:nvGrpSpPr>
          <p:grpSpPr>
            <a:xfrm>
              <a:off x="893341" y="349909"/>
              <a:ext cx="64800" cy="64800"/>
              <a:chOff x="4180032" y="3419476"/>
              <a:chExt cx="64800" cy="64800"/>
            </a:xfrm>
          </p:grpSpPr>
          <p:cxnSp>
            <p:nvCxnSpPr>
              <p:cNvPr id="12427" name="Straight Connector 12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8" name="Straight Connector 12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6" name="Group 12345"/>
            <p:cNvGrpSpPr/>
            <p:nvPr/>
          </p:nvGrpSpPr>
          <p:grpSpPr>
            <a:xfrm>
              <a:off x="1570401" y="349909"/>
              <a:ext cx="64800" cy="64800"/>
              <a:chOff x="4180032" y="3419476"/>
              <a:chExt cx="64800" cy="64800"/>
            </a:xfrm>
          </p:grpSpPr>
          <p:cxnSp>
            <p:nvCxnSpPr>
              <p:cNvPr id="12425" name="Straight Connector 12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6" name="Straight Connector 12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7" name="Group 12346"/>
            <p:cNvGrpSpPr/>
            <p:nvPr/>
          </p:nvGrpSpPr>
          <p:grpSpPr>
            <a:xfrm>
              <a:off x="2518285" y="349909"/>
              <a:ext cx="64800" cy="64800"/>
              <a:chOff x="4180032" y="3419476"/>
              <a:chExt cx="64800" cy="64800"/>
            </a:xfrm>
          </p:grpSpPr>
          <p:cxnSp>
            <p:nvCxnSpPr>
              <p:cNvPr id="12423" name="Straight Connector 12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4" name="Straight Connector 12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8" name="Group 12347"/>
            <p:cNvGrpSpPr/>
            <p:nvPr/>
          </p:nvGrpSpPr>
          <p:grpSpPr>
            <a:xfrm>
              <a:off x="3601581" y="349909"/>
              <a:ext cx="64800" cy="64800"/>
              <a:chOff x="4180032" y="3419476"/>
              <a:chExt cx="64800" cy="64800"/>
            </a:xfrm>
          </p:grpSpPr>
          <p:cxnSp>
            <p:nvCxnSpPr>
              <p:cNvPr id="12421" name="Straight Connector 124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2" name="Straight Connector 124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49" name="Group 12348"/>
            <p:cNvGrpSpPr/>
            <p:nvPr/>
          </p:nvGrpSpPr>
          <p:grpSpPr>
            <a:xfrm>
              <a:off x="4684877" y="349909"/>
              <a:ext cx="64800" cy="64800"/>
              <a:chOff x="4180032" y="3419476"/>
              <a:chExt cx="64800" cy="64800"/>
            </a:xfrm>
          </p:grpSpPr>
          <p:cxnSp>
            <p:nvCxnSpPr>
              <p:cNvPr id="12419" name="Straight Connector 124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20" name="Straight Connector 124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0" name="Group 12349"/>
            <p:cNvGrpSpPr/>
            <p:nvPr/>
          </p:nvGrpSpPr>
          <p:grpSpPr>
            <a:xfrm>
              <a:off x="5361937" y="349909"/>
              <a:ext cx="64800" cy="64800"/>
              <a:chOff x="4180032" y="3419476"/>
              <a:chExt cx="64800" cy="64800"/>
            </a:xfrm>
          </p:grpSpPr>
          <p:cxnSp>
            <p:nvCxnSpPr>
              <p:cNvPr id="12417" name="Straight Connector 124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8" name="Straight Connector 124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1" name="Group 12350"/>
            <p:cNvGrpSpPr/>
            <p:nvPr/>
          </p:nvGrpSpPr>
          <p:grpSpPr>
            <a:xfrm>
              <a:off x="5768173" y="349909"/>
              <a:ext cx="64800" cy="64800"/>
              <a:chOff x="4180032" y="3419476"/>
              <a:chExt cx="64800" cy="64800"/>
            </a:xfrm>
          </p:grpSpPr>
          <p:cxnSp>
            <p:nvCxnSpPr>
              <p:cNvPr id="12415" name="Straight Connector 124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6" name="Straight Connector 124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2" name="Group 12351"/>
            <p:cNvGrpSpPr/>
            <p:nvPr/>
          </p:nvGrpSpPr>
          <p:grpSpPr>
            <a:xfrm>
              <a:off x="6445233" y="349909"/>
              <a:ext cx="64800" cy="64800"/>
              <a:chOff x="4180032" y="3419476"/>
              <a:chExt cx="64800" cy="64800"/>
            </a:xfrm>
          </p:grpSpPr>
          <p:cxnSp>
            <p:nvCxnSpPr>
              <p:cNvPr id="12413" name="Straight Connector 124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4" name="Straight Connector 124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3" name="Group 12352"/>
            <p:cNvGrpSpPr/>
            <p:nvPr/>
          </p:nvGrpSpPr>
          <p:grpSpPr>
            <a:xfrm>
              <a:off x="7122293" y="349909"/>
              <a:ext cx="64800" cy="64800"/>
              <a:chOff x="4180032" y="3419476"/>
              <a:chExt cx="64800" cy="64800"/>
            </a:xfrm>
          </p:grpSpPr>
          <p:cxnSp>
            <p:nvCxnSpPr>
              <p:cNvPr id="12411" name="Straight Connector 124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2" name="Straight Connector 124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4" name="Group 12353"/>
            <p:cNvGrpSpPr/>
            <p:nvPr/>
          </p:nvGrpSpPr>
          <p:grpSpPr>
            <a:xfrm>
              <a:off x="7799353" y="349909"/>
              <a:ext cx="64800" cy="64800"/>
              <a:chOff x="4180032" y="3419476"/>
              <a:chExt cx="64800" cy="64800"/>
            </a:xfrm>
          </p:grpSpPr>
          <p:cxnSp>
            <p:nvCxnSpPr>
              <p:cNvPr id="12409" name="Straight Connector 124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10" name="Straight Connector 124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5" name="Group 12354"/>
            <p:cNvGrpSpPr/>
            <p:nvPr/>
          </p:nvGrpSpPr>
          <p:grpSpPr>
            <a:xfrm>
              <a:off x="8476413" y="349909"/>
              <a:ext cx="64800" cy="64800"/>
              <a:chOff x="4180032" y="3419476"/>
              <a:chExt cx="64800" cy="64800"/>
            </a:xfrm>
          </p:grpSpPr>
          <p:cxnSp>
            <p:nvCxnSpPr>
              <p:cNvPr id="12407" name="Straight Connector 124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8" name="Straight Connector 124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6" name="Group 12355"/>
            <p:cNvGrpSpPr/>
            <p:nvPr/>
          </p:nvGrpSpPr>
          <p:grpSpPr>
            <a:xfrm>
              <a:off x="1705813" y="349909"/>
              <a:ext cx="64800" cy="64800"/>
              <a:chOff x="4180032" y="3419476"/>
              <a:chExt cx="64800" cy="64800"/>
            </a:xfrm>
          </p:grpSpPr>
          <p:cxnSp>
            <p:nvCxnSpPr>
              <p:cNvPr id="12405" name="Straight Connector 124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6" name="Straight Connector 124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7" name="Group 12356"/>
            <p:cNvGrpSpPr/>
            <p:nvPr/>
          </p:nvGrpSpPr>
          <p:grpSpPr>
            <a:xfrm>
              <a:off x="2653697" y="349909"/>
              <a:ext cx="64800" cy="64800"/>
              <a:chOff x="4180032" y="3419476"/>
              <a:chExt cx="64800" cy="64800"/>
            </a:xfrm>
          </p:grpSpPr>
          <p:cxnSp>
            <p:nvCxnSpPr>
              <p:cNvPr id="12403" name="Straight Connector 124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4" name="Straight Connector 124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8" name="Group 12357"/>
            <p:cNvGrpSpPr/>
            <p:nvPr/>
          </p:nvGrpSpPr>
          <p:grpSpPr>
            <a:xfrm>
              <a:off x="3736993" y="349909"/>
              <a:ext cx="64800" cy="64800"/>
              <a:chOff x="4180032" y="3419476"/>
              <a:chExt cx="64800" cy="64800"/>
            </a:xfrm>
          </p:grpSpPr>
          <p:cxnSp>
            <p:nvCxnSpPr>
              <p:cNvPr id="12401" name="Straight Connector 124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2" name="Straight Connector 124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59" name="Group 12358"/>
            <p:cNvGrpSpPr/>
            <p:nvPr/>
          </p:nvGrpSpPr>
          <p:grpSpPr>
            <a:xfrm>
              <a:off x="4278641" y="349909"/>
              <a:ext cx="64800" cy="64800"/>
              <a:chOff x="4180032" y="3419476"/>
              <a:chExt cx="64800" cy="64800"/>
            </a:xfrm>
          </p:grpSpPr>
          <p:cxnSp>
            <p:nvCxnSpPr>
              <p:cNvPr id="12399" name="Straight Connector 123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400" name="Straight Connector 123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0" name="Group 12359"/>
            <p:cNvGrpSpPr/>
            <p:nvPr/>
          </p:nvGrpSpPr>
          <p:grpSpPr>
            <a:xfrm>
              <a:off x="4820289" y="349909"/>
              <a:ext cx="64800" cy="64800"/>
              <a:chOff x="4180032" y="3419476"/>
              <a:chExt cx="64800" cy="64800"/>
            </a:xfrm>
          </p:grpSpPr>
          <p:cxnSp>
            <p:nvCxnSpPr>
              <p:cNvPr id="12397" name="Straight Connector 123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8" name="Straight Connector 123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1" name="Group 12360"/>
            <p:cNvGrpSpPr/>
            <p:nvPr/>
          </p:nvGrpSpPr>
          <p:grpSpPr>
            <a:xfrm>
              <a:off x="5497349" y="349909"/>
              <a:ext cx="64800" cy="64800"/>
              <a:chOff x="4180032" y="3419476"/>
              <a:chExt cx="64800" cy="64800"/>
            </a:xfrm>
          </p:grpSpPr>
          <p:cxnSp>
            <p:nvCxnSpPr>
              <p:cNvPr id="12395" name="Straight Connector 123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6" name="Straight Connector 123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2" name="Group 12361"/>
            <p:cNvGrpSpPr/>
            <p:nvPr/>
          </p:nvGrpSpPr>
          <p:grpSpPr>
            <a:xfrm>
              <a:off x="5903585" y="349909"/>
              <a:ext cx="64800" cy="64800"/>
              <a:chOff x="4180032" y="3419476"/>
              <a:chExt cx="64800" cy="64800"/>
            </a:xfrm>
          </p:grpSpPr>
          <p:cxnSp>
            <p:nvCxnSpPr>
              <p:cNvPr id="12393" name="Straight Connector 123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4" name="Straight Connector 123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3" name="Group 12362"/>
            <p:cNvGrpSpPr/>
            <p:nvPr/>
          </p:nvGrpSpPr>
          <p:grpSpPr>
            <a:xfrm>
              <a:off x="6580645" y="349909"/>
              <a:ext cx="64800" cy="64800"/>
              <a:chOff x="4180032" y="3419476"/>
              <a:chExt cx="64800" cy="64800"/>
            </a:xfrm>
          </p:grpSpPr>
          <p:cxnSp>
            <p:nvCxnSpPr>
              <p:cNvPr id="12391" name="Straight Connector 123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2" name="Straight Connector 123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4" name="Group 12363"/>
            <p:cNvGrpSpPr/>
            <p:nvPr/>
          </p:nvGrpSpPr>
          <p:grpSpPr>
            <a:xfrm>
              <a:off x="7257705" y="349909"/>
              <a:ext cx="64800" cy="64800"/>
              <a:chOff x="4180032" y="3419476"/>
              <a:chExt cx="64800" cy="64800"/>
            </a:xfrm>
          </p:grpSpPr>
          <p:cxnSp>
            <p:nvCxnSpPr>
              <p:cNvPr id="12389" name="Straight Connector 123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90" name="Straight Connector 123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5" name="Group 12364"/>
            <p:cNvGrpSpPr/>
            <p:nvPr/>
          </p:nvGrpSpPr>
          <p:grpSpPr>
            <a:xfrm>
              <a:off x="7934765" y="349909"/>
              <a:ext cx="64800" cy="64800"/>
              <a:chOff x="4180032" y="3419476"/>
              <a:chExt cx="64800" cy="64800"/>
            </a:xfrm>
          </p:grpSpPr>
          <p:cxnSp>
            <p:nvCxnSpPr>
              <p:cNvPr id="12387" name="Straight Connector 123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8" name="Straight Connector 123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6" name="Group 12365"/>
            <p:cNvGrpSpPr/>
            <p:nvPr/>
          </p:nvGrpSpPr>
          <p:grpSpPr>
            <a:xfrm>
              <a:off x="8611825" y="349909"/>
              <a:ext cx="64800" cy="64800"/>
              <a:chOff x="4180032" y="3419476"/>
              <a:chExt cx="64800" cy="64800"/>
            </a:xfrm>
          </p:grpSpPr>
          <p:cxnSp>
            <p:nvCxnSpPr>
              <p:cNvPr id="12385" name="Straight Connector 123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6" name="Straight Connector 123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7" name="Group 12366"/>
            <p:cNvGrpSpPr/>
            <p:nvPr/>
          </p:nvGrpSpPr>
          <p:grpSpPr>
            <a:xfrm>
              <a:off x="1028753" y="349909"/>
              <a:ext cx="64800" cy="64800"/>
              <a:chOff x="4180032" y="3419476"/>
              <a:chExt cx="64800" cy="64800"/>
            </a:xfrm>
          </p:grpSpPr>
          <p:cxnSp>
            <p:nvCxnSpPr>
              <p:cNvPr id="12383" name="Straight Connector 123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4" name="Straight Connector 123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8" name="Group 12367"/>
            <p:cNvGrpSpPr/>
            <p:nvPr/>
          </p:nvGrpSpPr>
          <p:grpSpPr>
            <a:xfrm>
              <a:off x="1841225" y="349909"/>
              <a:ext cx="64800" cy="64800"/>
              <a:chOff x="4180032" y="3419476"/>
              <a:chExt cx="64800" cy="64800"/>
            </a:xfrm>
          </p:grpSpPr>
          <p:cxnSp>
            <p:nvCxnSpPr>
              <p:cNvPr id="12381" name="Straight Connector 123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2" name="Straight Connector 123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69" name="Group 12368"/>
            <p:cNvGrpSpPr/>
            <p:nvPr/>
          </p:nvGrpSpPr>
          <p:grpSpPr>
            <a:xfrm>
              <a:off x="2789109" y="349909"/>
              <a:ext cx="64800" cy="64800"/>
              <a:chOff x="4180032" y="3419476"/>
              <a:chExt cx="64800" cy="64800"/>
            </a:xfrm>
          </p:grpSpPr>
          <p:cxnSp>
            <p:nvCxnSpPr>
              <p:cNvPr id="12379" name="Straight Connector 123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80" name="Straight Connector 123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70" name="Group 12369"/>
            <p:cNvGrpSpPr/>
            <p:nvPr/>
          </p:nvGrpSpPr>
          <p:grpSpPr>
            <a:xfrm>
              <a:off x="1976637" y="349909"/>
              <a:ext cx="64800" cy="64800"/>
              <a:chOff x="4180032" y="3419476"/>
              <a:chExt cx="64800" cy="64800"/>
            </a:xfrm>
          </p:grpSpPr>
          <p:cxnSp>
            <p:nvCxnSpPr>
              <p:cNvPr id="12377" name="Straight Connector 123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78" name="Straight Connector 123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71" name="Group 12370"/>
            <p:cNvGrpSpPr/>
            <p:nvPr/>
          </p:nvGrpSpPr>
          <p:grpSpPr>
            <a:xfrm>
              <a:off x="2924521" y="349909"/>
              <a:ext cx="64800" cy="64800"/>
              <a:chOff x="4180032" y="3419476"/>
              <a:chExt cx="64800" cy="64800"/>
            </a:xfrm>
          </p:grpSpPr>
          <p:cxnSp>
            <p:nvCxnSpPr>
              <p:cNvPr id="12375" name="Straight Connector 123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76" name="Straight Connector 123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372" name="Group 12371"/>
            <p:cNvGrpSpPr/>
            <p:nvPr/>
          </p:nvGrpSpPr>
          <p:grpSpPr>
            <a:xfrm>
              <a:off x="3059933" y="349909"/>
              <a:ext cx="64800" cy="64800"/>
              <a:chOff x="4180032" y="3419476"/>
              <a:chExt cx="64800" cy="64800"/>
            </a:xfrm>
          </p:grpSpPr>
          <p:cxnSp>
            <p:nvCxnSpPr>
              <p:cNvPr id="12373" name="Straight Connector 123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374" name="Straight Connector 123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499" name="Group 12498"/>
          <p:cNvGrpSpPr/>
          <p:nvPr/>
        </p:nvGrpSpPr>
        <p:grpSpPr>
          <a:xfrm>
            <a:off x="468924" y="1441463"/>
            <a:ext cx="11280435" cy="64800"/>
            <a:chOff x="351693" y="349909"/>
            <a:chExt cx="8460326" cy="64800"/>
          </a:xfrm>
        </p:grpSpPr>
        <p:grpSp>
          <p:nvGrpSpPr>
            <p:cNvPr id="12500" name="Group 12499"/>
            <p:cNvGrpSpPr/>
            <p:nvPr/>
          </p:nvGrpSpPr>
          <p:grpSpPr>
            <a:xfrm>
              <a:off x="351693" y="349909"/>
              <a:ext cx="64800" cy="64800"/>
              <a:chOff x="4180032" y="3419476"/>
              <a:chExt cx="64800" cy="64800"/>
            </a:xfrm>
          </p:grpSpPr>
          <p:cxnSp>
            <p:nvCxnSpPr>
              <p:cNvPr id="12687" name="Straight Connector 126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8" name="Straight Connector 126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1" name="Group 12500"/>
            <p:cNvGrpSpPr/>
            <p:nvPr/>
          </p:nvGrpSpPr>
          <p:grpSpPr>
            <a:xfrm>
              <a:off x="487105" y="349909"/>
              <a:ext cx="64800" cy="64800"/>
              <a:chOff x="4180032" y="3419476"/>
              <a:chExt cx="64800" cy="64800"/>
            </a:xfrm>
          </p:grpSpPr>
          <p:cxnSp>
            <p:nvCxnSpPr>
              <p:cNvPr id="12685" name="Straight Connector 126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6" name="Straight Connector 126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2" name="Group 12501"/>
            <p:cNvGrpSpPr/>
            <p:nvPr/>
          </p:nvGrpSpPr>
          <p:grpSpPr>
            <a:xfrm>
              <a:off x="622517" y="349909"/>
              <a:ext cx="64800" cy="64800"/>
              <a:chOff x="4180032" y="3419476"/>
              <a:chExt cx="64800" cy="64800"/>
            </a:xfrm>
          </p:grpSpPr>
          <p:cxnSp>
            <p:nvCxnSpPr>
              <p:cNvPr id="12683" name="Straight Connector 126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4" name="Straight Connector 126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3" name="Group 12502"/>
            <p:cNvGrpSpPr/>
            <p:nvPr/>
          </p:nvGrpSpPr>
          <p:grpSpPr>
            <a:xfrm>
              <a:off x="1164165" y="349909"/>
              <a:ext cx="64800" cy="64800"/>
              <a:chOff x="4180032" y="3419476"/>
              <a:chExt cx="64800" cy="64800"/>
            </a:xfrm>
          </p:grpSpPr>
          <p:cxnSp>
            <p:nvCxnSpPr>
              <p:cNvPr id="12681" name="Straight Connector 126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2" name="Straight Connector 126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4" name="Group 12503"/>
            <p:cNvGrpSpPr/>
            <p:nvPr/>
          </p:nvGrpSpPr>
          <p:grpSpPr>
            <a:xfrm>
              <a:off x="2112049" y="349909"/>
              <a:ext cx="64800" cy="64800"/>
              <a:chOff x="4180032" y="3419476"/>
              <a:chExt cx="64800" cy="64800"/>
            </a:xfrm>
          </p:grpSpPr>
          <p:cxnSp>
            <p:nvCxnSpPr>
              <p:cNvPr id="12679" name="Straight Connector 126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80" name="Straight Connector 126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5" name="Group 12504"/>
            <p:cNvGrpSpPr/>
            <p:nvPr/>
          </p:nvGrpSpPr>
          <p:grpSpPr>
            <a:xfrm>
              <a:off x="3195345" y="349909"/>
              <a:ext cx="64800" cy="64800"/>
              <a:chOff x="4180032" y="3419476"/>
              <a:chExt cx="64800" cy="64800"/>
            </a:xfrm>
          </p:grpSpPr>
          <p:cxnSp>
            <p:nvCxnSpPr>
              <p:cNvPr id="12677" name="Straight Connector 12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8" name="Straight Connector 12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6" name="Group 12505"/>
            <p:cNvGrpSpPr/>
            <p:nvPr/>
          </p:nvGrpSpPr>
          <p:grpSpPr>
            <a:xfrm>
              <a:off x="3872405" y="349909"/>
              <a:ext cx="64800" cy="64800"/>
              <a:chOff x="4180032" y="3419476"/>
              <a:chExt cx="64800" cy="64800"/>
            </a:xfrm>
          </p:grpSpPr>
          <p:cxnSp>
            <p:nvCxnSpPr>
              <p:cNvPr id="12675" name="Straight Connector 12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6" name="Straight Connector 12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7" name="Group 12506"/>
            <p:cNvGrpSpPr/>
            <p:nvPr/>
          </p:nvGrpSpPr>
          <p:grpSpPr>
            <a:xfrm>
              <a:off x="4955701" y="349909"/>
              <a:ext cx="64800" cy="64800"/>
              <a:chOff x="4180032" y="3419476"/>
              <a:chExt cx="64800" cy="64800"/>
            </a:xfrm>
          </p:grpSpPr>
          <p:cxnSp>
            <p:nvCxnSpPr>
              <p:cNvPr id="12673" name="Straight Connector 12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4" name="Straight Connector 12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8" name="Group 12507"/>
            <p:cNvGrpSpPr/>
            <p:nvPr/>
          </p:nvGrpSpPr>
          <p:grpSpPr>
            <a:xfrm>
              <a:off x="5632761" y="349909"/>
              <a:ext cx="64800" cy="64800"/>
              <a:chOff x="4180032" y="3419476"/>
              <a:chExt cx="64800" cy="64800"/>
            </a:xfrm>
          </p:grpSpPr>
          <p:cxnSp>
            <p:nvCxnSpPr>
              <p:cNvPr id="12671" name="Straight Connector 12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2" name="Straight Connector 12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09" name="Group 12508"/>
            <p:cNvGrpSpPr/>
            <p:nvPr/>
          </p:nvGrpSpPr>
          <p:grpSpPr>
            <a:xfrm>
              <a:off x="6038997" y="349909"/>
              <a:ext cx="64800" cy="64800"/>
              <a:chOff x="4180032" y="3419476"/>
              <a:chExt cx="64800" cy="64800"/>
            </a:xfrm>
          </p:grpSpPr>
          <p:cxnSp>
            <p:nvCxnSpPr>
              <p:cNvPr id="12669" name="Straight Connector 12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70" name="Straight Connector 12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0" name="Group 12509"/>
            <p:cNvGrpSpPr/>
            <p:nvPr/>
          </p:nvGrpSpPr>
          <p:grpSpPr>
            <a:xfrm>
              <a:off x="6716057" y="349909"/>
              <a:ext cx="64800" cy="64800"/>
              <a:chOff x="4180032" y="3419476"/>
              <a:chExt cx="64800" cy="64800"/>
            </a:xfrm>
          </p:grpSpPr>
          <p:cxnSp>
            <p:nvCxnSpPr>
              <p:cNvPr id="12667" name="Straight Connector 12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8" name="Straight Connector 12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1" name="Group 12510"/>
            <p:cNvGrpSpPr/>
            <p:nvPr/>
          </p:nvGrpSpPr>
          <p:grpSpPr>
            <a:xfrm>
              <a:off x="7393117" y="349909"/>
              <a:ext cx="64800" cy="64800"/>
              <a:chOff x="4180032" y="3419476"/>
              <a:chExt cx="64800" cy="64800"/>
            </a:xfrm>
          </p:grpSpPr>
          <p:cxnSp>
            <p:nvCxnSpPr>
              <p:cNvPr id="12665" name="Straight Connector 12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6" name="Straight Connector 12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2" name="Group 12511"/>
            <p:cNvGrpSpPr/>
            <p:nvPr/>
          </p:nvGrpSpPr>
          <p:grpSpPr>
            <a:xfrm>
              <a:off x="8070177" y="349909"/>
              <a:ext cx="64800" cy="64800"/>
              <a:chOff x="4180032" y="3419476"/>
              <a:chExt cx="64800" cy="64800"/>
            </a:xfrm>
          </p:grpSpPr>
          <p:cxnSp>
            <p:nvCxnSpPr>
              <p:cNvPr id="12663" name="Straight Connector 12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4" name="Straight Connector 12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3" name="Group 12512"/>
            <p:cNvGrpSpPr/>
            <p:nvPr/>
          </p:nvGrpSpPr>
          <p:grpSpPr>
            <a:xfrm>
              <a:off x="8747219" y="349909"/>
              <a:ext cx="64800" cy="64800"/>
              <a:chOff x="4180032" y="3419476"/>
              <a:chExt cx="64800" cy="64800"/>
            </a:xfrm>
          </p:grpSpPr>
          <p:cxnSp>
            <p:nvCxnSpPr>
              <p:cNvPr id="12661" name="Straight Connector 12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2" name="Straight Connector 12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4" name="Group 12513"/>
            <p:cNvGrpSpPr/>
            <p:nvPr/>
          </p:nvGrpSpPr>
          <p:grpSpPr>
            <a:xfrm>
              <a:off x="1299577" y="349909"/>
              <a:ext cx="64800" cy="64800"/>
              <a:chOff x="4180032" y="3419476"/>
              <a:chExt cx="64800" cy="64800"/>
            </a:xfrm>
          </p:grpSpPr>
          <p:cxnSp>
            <p:nvCxnSpPr>
              <p:cNvPr id="12659" name="Straight Connector 12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60" name="Straight Connector 12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5" name="Group 12514"/>
            <p:cNvGrpSpPr/>
            <p:nvPr/>
          </p:nvGrpSpPr>
          <p:grpSpPr>
            <a:xfrm>
              <a:off x="2247461" y="349909"/>
              <a:ext cx="64800" cy="64800"/>
              <a:chOff x="4180032" y="3419476"/>
              <a:chExt cx="64800" cy="64800"/>
            </a:xfrm>
          </p:grpSpPr>
          <p:cxnSp>
            <p:nvCxnSpPr>
              <p:cNvPr id="12657" name="Straight Connector 12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8" name="Straight Connector 12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6" name="Group 12515"/>
            <p:cNvGrpSpPr/>
            <p:nvPr/>
          </p:nvGrpSpPr>
          <p:grpSpPr>
            <a:xfrm>
              <a:off x="3330757" y="349909"/>
              <a:ext cx="64800" cy="64800"/>
              <a:chOff x="4180032" y="3419476"/>
              <a:chExt cx="64800" cy="64800"/>
            </a:xfrm>
          </p:grpSpPr>
          <p:cxnSp>
            <p:nvCxnSpPr>
              <p:cNvPr id="12655" name="Straight Connector 12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6" name="Straight Connector 12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7" name="Group 12516"/>
            <p:cNvGrpSpPr/>
            <p:nvPr/>
          </p:nvGrpSpPr>
          <p:grpSpPr>
            <a:xfrm>
              <a:off x="4007817" y="349909"/>
              <a:ext cx="64800" cy="64800"/>
              <a:chOff x="4180032" y="3419476"/>
              <a:chExt cx="64800" cy="64800"/>
            </a:xfrm>
          </p:grpSpPr>
          <p:cxnSp>
            <p:nvCxnSpPr>
              <p:cNvPr id="12653" name="Straight Connector 12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4" name="Straight Connector 12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8" name="Group 12517"/>
            <p:cNvGrpSpPr/>
            <p:nvPr/>
          </p:nvGrpSpPr>
          <p:grpSpPr>
            <a:xfrm>
              <a:off x="4414053" y="349909"/>
              <a:ext cx="64800" cy="64800"/>
              <a:chOff x="4180032" y="3419476"/>
              <a:chExt cx="64800" cy="64800"/>
            </a:xfrm>
          </p:grpSpPr>
          <p:cxnSp>
            <p:nvCxnSpPr>
              <p:cNvPr id="12651" name="Straight Connector 126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2" name="Straight Connector 126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19" name="Group 12518"/>
            <p:cNvGrpSpPr/>
            <p:nvPr/>
          </p:nvGrpSpPr>
          <p:grpSpPr>
            <a:xfrm>
              <a:off x="5091113" y="349909"/>
              <a:ext cx="64800" cy="64800"/>
              <a:chOff x="4180032" y="3419476"/>
              <a:chExt cx="64800" cy="64800"/>
            </a:xfrm>
          </p:grpSpPr>
          <p:cxnSp>
            <p:nvCxnSpPr>
              <p:cNvPr id="12649" name="Straight Connector 126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50" name="Straight Connector 126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0" name="Group 12519"/>
            <p:cNvGrpSpPr/>
            <p:nvPr/>
          </p:nvGrpSpPr>
          <p:grpSpPr>
            <a:xfrm>
              <a:off x="6174409" y="349909"/>
              <a:ext cx="64800" cy="64800"/>
              <a:chOff x="4180032" y="3419476"/>
              <a:chExt cx="64800" cy="64800"/>
            </a:xfrm>
          </p:grpSpPr>
          <p:cxnSp>
            <p:nvCxnSpPr>
              <p:cNvPr id="12647" name="Straight Connector 126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8" name="Straight Connector 126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1" name="Group 12520"/>
            <p:cNvGrpSpPr/>
            <p:nvPr/>
          </p:nvGrpSpPr>
          <p:grpSpPr>
            <a:xfrm>
              <a:off x="6851469" y="349909"/>
              <a:ext cx="64800" cy="64800"/>
              <a:chOff x="4180032" y="3419476"/>
              <a:chExt cx="64800" cy="64800"/>
            </a:xfrm>
          </p:grpSpPr>
          <p:cxnSp>
            <p:nvCxnSpPr>
              <p:cNvPr id="12645" name="Straight Connector 126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6" name="Straight Connector 126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2" name="Group 12521"/>
            <p:cNvGrpSpPr/>
            <p:nvPr/>
          </p:nvGrpSpPr>
          <p:grpSpPr>
            <a:xfrm>
              <a:off x="7528529" y="349909"/>
              <a:ext cx="64800" cy="64800"/>
              <a:chOff x="4180032" y="3419476"/>
              <a:chExt cx="64800" cy="64800"/>
            </a:xfrm>
          </p:grpSpPr>
          <p:cxnSp>
            <p:nvCxnSpPr>
              <p:cNvPr id="12643" name="Straight Connector 126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4" name="Straight Connector 126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3" name="Group 12522"/>
            <p:cNvGrpSpPr/>
            <p:nvPr/>
          </p:nvGrpSpPr>
          <p:grpSpPr>
            <a:xfrm>
              <a:off x="8205589" y="349909"/>
              <a:ext cx="64800" cy="64800"/>
              <a:chOff x="4180032" y="3419476"/>
              <a:chExt cx="64800" cy="64800"/>
            </a:xfrm>
          </p:grpSpPr>
          <p:cxnSp>
            <p:nvCxnSpPr>
              <p:cNvPr id="12641" name="Straight Connector 126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2" name="Straight Connector 126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4" name="Group 12523"/>
            <p:cNvGrpSpPr/>
            <p:nvPr/>
          </p:nvGrpSpPr>
          <p:grpSpPr>
            <a:xfrm>
              <a:off x="757929" y="349909"/>
              <a:ext cx="64800" cy="64800"/>
              <a:chOff x="4180032" y="3419476"/>
              <a:chExt cx="64800" cy="64800"/>
            </a:xfrm>
          </p:grpSpPr>
          <p:cxnSp>
            <p:nvCxnSpPr>
              <p:cNvPr id="12639" name="Straight Connector 126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40" name="Straight Connector 126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5" name="Group 12524"/>
            <p:cNvGrpSpPr/>
            <p:nvPr/>
          </p:nvGrpSpPr>
          <p:grpSpPr>
            <a:xfrm>
              <a:off x="1434989" y="349909"/>
              <a:ext cx="64800" cy="64800"/>
              <a:chOff x="4180032" y="3419476"/>
              <a:chExt cx="64800" cy="64800"/>
            </a:xfrm>
          </p:grpSpPr>
          <p:cxnSp>
            <p:nvCxnSpPr>
              <p:cNvPr id="12637" name="Straight Connector 12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8" name="Straight Connector 12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6" name="Group 12525"/>
            <p:cNvGrpSpPr/>
            <p:nvPr/>
          </p:nvGrpSpPr>
          <p:grpSpPr>
            <a:xfrm>
              <a:off x="2382873" y="349909"/>
              <a:ext cx="64800" cy="64800"/>
              <a:chOff x="4180032" y="3419476"/>
              <a:chExt cx="64800" cy="64800"/>
            </a:xfrm>
          </p:grpSpPr>
          <p:cxnSp>
            <p:nvCxnSpPr>
              <p:cNvPr id="12635" name="Straight Connector 12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6" name="Straight Connector 12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7" name="Group 12526"/>
            <p:cNvGrpSpPr/>
            <p:nvPr/>
          </p:nvGrpSpPr>
          <p:grpSpPr>
            <a:xfrm>
              <a:off x="3466169" y="349909"/>
              <a:ext cx="64800" cy="64800"/>
              <a:chOff x="4180032" y="3419476"/>
              <a:chExt cx="64800" cy="64800"/>
            </a:xfrm>
          </p:grpSpPr>
          <p:cxnSp>
            <p:nvCxnSpPr>
              <p:cNvPr id="12633" name="Straight Connector 12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4" name="Straight Connector 12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8" name="Group 12527"/>
            <p:cNvGrpSpPr/>
            <p:nvPr/>
          </p:nvGrpSpPr>
          <p:grpSpPr>
            <a:xfrm>
              <a:off x="4143229" y="349909"/>
              <a:ext cx="64800" cy="64800"/>
              <a:chOff x="4180032" y="3419476"/>
              <a:chExt cx="64800" cy="64800"/>
            </a:xfrm>
          </p:grpSpPr>
          <p:cxnSp>
            <p:nvCxnSpPr>
              <p:cNvPr id="12631" name="Straight Connector 12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2" name="Straight Connector 12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29" name="Group 12528"/>
            <p:cNvGrpSpPr/>
            <p:nvPr/>
          </p:nvGrpSpPr>
          <p:grpSpPr>
            <a:xfrm>
              <a:off x="4549465" y="349909"/>
              <a:ext cx="64800" cy="64800"/>
              <a:chOff x="4180032" y="3419476"/>
              <a:chExt cx="64800" cy="64800"/>
            </a:xfrm>
          </p:grpSpPr>
          <p:cxnSp>
            <p:nvCxnSpPr>
              <p:cNvPr id="12629" name="Straight Connector 12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30" name="Straight Connector 12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0" name="Group 12529"/>
            <p:cNvGrpSpPr/>
            <p:nvPr/>
          </p:nvGrpSpPr>
          <p:grpSpPr>
            <a:xfrm>
              <a:off x="5226525" y="349909"/>
              <a:ext cx="64800" cy="64800"/>
              <a:chOff x="4180032" y="3419476"/>
              <a:chExt cx="64800" cy="64800"/>
            </a:xfrm>
          </p:grpSpPr>
          <p:cxnSp>
            <p:nvCxnSpPr>
              <p:cNvPr id="12627" name="Straight Connector 12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8" name="Straight Connector 12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1" name="Group 12530"/>
            <p:cNvGrpSpPr/>
            <p:nvPr/>
          </p:nvGrpSpPr>
          <p:grpSpPr>
            <a:xfrm>
              <a:off x="6309821" y="349909"/>
              <a:ext cx="64800" cy="64800"/>
              <a:chOff x="4180032" y="3419476"/>
              <a:chExt cx="64800" cy="64800"/>
            </a:xfrm>
          </p:grpSpPr>
          <p:cxnSp>
            <p:nvCxnSpPr>
              <p:cNvPr id="12625" name="Straight Connector 12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6" name="Straight Connector 12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2" name="Group 12531"/>
            <p:cNvGrpSpPr/>
            <p:nvPr/>
          </p:nvGrpSpPr>
          <p:grpSpPr>
            <a:xfrm>
              <a:off x="6986881" y="349909"/>
              <a:ext cx="64800" cy="64800"/>
              <a:chOff x="4180032" y="3419476"/>
              <a:chExt cx="64800" cy="64800"/>
            </a:xfrm>
          </p:grpSpPr>
          <p:cxnSp>
            <p:nvCxnSpPr>
              <p:cNvPr id="12623" name="Straight Connector 12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4" name="Straight Connector 12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3" name="Group 12532"/>
            <p:cNvGrpSpPr/>
            <p:nvPr/>
          </p:nvGrpSpPr>
          <p:grpSpPr>
            <a:xfrm>
              <a:off x="7663941" y="349909"/>
              <a:ext cx="64800" cy="64800"/>
              <a:chOff x="4180032" y="3419476"/>
              <a:chExt cx="64800" cy="64800"/>
            </a:xfrm>
          </p:grpSpPr>
          <p:cxnSp>
            <p:nvCxnSpPr>
              <p:cNvPr id="12621" name="Straight Connector 12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2" name="Straight Connector 12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4" name="Group 12533"/>
            <p:cNvGrpSpPr/>
            <p:nvPr/>
          </p:nvGrpSpPr>
          <p:grpSpPr>
            <a:xfrm>
              <a:off x="8341001" y="349909"/>
              <a:ext cx="64800" cy="64800"/>
              <a:chOff x="4180032" y="3419476"/>
              <a:chExt cx="64800" cy="64800"/>
            </a:xfrm>
          </p:grpSpPr>
          <p:cxnSp>
            <p:nvCxnSpPr>
              <p:cNvPr id="12619" name="Straight Connector 12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20" name="Straight Connector 12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5" name="Group 12534"/>
            <p:cNvGrpSpPr/>
            <p:nvPr/>
          </p:nvGrpSpPr>
          <p:grpSpPr>
            <a:xfrm>
              <a:off x="893341" y="349909"/>
              <a:ext cx="64800" cy="64800"/>
              <a:chOff x="4180032" y="3419476"/>
              <a:chExt cx="64800" cy="64800"/>
            </a:xfrm>
          </p:grpSpPr>
          <p:cxnSp>
            <p:nvCxnSpPr>
              <p:cNvPr id="12617" name="Straight Connector 12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8" name="Straight Connector 12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6" name="Group 12535"/>
            <p:cNvGrpSpPr/>
            <p:nvPr/>
          </p:nvGrpSpPr>
          <p:grpSpPr>
            <a:xfrm>
              <a:off x="1570401" y="349909"/>
              <a:ext cx="64800" cy="64800"/>
              <a:chOff x="4180032" y="3419476"/>
              <a:chExt cx="64800" cy="64800"/>
            </a:xfrm>
          </p:grpSpPr>
          <p:cxnSp>
            <p:nvCxnSpPr>
              <p:cNvPr id="12615" name="Straight Connector 12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6" name="Straight Connector 12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7" name="Group 12536"/>
            <p:cNvGrpSpPr/>
            <p:nvPr/>
          </p:nvGrpSpPr>
          <p:grpSpPr>
            <a:xfrm>
              <a:off x="2518285" y="349909"/>
              <a:ext cx="64800" cy="64800"/>
              <a:chOff x="4180032" y="3419476"/>
              <a:chExt cx="64800" cy="64800"/>
            </a:xfrm>
          </p:grpSpPr>
          <p:cxnSp>
            <p:nvCxnSpPr>
              <p:cNvPr id="12613" name="Straight Connector 12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4" name="Straight Connector 12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8" name="Group 12537"/>
            <p:cNvGrpSpPr/>
            <p:nvPr/>
          </p:nvGrpSpPr>
          <p:grpSpPr>
            <a:xfrm>
              <a:off x="3601581" y="349909"/>
              <a:ext cx="64800" cy="64800"/>
              <a:chOff x="4180032" y="3419476"/>
              <a:chExt cx="64800" cy="64800"/>
            </a:xfrm>
          </p:grpSpPr>
          <p:cxnSp>
            <p:nvCxnSpPr>
              <p:cNvPr id="12611" name="Straight Connector 126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2" name="Straight Connector 126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39" name="Group 12538"/>
            <p:cNvGrpSpPr/>
            <p:nvPr/>
          </p:nvGrpSpPr>
          <p:grpSpPr>
            <a:xfrm>
              <a:off x="4684877" y="349909"/>
              <a:ext cx="64800" cy="64800"/>
              <a:chOff x="4180032" y="3419476"/>
              <a:chExt cx="64800" cy="64800"/>
            </a:xfrm>
          </p:grpSpPr>
          <p:cxnSp>
            <p:nvCxnSpPr>
              <p:cNvPr id="12609" name="Straight Connector 126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10" name="Straight Connector 126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0" name="Group 12539"/>
            <p:cNvGrpSpPr/>
            <p:nvPr/>
          </p:nvGrpSpPr>
          <p:grpSpPr>
            <a:xfrm>
              <a:off x="5361937" y="349909"/>
              <a:ext cx="64800" cy="64800"/>
              <a:chOff x="4180032" y="3419476"/>
              <a:chExt cx="64800" cy="64800"/>
            </a:xfrm>
          </p:grpSpPr>
          <p:cxnSp>
            <p:nvCxnSpPr>
              <p:cNvPr id="12607" name="Straight Connector 126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8" name="Straight Connector 126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1" name="Group 12540"/>
            <p:cNvGrpSpPr/>
            <p:nvPr/>
          </p:nvGrpSpPr>
          <p:grpSpPr>
            <a:xfrm>
              <a:off x="5768173" y="349909"/>
              <a:ext cx="64800" cy="64800"/>
              <a:chOff x="4180032" y="3419476"/>
              <a:chExt cx="64800" cy="64800"/>
            </a:xfrm>
          </p:grpSpPr>
          <p:cxnSp>
            <p:nvCxnSpPr>
              <p:cNvPr id="12605" name="Straight Connector 126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6" name="Straight Connector 126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2" name="Group 12541"/>
            <p:cNvGrpSpPr/>
            <p:nvPr/>
          </p:nvGrpSpPr>
          <p:grpSpPr>
            <a:xfrm>
              <a:off x="6445233" y="349909"/>
              <a:ext cx="64800" cy="64800"/>
              <a:chOff x="4180032" y="3419476"/>
              <a:chExt cx="64800" cy="64800"/>
            </a:xfrm>
          </p:grpSpPr>
          <p:cxnSp>
            <p:nvCxnSpPr>
              <p:cNvPr id="12603" name="Straight Connector 126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4" name="Straight Connector 126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3" name="Group 12542"/>
            <p:cNvGrpSpPr/>
            <p:nvPr/>
          </p:nvGrpSpPr>
          <p:grpSpPr>
            <a:xfrm>
              <a:off x="7122293" y="349909"/>
              <a:ext cx="64800" cy="64800"/>
              <a:chOff x="4180032" y="3419476"/>
              <a:chExt cx="64800" cy="64800"/>
            </a:xfrm>
          </p:grpSpPr>
          <p:cxnSp>
            <p:nvCxnSpPr>
              <p:cNvPr id="12601" name="Straight Connector 126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2" name="Straight Connector 126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4" name="Group 12543"/>
            <p:cNvGrpSpPr/>
            <p:nvPr/>
          </p:nvGrpSpPr>
          <p:grpSpPr>
            <a:xfrm>
              <a:off x="7799353" y="349909"/>
              <a:ext cx="64800" cy="64800"/>
              <a:chOff x="4180032" y="3419476"/>
              <a:chExt cx="64800" cy="64800"/>
            </a:xfrm>
          </p:grpSpPr>
          <p:cxnSp>
            <p:nvCxnSpPr>
              <p:cNvPr id="12599" name="Straight Connector 125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600" name="Straight Connector 125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5" name="Group 12544"/>
            <p:cNvGrpSpPr/>
            <p:nvPr/>
          </p:nvGrpSpPr>
          <p:grpSpPr>
            <a:xfrm>
              <a:off x="8476413" y="349909"/>
              <a:ext cx="64800" cy="64800"/>
              <a:chOff x="4180032" y="3419476"/>
              <a:chExt cx="64800" cy="64800"/>
            </a:xfrm>
          </p:grpSpPr>
          <p:cxnSp>
            <p:nvCxnSpPr>
              <p:cNvPr id="12597" name="Straight Connector 125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8" name="Straight Connector 125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6" name="Group 12545"/>
            <p:cNvGrpSpPr/>
            <p:nvPr/>
          </p:nvGrpSpPr>
          <p:grpSpPr>
            <a:xfrm>
              <a:off x="1705813" y="349909"/>
              <a:ext cx="64800" cy="64800"/>
              <a:chOff x="4180032" y="3419476"/>
              <a:chExt cx="64800" cy="64800"/>
            </a:xfrm>
          </p:grpSpPr>
          <p:cxnSp>
            <p:nvCxnSpPr>
              <p:cNvPr id="12595" name="Straight Connector 125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6" name="Straight Connector 125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7" name="Group 12546"/>
            <p:cNvGrpSpPr/>
            <p:nvPr/>
          </p:nvGrpSpPr>
          <p:grpSpPr>
            <a:xfrm>
              <a:off x="2653697" y="349909"/>
              <a:ext cx="64800" cy="64800"/>
              <a:chOff x="4180032" y="3419476"/>
              <a:chExt cx="64800" cy="64800"/>
            </a:xfrm>
          </p:grpSpPr>
          <p:cxnSp>
            <p:nvCxnSpPr>
              <p:cNvPr id="12593" name="Straight Connector 125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4" name="Straight Connector 125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8" name="Group 12547"/>
            <p:cNvGrpSpPr/>
            <p:nvPr/>
          </p:nvGrpSpPr>
          <p:grpSpPr>
            <a:xfrm>
              <a:off x="3736993" y="349909"/>
              <a:ext cx="64800" cy="64800"/>
              <a:chOff x="4180032" y="3419476"/>
              <a:chExt cx="64800" cy="64800"/>
            </a:xfrm>
          </p:grpSpPr>
          <p:cxnSp>
            <p:nvCxnSpPr>
              <p:cNvPr id="12591" name="Straight Connector 125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2" name="Straight Connector 125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49" name="Group 12548"/>
            <p:cNvGrpSpPr/>
            <p:nvPr/>
          </p:nvGrpSpPr>
          <p:grpSpPr>
            <a:xfrm>
              <a:off x="4278641" y="349909"/>
              <a:ext cx="64800" cy="64800"/>
              <a:chOff x="4180032" y="3419476"/>
              <a:chExt cx="64800" cy="64800"/>
            </a:xfrm>
          </p:grpSpPr>
          <p:cxnSp>
            <p:nvCxnSpPr>
              <p:cNvPr id="12589" name="Straight Connector 125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90" name="Straight Connector 125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0" name="Group 12549"/>
            <p:cNvGrpSpPr/>
            <p:nvPr/>
          </p:nvGrpSpPr>
          <p:grpSpPr>
            <a:xfrm>
              <a:off x="4820289" y="349909"/>
              <a:ext cx="64800" cy="64800"/>
              <a:chOff x="4180032" y="3419476"/>
              <a:chExt cx="64800" cy="64800"/>
            </a:xfrm>
          </p:grpSpPr>
          <p:cxnSp>
            <p:nvCxnSpPr>
              <p:cNvPr id="12587" name="Straight Connector 125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8" name="Straight Connector 125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1" name="Group 12550"/>
            <p:cNvGrpSpPr/>
            <p:nvPr/>
          </p:nvGrpSpPr>
          <p:grpSpPr>
            <a:xfrm>
              <a:off x="5497349" y="349909"/>
              <a:ext cx="64800" cy="64800"/>
              <a:chOff x="4180032" y="3419476"/>
              <a:chExt cx="64800" cy="64800"/>
            </a:xfrm>
          </p:grpSpPr>
          <p:cxnSp>
            <p:nvCxnSpPr>
              <p:cNvPr id="12585" name="Straight Connector 125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6" name="Straight Connector 125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2" name="Group 12551"/>
            <p:cNvGrpSpPr/>
            <p:nvPr/>
          </p:nvGrpSpPr>
          <p:grpSpPr>
            <a:xfrm>
              <a:off x="5903585" y="349909"/>
              <a:ext cx="64800" cy="64800"/>
              <a:chOff x="4180032" y="3419476"/>
              <a:chExt cx="64800" cy="64800"/>
            </a:xfrm>
          </p:grpSpPr>
          <p:cxnSp>
            <p:nvCxnSpPr>
              <p:cNvPr id="12583" name="Straight Connector 125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4" name="Straight Connector 125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3" name="Group 12552"/>
            <p:cNvGrpSpPr/>
            <p:nvPr/>
          </p:nvGrpSpPr>
          <p:grpSpPr>
            <a:xfrm>
              <a:off x="6580645" y="349909"/>
              <a:ext cx="64800" cy="64800"/>
              <a:chOff x="4180032" y="3419476"/>
              <a:chExt cx="64800" cy="64800"/>
            </a:xfrm>
          </p:grpSpPr>
          <p:cxnSp>
            <p:nvCxnSpPr>
              <p:cNvPr id="12581" name="Straight Connector 125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2" name="Straight Connector 125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4" name="Group 12553"/>
            <p:cNvGrpSpPr/>
            <p:nvPr/>
          </p:nvGrpSpPr>
          <p:grpSpPr>
            <a:xfrm>
              <a:off x="7257705" y="349909"/>
              <a:ext cx="64800" cy="64800"/>
              <a:chOff x="4180032" y="3419476"/>
              <a:chExt cx="64800" cy="64800"/>
            </a:xfrm>
          </p:grpSpPr>
          <p:cxnSp>
            <p:nvCxnSpPr>
              <p:cNvPr id="12579" name="Straight Connector 125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80" name="Straight Connector 125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5" name="Group 12554"/>
            <p:cNvGrpSpPr/>
            <p:nvPr/>
          </p:nvGrpSpPr>
          <p:grpSpPr>
            <a:xfrm>
              <a:off x="7934765" y="349909"/>
              <a:ext cx="64800" cy="64800"/>
              <a:chOff x="4180032" y="3419476"/>
              <a:chExt cx="64800" cy="64800"/>
            </a:xfrm>
          </p:grpSpPr>
          <p:cxnSp>
            <p:nvCxnSpPr>
              <p:cNvPr id="12577" name="Straight Connector 125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8" name="Straight Connector 125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6" name="Group 12555"/>
            <p:cNvGrpSpPr/>
            <p:nvPr/>
          </p:nvGrpSpPr>
          <p:grpSpPr>
            <a:xfrm>
              <a:off x="8611825" y="349909"/>
              <a:ext cx="64800" cy="64800"/>
              <a:chOff x="4180032" y="3419476"/>
              <a:chExt cx="64800" cy="64800"/>
            </a:xfrm>
          </p:grpSpPr>
          <p:cxnSp>
            <p:nvCxnSpPr>
              <p:cNvPr id="12575" name="Straight Connector 125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6" name="Straight Connector 125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7" name="Group 12556"/>
            <p:cNvGrpSpPr/>
            <p:nvPr/>
          </p:nvGrpSpPr>
          <p:grpSpPr>
            <a:xfrm>
              <a:off x="1028753" y="349909"/>
              <a:ext cx="64800" cy="64800"/>
              <a:chOff x="4180032" y="3419476"/>
              <a:chExt cx="64800" cy="64800"/>
            </a:xfrm>
          </p:grpSpPr>
          <p:cxnSp>
            <p:nvCxnSpPr>
              <p:cNvPr id="12573" name="Straight Connector 125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4" name="Straight Connector 125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8" name="Group 12557"/>
            <p:cNvGrpSpPr/>
            <p:nvPr/>
          </p:nvGrpSpPr>
          <p:grpSpPr>
            <a:xfrm>
              <a:off x="1841225" y="349909"/>
              <a:ext cx="64800" cy="64800"/>
              <a:chOff x="4180032" y="3419476"/>
              <a:chExt cx="64800" cy="64800"/>
            </a:xfrm>
          </p:grpSpPr>
          <p:cxnSp>
            <p:nvCxnSpPr>
              <p:cNvPr id="12571" name="Straight Connector 125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2" name="Straight Connector 125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59" name="Group 12558"/>
            <p:cNvGrpSpPr/>
            <p:nvPr/>
          </p:nvGrpSpPr>
          <p:grpSpPr>
            <a:xfrm>
              <a:off x="2789109" y="349909"/>
              <a:ext cx="64800" cy="64800"/>
              <a:chOff x="4180032" y="3419476"/>
              <a:chExt cx="64800" cy="64800"/>
            </a:xfrm>
          </p:grpSpPr>
          <p:cxnSp>
            <p:nvCxnSpPr>
              <p:cNvPr id="12569" name="Straight Connector 125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70" name="Straight Connector 125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60" name="Group 12559"/>
            <p:cNvGrpSpPr/>
            <p:nvPr/>
          </p:nvGrpSpPr>
          <p:grpSpPr>
            <a:xfrm>
              <a:off x="1976637" y="349909"/>
              <a:ext cx="64800" cy="64800"/>
              <a:chOff x="4180032" y="3419476"/>
              <a:chExt cx="64800" cy="64800"/>
            </a:xfrm>
          </p:grpSpPr>
          <p:cxnSp>
            <p:nvCxnSpPr>
              <p:cNvPr id="12567" name="Straight Connector 125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68" name="Straight Connector 125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61" name="Group 12560"/>
            <p:cNvGrpSpPr/>
            <p:nvPr/>
          </p:nvGrpSpPr>
          <p:grpSpPr>
            <a:xfrm>
              <a:off x="2924521" y="349909"/>
              <a:ext cx="64800" cy="64800"/>
              <a:chOff x="4180032" y="3419476"/>
              <a:chExt cx="64800" cy="64800"/>
            </a:xfrm>
          </p:grpSpPr>
          <p:cxnSp>
            <p:nvCxnSpPr>
              <p:cNvPr id="12565" name="Straight Connector 125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66" name="Straight Connector 125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562" name="Group 12561"/>
            <p:cNvGrpSpPr/>
            <p:nvPr/>
          </p:nvGrpSpPr>
          <p:grpSpPr>
            <a:xfrm>
              <a:off x="3059933" y="349909"/>
              <a:ext cx="64800" cy="64800"/>
              <a:chOff x="4180032" y="3419476"/>
              <a:chExt cx="64800" cy="64800"/>
            </a:xfrm>
          </p:grpSpPr>
          <p:cxnSp>
            <p:nvCxnSpPr>
              <p:cNvPr id="12563" name="Straight Connector 125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564" name="Straight Connector 125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689" name="Group 12688"/>
          <p:cNvGrpSpPr/>
          <p:nvPr/>
        </p:nvGrpSpPr>
        <p:grpSpPr>
          <a:xfrm>
            <a:off x="468924" y="1585304"/>
            <a:ext cx="11280435" cy="64800"/>
            <a:chOff x="351693" y="349909"/>
            <a:chExt cx="8460326" cy="64800"/>
          </a:xfrm>
        </p:grpSpPr>
        <p:grpSp>
          <p:nvGrpSpPr>
            <p:cNvPr id="12690" name="Group 12689"/>
            <p:cNvGrpSpPr/>
            <p:nvPr/>
          </p:nvGrpSpPr>
          <p:grpSpPr>
            <a:xfrm>
              <a:off x="351693" y="349909"/>
              <a:ext cx="64800" cy="64800"/>
              <a:chOff x="4180032" y="3419476"/>
              <a:chExt cx="64800" cy="64800"/>
            </a:xfrm>
          </p:grpSpPr>
          <p:cxnSp>
            <p:nvCxnSpPr>
              <p:cNvPr id="12877" name="Straight Connector 128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8" name="Straight Connector 128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1" name="Group 12690"/>
            <p:cNvGrpSpPr/>
            <p:nvPr/>
          </p:nvGrpSpPr>
          <p:grpSpPr>
            <a:xfrm>
              <a:off x="487105" y="349909"/>
              <a:ext cx="64800" cy="64800"/>
              <a:chOff x="4180032" y="3419476"/>
              <a:chExt cx="64800" cy="64800"/>
            </a:xfrm>
          </p:grpSpPr>
          <p:cxnSp>
            <p:nvCxnSpPr>
              <p:cNvPr id="12875" name="Straight Connector 128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6" name="Straight Connector 128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2" name="Group 12691"/>
            <p:cNvGrpSpPr/>
            <p:nvPr/>
          </p:nvGrpSpPr>
          <p:grpSpPr>
            <a:xfrm>
              <a:off x="622517" y="349909"/>
              <a:ext cx="64800" cy="64800"/>
              <a:chOff x="4180032" y="3419476"/>
              <a:chExt cx="64800" cy="64800"/>
            </a:xfrm>
          </p:grpSpPr>
          <p:cxnSp>
            <p:nvCxnSpPr>
              <p:cNvPr id="12873" name="Straight Connector 128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4" name="Straight Connector 128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3" name="Group 12692"/>
            <p:cNvGrpSpPr/>
            <p:nvPr/>
          </p:nvGrpSpPr>
          <p:grpSpPr>
            <a:xfrm>
              <a:off x="1164165" y="349909"/>
              <a:ext cx="64800" cy="64800"/>
              <a:chOff x="4180032" y="3419476"/>
              <a:chExt cx="64800" cy="64800"/>
            </a:xfrm>
          </p:grpSpPr>
          <p:cxnSp>
            <p:nvCxnSpPr>
              <p:cNvPr id="12871" name="Straight Connector 128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2" name="Straight Connector 128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4" name="Group 12693"/>
            <p:cNvGrpSpPr/>
            <p:nvPr/>
          </p:nvGrpSpPr>
          <p:grpSpPr>
            <a:xfrm>
              <a:off x="2112049" y="349909"/>
              <a:ext cx="64800" cy="64800"/>
              <a:chOff x="4180032" y="3419476"/>
              <a:chExt cx="64800" cy="64800"/>
            </a:xfrm>
          </p:grpSpPr>
          <p:cxnSp>
            <p:nvCxnSpPr>
              <p:cNvPr id="12869" name="Straight Connector 128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70" name="Straight Connector 128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5" name="Group 12694"/>
            <p:cNvGrpSpPr/>
            <p:nvPr/>
          </p:nvGrpSpPr>
          <p:grpSpPr>
            <a:xfrm>
              <a:off x="3195345" y="349909"/>
              <a:ext cx="64800" cy="64800"/>
              <a:chOff x="4180032" y="3419476"/>
              <a:chExt cx="64800" cy="64800"/>
            </a:xfrm>
          </p:grpSpPr>
          <p:cxnSp>
            <p:nvCxnSpPr>
              <p:cNvPr id="12867" name="Straight Connector 12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8" name="Straight Connector 12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6" name="Group 12695"/>
            <p:cNvGrpSpPr/>
            <p:nvPr/>
          </p:nvGrpSpPr>
          <p:grpSpPr>
            <a:xfrm>
              <a:off x="3872405" y="349909"/>
              <a:ext cx="64800" cy="64800"/>
              <a:chOff x="4180032" y="3419476"/>
              <a:chExt cx="64800" cy="64800"/>
            </a:xfrm>
          </p:grpSpPr>
          <p:cxnSp>
            <p:nvCxnSpPr>
              <p:cNvPr id="12865" name="Straight Connector 12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6" name="Straight Connector 12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7" name="Group 12696"/>
            <p:cNvGrpSpPr/>
            <p:nvPr/>
          </p:nvGrpSpPr>
          <p:grpSpPr>
            <a:xfrm>
              <a:off x="4955701" y="349909"/>
              <a:ext cx="64800" cy="64800"/>
              <a:chOff x="4180032" y="3419476"/>
              <a:chExt cx="64800" cy="64800"/>
            </a:xfrm>
          </p:grpSpPr>
          <p:cxnSp>
            <p:nvCxnSpPr>
              <p:cNvPr id="12863" name="Straight Connector 12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4" name="Straight Connector 12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8" name="Group 12697"/>
            <p:cNvGrpSpPr/>
            <p:nvPr/>
          </p:nvGrpSpPr>
          <p:grpSpPr>
            <a:xfrm>
              <a:off x="5632761" y="349909"/>
              <a:ext cx="64800" cy="64800"/>
              <a:chOff x="4180032" y="3419476"/>
              <a:chExt cx="64800" cy="64800"/>
            </a:xfrm>
          </p:grpSpPr>
          <p:cxnSp>
            <p:nvCxnSpPr>
              <p:cNvPr id="12861" name="Straight Connector 12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2" name="Straight Connector 12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699" name="Group 12698"/>
            <p:cNvGrpSpPr/>
            <p:nvPr/>
          </p:nvGrpSpPr>
          <p:grpSpPr>
            <a:xfrm>
              <a:off x="6038997" y="349909"/>
              <a:ext cx="64800" cy="64800"/>
              <a:chOff x="4180032" y="3419476"/>
              <a:chExt cx="64800" cy="64800"/>
            </a:xfrm>
          </p:grpSpPr>
          <p:cxnSp>
            <p:nvCxnSpPr>
              <p:cNvPr id="12859" name="Straight Connector 12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60" name="Straight Connector 12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0" name="Group 12699"/>
            <p:cNvGrpSpPr/>
            <p:nvPr/>
          </p:nvGrpSpPr>
          <p:grpSpPr>
            <a:xfrm>
              <a:off x="6716057" y="349909"/>
              <a:ext cx="64800" cy="64800"/>
              <a:chOff x="4180032" y="3419476"/>
              <a:chExt cx="64800" cy="64800"/>
            </a:xfrm>
          </p:grpSpPr>
          <p:cxnSp>
            <p:nvCxnSpPr>
              <p:cNvPr id="12857" name="Straight Connector 12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8" name="Straight Connector 12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1" name="Group 12700"/>
            <p:cNvGrpSpPr/>
            <p:nvPr/>
          </p:nvGrpSpPr>
          <p:grpSpPr>
            <a:xfrm>
              <a:off x="7393117" y="349909"/>
              <a:ext cx="64800" cy="64800"/>
              <a:chOff x="4180032" y="3419476"/>
              <a:chExt cx="64800" cy="64800"/>
            </a:xfrm>
          </p:grpSpPr>
          <p:cxnSp>
            <p:nvCxnSpPr>
              <p:cNvPr id="12855" name="Straight Connector 12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6" name="Straight Connector 12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2" name="Group 12701"/>
            <p:cNvGrpSpPr/>
            <p:nvPr/>
          </p:nvGrpSpPr>
          <p:grpSpPr>
            <a:xfrm>
              <a:off x="8070177" y="349909"/>
              <a:ext cx="64800" cy="64800"/>
              <a:chOff x="4180032" y="3419476"/>
              <a:chExt cx="64800" cy="64800"/>
            </a:xfrm>
          </p:grpSpPr>
          <p:cxnSp>
            <p:nvCxnSpPr>
              <p:cNvPr id="12853" name="Straight Connector 12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4" name="Straight Connector 12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3" name="Group 12702"/>
            <p:cNvGrpSpPr/>
            <p:nvPr/>
          </p:nvGrpSpPr>
          <p:grpSpPr>
            <a:xfrm>
              <a:off x="8747219" y="349909"/>
              <a:ext cx="64800" cy="64800"/>
              <a:chOff x="4180032" y="3419476"/>
              <a:chExt cx="64800" cy="64800"/>
            </a:xfrm>
          </p:grpSpPr>
          <p:cxnSp>
            <p:nvCxnSpPr>
              <p:cNvPr id="12851" name="Straight Connector 12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2" name="Straight Connector 12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4" name="Group 12703"/>
            <p:cNvGrpSpPr/>
            <p:nvPr/>
          </p:nvGrpSpPr>
          <p:grpSpPr>
            <a:xfrm>
              <a:off x="1299577" y="349909"/>
              <a:ext cx="64800" cy="64800"/>
              <a:chOff x="4180032" y="3419476"/>
              <a:chExt cx="64800" cy="64800"/>
            </a:xfrm>
          </p:grpSpPr>
          <p:cxnSp>
            <p:nvCxnSpPr>
              <p:cNvPr id="12849" name="Straight Connector 12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50" name="Straight Connector 12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5" name="Group 12704"/>
            <p:cNvGrpSpPr/>
            <p:nvPr/>
          </p:nvGrpSpPr>
          <p:grpSpPr>
            <a:xfrm>
              <a:off x="2247461" y="349909"/>
              <a:ext cx="64800" cy="64800"/>
              <a:chOff x="4180032" y="3419476"/>
              <a:chExt cx="64800" cy="64800"/>
            </a:xfrm>
          </p:grpSpPr>
          <p:cxnSp>
            <p:nvCxnSpPr>
              <p:cNvPr id="12847" name="Straight Connector 12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8" name="Straight Connector 12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6" name="Group 12705"/>
            <p:cNvGrpSpPr/>
            <p:nvPr/>
          </p:nvGrpSpPr>
          <p:grpSpPr>
            <a:xfrm>
              <a:off x="3330757" y="349909"/>
              <a:ext cx="64800" cy="64800"/>
              <a:chOff x="4180032" y="3419476"/>
              <a:chExt cx="64800" cy="64800"/>
            </a:xfrm>
          </p:grpSpPr>
          <p:cxnSp>
            <p:nvCxnSpPr>
              <p:cNvPr id="12845" name="Straight Connector 12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6" name="Straight Connector 12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7" name="Group 12706"/>
            <p:cNvGrpSpPr/>
            <p:nvPr/>
          </p:nvGrpSpPr>
          <p:grpSpPr>
            <a:xfrm>
              <a:off x="4007817" y="349909"/>
              <a:ext cx="64800" cy="64800"/>
              <a:chOff x="4180032" y="3419476"/>
              <a:chExt cx="64800" cy="64800"/>
            </a:xfrm>
          </p:grpSpPr>
          <p:cxnSp>
            <p:nvCxnSpPr>
              <p:cNvPr id="12843" name="Straight Connector 12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4" name="Straight Connector 12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8" name="Group 12707"/>
            <p:cNvGrpSpPr/>
            <p:nvPr/>
          </p:nvGrpSpPr>
          <p:grpSpPr>
            <a:xfrm>
              <a:off x="4414053" y="349909"/>
              <a:ext cx="64800" cy="64800"/>
              <a:chOff x="4180032" y="3419476"/>
              <a:chExt cx="64800" cy="64800"/>
            </a:xfrm>
          </p:grpSpPr>
          <p:cxnSp>
            <p:nvCxnSpPr>
              <p:cNvPr id="12841" name="Straight Connector 128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2" name="Straight Connector 128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09" name="Group 12708"/>
            <p:cNvGrpSpPr/>
            <p:nvPr/>
          </p:nvGrpSpPr>
          <p:grpSpPr>
            <a:xfrm>
              <a:off x="5091113" y="349909"/>
              <a:ext cx="64800" cy="64800"/>
              <a:chOff x="4180032" y="3419476"/>
              <a:chExt cx="64800" cy="64800"/>
            </a:xfrm>
          </p:grpSpPr>
          <p:cxnSp>
            <p:nvCxnSpPr>
              <p:cNvPr id="12839" name="Straight Connector 128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40" name="Straight Connector 128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0" name="Group 12709"/>
            <p:cNvGrpSpPr/>
            <p:nvPr/>
          </p:nvGrpSpPr>
          <p:grpSpPr>
            <a:xfrm>
              <a:off x="6174409" y="349909"/>
              <a:ext cx="64800" cy="64800"/>
              <a:chOff x="4180032" y="3419476"/>
              <a:chExt cx="64800" cy="64800"/>
            </a:xfrm>
          </p:grpSpPr>
          <p:cxnSp>
            <p:nvCxnSpPr>
              <p:cNvPr id="12837" name="Straight Connector 128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8" name="Straight Connector 128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1" name="Group 12710"/>
            <p:cNvGrpSpPr/>
            <p:nvPr/>
          </p:nvGrpSpPr>
          <p:grpSpPr>
            <a:xfrm>
              <a:off x="6851469" y="349909"/>
              <a:ext cx="64800" cy="64800"/>
              <a:chOff x="4180032" y="3419476"/>
              <a:chExt cx="64800" cy="64800"/>
            </a:xfrm>
          </p:grpSpPr>
          <p:cxnSp>
            <p:nvCxnSpPr>
              <p:cNvPr id="12835" name="Straight Connector 128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6" name="Straight Connector 128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2" name="Group 12711"/>
            <p:cNvGrpSpPr/>
            <p:nvPr/>
          </p:nvGrpSpPr>
          <p:grpSpPr>
            <a:xfrm>
              <a:off x="7528529" y="349909"/>
              <a:ext cx="64800" cy="64800"/>
              <a:chOff x="4180032" y="3419476"/>
              <a:chExt cx="64800" cy="64800"/>
            </a:xfrm>
          </p:grpSpPr>
          <p:cxnSp>
            <p:nvCxnSpPr>
              <p:cNvPr id="12833" name="Straight Connector 128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4" name="Straight Connector 128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3" name="Group 12712"/>
            <p:cNvGrpSpPr/>
            <p:nvPr/>
          </p:nvGrpSpPr>
          <p:grpSpPr>
            <a:xfrm>
              <a:off x="8205589" y="349909"/>
              <a:ext cx="64800" cy="64800"/>
              <a:chOff x="4180032" y="3419476"/>
              <a:chExt cx="64800" cy="64800"/>
            </a:xfrm>
          </p:grpSpPr>
          <p:cxnSp>
            <p:nvCxnSpPr>
              <p:cNvPr id="12831" name="Straight Connector 128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2" name="Straight Connector 128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4" name="Group 12713"/>
            <p:cNvGrpSpPr/>
            <p:nvPr/>
          </p:nvGrpSpPr>
          <p:grpSpPr>
            <a:xfrm>
              <a:off x="757929" y="349909"/>
              <a:ext cx="64800" cy="64800"/>
              <a:chOff x="4180032" y="3419476"/>
              <a:chExt cx="64800" cy="64800"/>
            </a:xfrm>
          </p:grpSpPr>
          <p:cxnSp>
            <p:nvCxnSpPr>
              <p:cNvPr id="12829" name="Straight Connector 128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30" name="Straight Connector 128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5" name="Group 12714"/>
            <p:cNvGrpSpPr/>
            <p:nvPr/>
          </p:nvGrpSpPr>
          <p:grpSpPr>
            <a:xfrm>
              <a:off x="1434989" y="349909"/>
              <a:ext cx="64800" cy="64800"/>
              <a:chOff x="4180032" y="3419476"/>
              <a:chExt cx="64800" cy="64800"/>
            </a:xfrm>
          </p:grpSpPr>
          <p:cxnSp>
            <p:nvCxnSpPr>
              <p:cNvPr id="12827" name="Straight Connector 12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8" name="Straight Connector 12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6" name="Group 12715"/>
            <p:cNvGrpSpPr/>
            <p:nvPr/>
          </p:nvGrpSpPr>
          <p:grpSpPr>
            <a:xfrm>
              <a:off x="2382873" y="349909"/>
              <a:ext cx="64800" cy="64800"/>
              <a:chOff x="4180032" y="3419476"/>
              <a:chExt cx="64800" cy="64800"/>
            </a:xfrm>
          </p:grpSpPr>
          <p:cxnSp>
            <p:nvCxnSpPr>
              <p:cNvPr id="12825" name="Straight Connector 12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6" name="Straight Connector 12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7" name="Group 12716"/>
            <p:cNvGrpSpPr/>
            <p:nvPr/>
          </p:nvGrpSpPr>
          <p:grpSpPr>
            <a:xfrm>
              <a:off x="3466169" y="349909"/>
              <a:ext cx="64800" cy="64800"/>
              <a:chOff x="4180032" y="3419476"/>
              <a:chExt cx="64800" cy="64800"/>
            </a:xfrm>
          </p:grpSpPr>
          <p:cxnSp>
            <p:nvCxnSpPr>
              <p:cNvPr id="12823" name="Straight Connector 12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4" name="Straight Connector 12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8" name="Group 12717"/>
            <p:cNvGrpSpPr/>
            <p:nvPr/>
          </p:nvGrpSpPr>
          <p:grpSpPr>
            <a:xfrm>
              <a:off x="4143229" y="349909"/>
              <a:ext cx="64800" cy="64800"/>
              <a:chOff x="4180032" y="3419476"/>
              <a:chExt cx="64800" cy="64800"/>
            </a:xfrm>
          </p:grpSpPr>
          <p:cxnSp>
            <p:nvCxnSpPr>
              <p:cNvPr id="12821" name="Straight Connector 12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2" name="Straight Connector 12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19" name="Group 12718"/>
            <p:cNvGrpSpPr/>
            <p:nvPr/>
          </p:nvGrpSpPr>
          <p:grpSpPr>
            <a:xfrm>
              <a:off x="4549465" y="349909"/>
              <a:ext cx="64800" cy="64800"/>
              <a:chOff x="4180032" y="3419476"/>
              <a:chExt cx="64800" cy="64800"/>
            </a:xfrm>
          </p:grpSpPr>
          <p:cxnSp>
            <p:nvCxnSpPr>
              <p:cNvPr id="12819" name="Straight Connector 12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20" name="Straight Connector 12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0" name="Group 12719"/>
            <p:cNvGrpSpPr/>
            <p:nvPr/>
          </p:nvGrpSpPr>
          <p:grpSpPr>
            <a:xfrm>
              <a:off x="5226525" y="349909"/>
              <a:ext cx="64800" cy="64800"/>
              <a:chOff x="4180032" y="3419476"/>
              <a:chExt cx="64800" cy="64800"/>
            </a:xfrm>
          </p:grpSpPr>
          <p:cxnSp>
            <p:nvCxnSpPr>
              <p:cNvPr id="12817" name="Straight Connector 12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8" name="Straight Connector 12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1" name="Group 12720"/>
            <p:cNvGrpSpPr/>
            <p:nvPr/>
          </p:nvGrpSpPr>
          <p:grpSpPr>
            <a:xfrm>
              <a:off x="6309821" y="349909"/>
              <a:ext cx="64800" cy="64800"/>
              <a:chOff x="4180032" y="3419476"/>
              <a:chExt cx="64800" cy="64800"/>
            </a:xfrm>
          </p:grpSpPr>
          <p:cxnSp>
            <p:nvCxnSpPr>
              <p:cNvPr id="12815" name="Straight Connector 12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6" name="Straight Connector 12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2" name="Group 12721"/>
            <p:cNvGrpSpPr/>
            <p:nvPr/>
          </p:nvGrpSpPr>
          <p:grpSpPr>
            <a:xfrm>
              <a:off x="6986881" y="349909"/>
              <a:ext cx="64800" cy="64800"/>
              <a:chOff x="4180032" y="3419476"/>
              <a:chExt cx="64800" cy="64800"/>
            </a:xfrm>
          </p:grpSpPr>
          <p:cxnSp>
            <p:nvCxnSpPr>
              <p:cNvPr id="12813" name="Straight Connector 12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4" name="Straight Connector 12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3" name="Group 12722"/>
            <p:cNvGrpSpPr/>
            <p:nvPr/>
          </p:nvGrpSpPr>
          <p:grpSpPr>
            <a:xfrm>
              <a:off x="7663941" y="349909"/>
              <a:ext cx="64800" cy="64800"/>
              <a:chOff x="4180032" y="3419476"/>
              <a:chExt cx="64800" cy="64800"/>
            </a:xfrm>
          </p:grpSpPr>
          <p:cxnSp>
            <p:nvCxnSpPr>
              <p:cNvPr id="12811" name="Straight Connector 12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2" name="Straight Connector 12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4" name="Group 12723"/>
            <p:cNvGrpSpPr/>
            <p:nvPr/>
          </p:nvGrpSpPr>
          <p:grpSpPr>
            <a:xfrm>
              <a:off x="8341001" y="349909"/>
              <a:ext cx="64800" cy="64800"/>
              <a:chOff x="4180032" y="3419476"/>
              <a:chExt cx="64800" cy="64800"/>
            </a:xfrm>
          </p:grpSpPr>
          <p:cxnSp>
            <p:nvCxnSpPr>
              <p:cNvPr id="12809" name="Straight Connector 12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10" name="Straight Connector 12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5" name="Group 12724"/>
            <p:cNvGrpSpPr/>
            <p:nvPr/>
          </p:nvGrpSpPr>
          <p:grpSpPr>
            <a:xfrm>
              <a:off x="893341" y="349909"/>
              <a:ext cx="64800" cy="64800"/>
              <a:chOff x="4180032" y="3419476"/>
              <a:chExt cx="64800" cy="64800"/>
            </a:xfrm>
          </p:grpSpPr>
          <p:cxnSp>
            <p:nvCxnSpPr>
              <p:cNvPr id="12807" name="Straight Connector 12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8" name="Straight Connector 12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6" name="Group 12725"/>
            <p:cNvGrpSpPr/>
            <p:nvPr/>
          </p:nvGrpSpPr>
          <p:grpSpPr>
            <a:xfrm>
              <a:off x="1570401" y="349909"/>
              <a:ext cx="64800" cy="64800"/>
              <a:chOff x="4180032" y="3419476"/>
              <a:chExt cx="64800" cy="64800"/>
            </a:xfrm>
          </p:grpSpPr>
          <p:cxnSp>
            <p:nvCxnSpPr>
              <p:cNvPr id="12805" name="Straight Connector 12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6" name="Straight Connector 12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7" name="Group 12726"/>
            <p:cNvGrpSpPr/>
            <p:nvPr/>
          </p:nvGrpSpPr>
          <p:grpSpPr>
            <a:xfrm>
              <a:off x="2518285" y="349909"/>
              <a:ext cx="64800" cy="64800"/>
              <a:chOff x="4180032" y="3419476"/>
              <a:chExt cx="64800" cy="64800"/>
            </a:xfrm>
          </p:grpSpPr>
          <p:cxnSp>
            <p:nvCxnSpPr>
              <p:cNvPr id="12803" name="Straight Connector 12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4" name="Straight Connector 12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8" name="Group 12727"/>
            <p:cNvGrpSpPr/>
            <p:nvPr/>
          </p:nvGrpSpPr>
          <p:grpSpPr>
            <a:xfrm>
              <a:off x="3601581" y="349909"/>
              <a:ext cx="64800" cy="64800"/>
              <a:chOff x="4180032" y="3419476"/>
              <a:chExt cx="64800" cy="64800"/>
            </a:xfrm>
          </p:grpSpPr>
          <p:cxnSp>
            <p:nvCxnSpPr>
              <p:cNvPr id="12801" name="Straight Connector 128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2" name="Straight Connector 128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29" name="Group 12728"/>
            <p:cNvGrpSpPr/>
            <p:nvPr/>
          </p:nvGrpSpPr>
          <p:grpSpPr>
            <a:xfrm>
              <a:off x="4684877" y="349909"/>
              <a:ext cx="64800" cy="64800"/>
              <a:chOff x="4180032" y="3419476"/>
              <a:chExt cx="64800" cy="64800"/>
            </a:xfrm>
          </p:grpSpPr>
          <p:cxnSp>
            <p:nvCxnSpPr>
              <p:cNvPr id="12799" name="Straight Connector 127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800" name="Straight Connector 127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0" name="Group 12729"/>
            <p:cNvGrpSpPr/>
            <p:nvPr/>
          </p:nvGrpSpPr>
          <p:grpSpPr>
            <a:xfrm>
              <a:off x="5361937" y="349909"/>
              <a:ext cx="64800" cy="64800"/>
              <a:chOff x="4180032" y="3419476"/>
              <a:chExt cx="64800" cy="64800"/>
            </a:xfrm>
          </p:grpSpPr>
          <p:cxnSp>
            <p:nvCxnSpPr>
              <p:cNvPr id="12797" name="Straight Connector 127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8" name="Straight Connector 127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1" name="Group 12730"/>
            <p:cNvGrpSpPr/>
            <p:nvPr/>
          </p:nvGrpSpPr>
          <p:grpSpPr>
            <a:xfrm>
              <a:off x="5768173" y="349909"/>
              <a:ext cx="64800" cy="64800"/>
              <a:chOff x="4180032" y="3419476"/>
              <a:chExt cx="64800" cy="64800"/>
            </a:xfrm>
          </p:grpSpPr>
          <p:cxnSp>
            <p:nvCxnSpPr>
              <p:cNvPr id="12795" name="Straight Connector 127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6" name="Straight Connector 127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2" name="Group 12731"/>
            <p:cNvGrpSpPr/>
            <p:nvPr/>
          </p:nvGrpSpPr>
          <p:grpSpPr>
            <a:xfrm>
              <a:off x="6445233" y="349909"/>
              <a:ext cx="64800" cy="64800"/>
              <a:chOff x="4180032" y="3419476"/>
              <a:chExt cx="64800" cy="64800"/>
            </a:xfrm>
          </p:grpSpPr>
          <p:cxnSp>
            <p:nvCxnSpPr>
              <p:cNvPr id="12793" name="Straight Connector 127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4" name="Straight Connector 127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3" name="Group 12732"/>
            <p:cNvGrpSpPr/>
            <p:nvPr/>
          </p:nvGrpSpPr>
          <p:grpSpPr>
            <a:xfrm>
              <a:off x="7122293" y="349909"/>
              <a:ext cx="64800" cy="64800"/>
              <a:chOff x="4180032" y="3419476"/>
              <a:chExt cx="64800" cy="64800"/>
            </a:xfrm>
          </p:grpSpPr>
          <p:cxnSp>
            <p:nvCxnSpPr>
              <p:cNvPr id="12791" name="Straight Connector 127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2" name="Straight Connector 127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4" name="Group 12733"/>
            <p:cNvGrpSpPr/>
            <p:nvPr/>
          </p:nvGrpSpPr>
          <p:grpSpPr>
            <a:xfrm>
              <a:off x="7799353" y="349909"/>
              <a:ext cx="64800" cy="64800"/>
              <a:chOff x="4180032" y="3419476"/>
              <a:chExt cx="64800" cy="64800"/>
            </a:xfrm>
          </p:grpSpPr>
          <p:cxnSp>
            <p:nvCxnSpPr>
              <p:cNvPr id="12789" name="Straight Connector 127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90" name="Straight Connector 127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5" name="Group 12734"/>
            <p:cNvGrpSpPr/>
            <p:nvPr/>
          </p:nvGrpSpPr>
          <p:grpSpPr>
            <a:xfrm>
              <a:off x="8476413" y="349909"/>
              <a:ext cx="64800" cy="64800"/>
              <a:chOff x="4180032" y="3419476"/>
              <a:chExt cx="64800" cy="64800"/>
            </a:xfrm>
          </p:grpSpPr>
          <p:cxnSp>
            <p:nvCxnSpPr>
              <p:cNvPr id="12787" name="Straight Connector 127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8" name="Straight Connector 127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6" name="Group 12735"/>
            <p:cNvGrpSpPr/>
            <p:nvPr/>
          </p:nvGrpSpPr>
          <p:grpSpPr>
            <a:xfrm>
              <a:off x="1705813" y="349909"/>
              <a:ext cx="64800" cy="64800"/>
              <a:chOff x="4180032" y="3419476"/>
              <a:chExt cx="64800" cy="64800"/>
            </a:xfrm>
          </p:grpSpPr>
          <p:cxnSp>
            <p:nvCxnSpPr>
              <p:cNvPr id="12785" name="Straight Connector 127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6" name="Straight Connector 127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7" name="Group 12736"/>
            <p:cNvGrpSpPr/>
            <p:nvPr/>
          </p:nvGrpSpPr>
          <p:grpSpPr>
            <a:xfrm>
              <a:off x="2653697" y="349909"/>
              <a:ext cx="64800" cy="64800"/>
              <a:chOff x="4180032" y="3419476"/>
              <a:chExt cx="64800" cy="64800"/>
            </a:xfrm>
          </p:grpSpPr>
          <p:cxnSp>
            <p:nvCxnSpPr>
              <p:cNvPr id="12783" name="Straight Connector 127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4" name="Straight Connector 127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8" name="Group 12737"/>
            <p:cNvGrpSpPr/>
            <p:nvPr/>
          </p:nvGrpSpPr>
          <p:grpSpPr>
            <a:xfrm>
              <a:off x="3736993" y="349909"/>
              <a:ext cx="64800" cy="64800"/>
              <a:chOff x="4180032" y="3419476"/>
              <a:chExt cx="64800" cy="64800"/>
            </a:xfrm>
          </p:grpSpPr>
          <p:cxnSp>
            <p:nvCxnSpPr>
              <p:cNvPr id="12781" name="Straight Connector 127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2" name="Straight Connector 127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39" name="Group 12738"/>
            <p:cNvGrpSpPr/>
            <p:nvPr/>
          </p:nvGrpSpPr>
          <p:grpSpPr>
            <a:xfrm>
              <a:off x="4278641" y="349909"/>
              <a:ext cx="64800" cy="64800"/>
              <a:chOff x="4180032" y="3419476"/>
              <a:chExt cx="64800" cy="64800"/>
            </a:xfrm>
          </p:grpSpPr>
          <p:cxnSp>
            <p:nvCxnSpPr>
              <p:cNvPr id="12779" name="Straight Connector 127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80" name="Straight Connector 127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0" name="Group 12739"/>
            <p:cNvGrpSpPr/>
            <p:nvPr/>
          </p:nvGrpSpPr>
          <p:grpSpPr>
            <a:xfrm>
              <a:off x="4820289" y="349909"/>
              <a:ext cx="64800" cy="64800"/>
              <a:chOff x="4180032" y="3419476"/>
              <a:chExt cx="64800" cy="64800"/>
            </a:xfrm>
          </p:grpSpPr>
          <p:cxnSp>
            <p:nvCxnSpPr>
              <p:cNvPr id="12777" name="Straight Connector 127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8" name="Straight Connector 127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1" name="Group 12740"/>
            <p:cNvGrpSpPr/>
            <p:nvPr/>
          </p:nvGrpSpPr>
          <p:grpSpPr>
            <a:xfrm>
              <a:off x="5497349" y="349909"/>
              <a:ext cx="64800" cy="64800"/>
              <a:chOff x="4180032" y="3419476"/>
              <a:chExt cx="64800" cy="64800"/>
            </a:xfrm>
          </p:grpSpPr>
          <p:cxnSp>
            <p:nvCxnSpPr>
              <p:cNvPr id="12775" name="Straight Connector 127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6" name="Straight Connector 127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2" name="Group 12741"/>
            <p:cNvGrpSpPr/>
            <p:nvPr/>
          </p:nvGrpSpPr>
          <p:grpSpPr>
            <a:xfrm>
              <a:off x="5903585" y="349909"/>
              <a:ext cx="64800" cy="64800"/>
              <a:chOff x="4180032" y="3419476"/>
              <a:chExt cx="64800" cy="64800"/>
            </a:xfrm>
          </p:grpSpPr>
          <p:cxnSp>
            <p:nvCxnSpPr>
              <p:cNvPr id="12773" name="Straight Connector 127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4" name="Straight Connector 127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3" name="Group 12742"/>
            <p:cNvGrpSpPr/>
            <p:nvPr/>
          </p:nvGrpSpPr>
          <p:grpSpPr>
            <a:xfrm>
              <a:off x="6580645" y="349909"/>
              <a:ext cx="64800" cy="64800"/>
              <a:chOff x="4180032" y="3419476"/>
              <a:chExt cx="64800" cy="64800"/>
            </a:xfrm>
          </p:grpSpPr>
          <p:cxnSp>
            <p:nvCxnSpPr>
              <p:cNvPr id="12771" name="Straight Connector 127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2" name="Straight Connector 127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4" name="Group 12743"/>
            <p:cNvGrpSpPr/>
            <p:nvPr/>
          </p:nvGrpSpPr>
          <p:grpSpPr>
            <a:xfrm>
              <a:off x="7257705" y="349909"/>
              <a:ext cx="64800" cy="64800"/>
              <a:chOff x="4180032" y="3419476"/>
              <a:chExt cx="64800" cy="64800"/>
            </a:xfrm>
          </p:grpSpPr>
          <p:cxnSp>
            <p:nvCxnSpPr>
              <p:cNvPr id="12769" name="Straight Connector 127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70" name="Straight Connector 127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5" name="Group 12744"/>
            <p:cNvGrpSpPr/>
            <p:nvPr/>
          </p:nvGrpSpPr>
          <p:grpSpPr>
            <a:xfrm>
              <a:off x="7934765" y="349909"/>
              <a:ext cx="64800" cy="64800"/>
              <a:chOff x="4180032" y="3419476"/>
              <a:chExt cx="64800" cy="64800"/>
            </a:xfrm>
          </p:grpSpPr>
          <p:cxnSp>
            <p:nvCxnSpPr>
              <p:cNvPr id="12767" name="Straight Connector 127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8" name="Straight Connector 127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6" name="Group 12745"/>
            <p:cNvGrpSpPr/>
            <p:nvPr/>
          </p:nvGrpSpPr>
          <p:grpSpPr>
            <a:xfrm>
              <a:off x="8611825" y="349909"/>
              <a:ext cx="64800" cy="64800"/>
              <a:chOff x="4180032" y="3419476"/>
              <a:chExt cx="64800" cy="64800"/>
            </a:xfrm>
          </p:grpSpPr>
          <p:cxnSp>
            <p:nvCxnSpPr>
              <p:cNvPr id="12765" name="Straight Connector 127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6" name="Straight Connector 127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7" name="Group 12746"/>
            <p:cNvGrpSpPr/>
            <p:nvPr/>
          </p:nvGrpSpPr>
          <p:grpSpPr>
            <a:xfrm>
              <a:off x="1028753" y="349909"/>
              <a:ext cx="64800" cy="64800"/>
              <a:chOff x="4180032" y="3419476"/>
              <a:chExt cx="64800" cy="64800"/>
            </a:xfrm>
          </p:grpSpPr>
          <p:cxnSp>
            <p:nvCxnSpPr>
              <p:cNvPr id="12763" name="Straight Connector 127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4" name="Straight Connector 127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8" name="Group 12747"/>
            <p:cNvGrpSpPr/>
            <p:nvPr/>
          </p:nvGrpSpPr>
          <p:grpSpPr>
            <a:xfrm>
              <a:off x="1841225" y="349909"/>
              <a:ext cx="64800" cy="64800"/>
              <a:chOff x="4180032" y="3419476"/>
              <a:chExt cx="64800" cy="64800"/>
            </a:xfrm>
          </p:grpSpPr>
          <p:cxnSp>
            <p:nvCxnSpPr>
              <p:cNvPr id="12761" name="Straight Connector 127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2" name="Straight Connector 127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49" name="Group 12748"/>
            <p:cNvGrpSpPr/>
            <p:nvPr/>
          </p:nvGrpSpPr>
          <p:grpSpPr>
            <a:xfrm>
              <a:off x="2789109" y="349909"/>
              <a:ext cx="64800" cy="64800"/>
              <a:chOff x="4180032" y="3419476"/>
              <a:chExt cx="64800" cy="64800"/>
            </a:xfrm>
          </p:grpSpPr>
          <p:cxnSp>
            <p:nvCxnSpPr>
              <p:cNvPr id="12759" name="Straight Connector 127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60" name="Straight Connector 127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50" name="Group 12749"/>
            <p:cNvGrpSpPr/>
            <p:nvPr/>
          </p:nvGrpSpPr>
          <p:grpSpPr>
            <a:xfrm>
              <a:off x="1976637" y="349909"/>
              <a:ext cx="64800" cy="64800"/>
              <a:chOff x="4180032" y="3419476"/>
              <a:chExt cx="64800" cy="64800"/>
            </a:xfrm>
          </p:grpSpPr>
          <p:cxnSp>
            <p:nvCxnSpPr>
              <p:cNvPr id="12757" name="Straight Connector 127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58" name="Straight Connector 127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51" name="Group 12750"/>
            <p:cNvGrpSpPr/>
            <p:nvPr/>
          </p:nvGrpSpPr>
          <p:grpSpPr>
            <a:xfrm>
              <a:off x="2924521" y="349909"/>
              <a:ext cx="64800" cy="64800"/>
              <a:chOff x="4180032" y="3419476"/>
              <a:chExt cx="64800" cy="64800"/>
            </a:xfrm>
          </p:grpSpPr>
          <p:cxnSp>
            <p:nvCxnSpPr>
              <p:cNvPr id="12755" name="Straight Connector 127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56" name="Straight Connector 127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752" name="Group 12751"/>
            <p:cNvGrpSpPr/>
            <p:nvPr/>
          </p:nvGrpSpPr>
          <p:grpSpPr>
            <a:xfrm>
              <a:off x="3059933" y="349909"/>
              <a:ext cx="64800" cy="64800"/>
              <a:chOff x="4180032" y="3419476"/>
              <a:chExt cx="64800" cy="64800"/>
            </a:xfrm>
          </p:grpSpPr>
          <p:cxnSp>
            <p:nvCxnSpPr>
              <p:cNvPr id="12753" name="Straight Connector 127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754" name="Straight Connector 127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2879" name="Group 12878"/>
          <p:cNvGrpSpPr/>
          <p:nvPr/>
        </p:nvGrpSpPr>
        <p:grpSpPr>
          <a:xfrm>
            <a:off x="468924" y="1729145"/>
            <a:ext cx="11280435" cy="64800"/>
            <a:chOff x="351693" y="349909"/>
            <a:chExt cx="8460326" cy="64800"/>
          </a:xfrm>
        </p:grpSpPr>
        <p:grpSp>
          <p:nvGrpSpPr>
            <p:cNvPr id="12880" name="Group 12879"/>
            <p:cNvGrpSpPr/>
            <p:nvPr/>
          </p:nvGrpSpPr>
          <p:grpSpPr>
            <a:xfrm>
              <a:off x="351693" y="349909"/>
              <a:ext cx="64800" cy="64800"/>
              <a:chOff x="4180032" y="3419476"/>
              <a:chExt cx="64800" cy="64800"/>
            </a:xfrm>
          </p:grpSpPr>
          <p:cxnSp>
            <p:nvCxnSpPr>
              <p:cNvPr id="13067" name="Straight Connector 130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8" name="Straight Connector 130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1" name="Group 12880"/>
            <p:cNvGrpSpPr/>
            <p:nvPr/>
          </p:nvGrpSpPr>
          <p:grpSpPr>
            <a:xfrm>
              <a:off x="487105" y="349909"/>
              <a:ext cx="64800" cy="64800"/>
              <a:chOff x="4180032" y="3419476"/>
              <a:chExt cx="64800" cy="64800"/>
            </a:xfrm>
          </p:grpSpPr>
          <p:cxnSp>
            <p:nvCxnSpPr>
              <p:cNvPr id="13065" name="Straight Connector 130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6" name="Straight Connector 130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2" name="Group 12881"/>
            <p:cNvGrpSpPr/>
            <p:nvPr/>
          </p:nvGrpSpPr>
          <p:grpSpPr>
            <a:xfrm>
              <a:off x="622517" y="349909"/>
              <a:ext cx="64800" cy="64800"/>
              <a:chOff x="4180032" y="3419476"/>
              <a:chExt cx="64800" cy="64800"/>
            </a:xfrm>
          </p:grpSpPr>
          <p:cxnSp>
            <p:nvCxnSpPr>
              <p:cNvPr id="13063" name="Straight Connector 130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4" name="Straight Connector 130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3" name="Group 12882"/>
            <p:cNvGrpSpPr/>
            <p:nvPr/>
          </p:nvGrpSpPr>
          <p:grpSpPr>
            <a:xfrm>
              <a:off x="1164165" y="349909"/>
              <a:ext cx="64800" cy="64800"/>
              <a:chOff x="4180032" y="3419476"/>
              <a:chExt cx="64800" cy="64800"/>
            </a:xfrm>
          </p:grpSpPr>
          <p:cxnSp>
            <p:nvCxnSpPr>
              <p:cNvPr id="13061" name="Straight Connector 130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2" name="Straight Connector 130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4" name="Group 12883"/>
            <p:cNvGrpSpPr/>
            <p:nvPr/>
          </p:nvGrpSpPr>
          <p:grpSpPr>
            <a:xfrm>
              <a:off x="2112049" y="349909"/>
              <a:ext cx="64800" cy="64800"/>
              <a:chOff x="4180032" y="3419476"/>
              <a:chExt cx="64800" cy="64800"/>
            </a:xfrm>
          </p:grpSpPr>
          <p:cxnSp>
            <p:nvCxnSpPr>
              <p:cNvPr id="13059" name="Straight Connector 130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60" name="Straight Connector 130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5" name="Group 12884"/>
            <p:cNvGrpSpPr/>
            <p:nvPr/>
          </p:nvGrpSpPr>
          <p:grpSpPr>
            <a:xfrm>
              <a:off x="3195345" y="349909"/>
              <a:ext cx="64800" cy="64800"/>
              <a:chOff x="4180032" y="3419476"/>
              <a:chExt cx="64800" cy="64800"/>
            </a:xfrm>
          </p:grpSpPr>
          <p:cxnSp>
            <p:nvCxnSpPr>
              <p:cNvPr id="13057" name="Straight Connector 130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8" name="Straight Connector 130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6" name="Group 12885"/>
            <p:cNvGrpSpPr/>
            <p:nvPr/>
          </p:nvGrpSpPr>
          <p:grpSpPr>
            <a:xfrm>
              <a:off x="3872405" y="349909"/>
              <a:ext cx="64800" cy="64800"/>
              <a:chOff x="4180032" y="3419476"/>
              <a:chExt cx="64800" cy="64800"/>
            </a:xfrm>
          </p:grpSpPr>
          <p:cxnSp>
            <p:nvCxnSpPr>
              <p:cNvPr id="13055" name="Straight Connector 130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6" name="Straight Connector 130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7" name="Group 12886"/>
            <p:cNvGrpSpPr/>
            <p:nvPr/>
          </p:nvGrpSpPr>
          <p:grpSpPr>
            <a:xfrm>
              <a:off x="4955701" y="349909"/>
              <a:ext cx="64800" cy="64800"/>
              <a:chOff x="4180032" y="3419476"/>
              <a:chExt cx="64800" cy="64800"/>
            </a:xfrm>
          </p:grpSpPr>
          <p:cxnSp>
            <p:nvCxnSpPr>
              <p:cNvPr id="13053" name="Straight Connector 130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4" name="Straight Connector 130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8" name="Group 12887"/>
            <p:cNvGrpSpPr/>
            <p:nvPr/>
          </p:nvGrpSpPr>
          <p:grpSpPr>
            <a:xfrm>
              <a:off x="5632761" y="349909"/>
              <a:ext cx="64800" cy="64800"/>
              <a:chOff x="4180032" y="3419476"/>
              <a:chExt cx="64800" cy="64800"/>
            </a:xfrm>
          </p:grpSpPr>
          <p:cxnSp>
            <p:nvCxnSpPr>
              <p:cNvPr id="13051" name="Straight Connector 130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2" name="Straight Connector 130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89" name="Group 12888"/>
            <p:cNvGrpSpPr/>
            <p:nvPr/>
          </p:nvGrpSpPr>
          <p:grpSpPr>
            <a:xfrm>
              <a:off x="6038997" y="349909"/>
              <a:ext cx="64800" cy="64800"/>
              <a:chOff x="4180032" y="3419476"/>
              <a:chExt cx="64800" cy="64800"/>
            </a:xfrm>
          </p:grpSpPr>
          <p:cxnSp>
            <p:nvCxnSpPr>
              <p:cNvPr id="13049" name="Straight Connector 130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50" name="Straight Connector 130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0" name="Group 12889"/>
            <p:cNvGrpSpPr/>
            <p:nvPr/>
          </p:nvGrpSpPr>
          <p:grpSpPr>
            <a:xfrm>
              <a:off x="6716057" y="349909"/>
              <a:ext cx="64800" cy="64800"/>
              <a:chOff x="4180032" y="3419476"/>
              <a:chExt cx="64800" cy="64800"/>
            </a:xfrm>
          </p:grpSpPr>
          <p:cxnSp>
            <p:nvCxnSpPr>
              <p:cNvPr id="13047" name="Straight Connector 130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8" name="Straight Connector 130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1" name="Group 12890"/>
            <p:cNvGrpSpPr/>
            <p:nvPr/>
          </p:nvGrpSpPr>
          <p:grpSpPr>
            <a:xfrm>
              <a:off x="7393117" y="349909"/>
              <a:ext cx="64800" cy="64800"/>
              <a:chOff x="4180032" y="3419476"/>
              <a:chExt cx="64800" cy="64800"/>
            </a:xfrm>
          </p:grpSpPr>
          <p:cxnSp>
            <p:nvCxnSpPr>
              <p:cNvPr id="13045" name="Straight Connector 130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6" name="Straight Connector 130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2" name="Group 12891"/>
            <p:cNvGrpSpPr/>
            <p:nvPr/>
          </p:nvGrpSpPr>
          <p:grpSpPr>
            <a:xfrm>
              <a:off x="8070177" y="349909"/>
              <a:ext cx="64800" cy="64800"/>
              <a:chOff x="4180032" y="3419476"/>
              <a:chExt cx="64800" cy="64800"/>
            </a:xfrm>
          </p:grpSpPr>
          <p:cxnSp>
            <p:nvCxnSpPr>
              <p:cNvPr id="13043" name="Straight Connector 130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4" name="Straight Connector 130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3" name="Group 12892"/>
            <p:cNvGrpSpPr/>
            <p:nvPr/>
          </p:nvGrpSpPr>
          <p:grpSpPr>
            <a:xfrm>
              <a:off x="8747219" y="349909"/>
              <a:ext cx="64800" cy="64800"/>
              <a:chOff x="4180032" y="3419476"/>
              <a:chExt cx="64800" cy="64800"/>
            </a:xfrm>
          </p:grpSpPr>
          <p:cxnSp>
            <p:nvCxnSpPr>
              <p:cNvPr id="13041" name="Straight Connector 130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2" name="Straight Connector 130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4" name="Group 12893"/>
            <p:cNvGrpSpPr/>
            <p:nvPr/>
          </p:nvGrpSpPr>
          <p:grpSpPr>
            <a:xfrm>
              <a:off x="1299577" y="349909"/>
              <a:ext cx="64800" cy="64800"/>
              <a:chOff x="4180032" y="3419476"/>
              <a:chExt cx="64800" cy="64800"/>
            </a:xfrm>
          </p:grpSpPr>
          <p:cxnSp>
            <p:nvCxnSpPr>
              <p:cNvPr id="13039" name="Straight Connector 130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40" name="Straight Connector 130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5" name="Group 12894"/>
            <p:cNvGrpSpPr/>
            <p:nvPr/>
          </p:nvGrpSpPr>
          <p:grpSpPr>
            <a:xfrm>
              <a:off x="2247461" y="349909"/>
              <a:ext cx="64800" cy="64800"/>
              <a:chOff x="4180032" y="3419476"/>
              <a:chExt cx="64800" cy="64800"/>
            </a:xfrm>
          </p:grpSpPr>
          <p:cxnSp>
            <p:nvCxnSpPr>
              <p:cNvPr id="13037" name="Straight Connector 130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8" name="Straight Connector 130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6" name="Group 12895"/>
            <p:cNvGrpSpPr/>
            <p:nvPr/>
          </p:nvGrpSpPr>
          <p:grpSpPr>
            <a:xfrm>
              <a:off x="3330757" y="349909"/>
              <a:ext cx="64800" cy="64800"/>
              <a:chOff x="4180032" y="3419476"/>
              <a:chExt cx="64800" cy="64800"/>
            </a:xfrm>
          </p:grpSpPr>
          <p:cxnSp>
            <p:nvCxnSpPr>
              <p:cNvPr id="13035" name="Straight Connector 130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6" name="Straight Connector 130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7" name="Group 12896"/>
            <p:cNvGrpSpPr/>
            <p:nvPr/>
          </p:nvGrpSpPr>
          <p:grpSpPr>
            <a:xfrm>
              <a:off x="4007817" y="349909"/>
              <a:ext cx="64800" cy="64800"/>
              <a:chOff x="4180032" y="3419476"/>
              <a:chExt cx="64800" cy="64800"/>
            </a:xfrm>
          </p:grpSpPr>
          <p:cxnSp>
            <p:nvCxnSpPr>
              <p:cNvPr id="13033" name="Straight Connector 130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4" name="Straight Connector 130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8" name="Group 12897"/>
            <p:cNvGrpSpPr/>
            <p:nvPr/>
          </p:nvGrpSpPr>
          <p:grpSpPr>
            <a:xfrm>
              <a:off x="4414053" y="349909"/>
              <a:ext cx="64800" cy="64800"/>
              <a:chOff x="4180032" y="3419476"/>
              <a:chExt cx="64800" cy="64800"/>
            </a:xfrm>
          </p:grpSpPr>
          <p:cxnSp>
            <p:nvCxnSpPr>
              <p:cNvPr id="13031" name="Straight Connector 130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2" name="Straight Connector 130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899" name="Group 12898"/>
            <p:cNvGrpSpPr/>
            <p:nvPr/>
          </p:nvGrpSpPr>
          <p:grpSpPr>
            <a:xfrm>
              <a:off x="5091113" y="349909"/>
              <a:ext cx="64800" cy="64800"/>
              <a:chOff x="4180032" y="3419476"/>
              <a:chExt cx="64800" cy="64800"/>
            </a:xfrm>
          </p:grpSpPr>
          <p:cxnSp>
            <p:nvCxnSpPr>
              <p:cNvPr id="13029" name="Straight Connector 130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30" name="Straight Connector 130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0" name="Group 12899"/>
            <p:cNvGrpSpPr/>
            <p:nvPr/>
          </p:nvGrpSpPr>
          <p:grpSpPr>
            <a:xfrm>
              <a:off x="6174409" y="349909"/>
              <a:ext cx="64800" cy="64800"/>
              <a:chOff x="4180032" y="3419476"/>
              <a:chExt cx="64800" cy="64800"/>
            </a:xfrm>
          </p:grpSpPr>
          <p:cxnSp>
            <p:nvCxnSpPr>
              <p:cNvPr id="13027" name="Straight Connector 130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8" name="Straight Connector 130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1" name="Group 12900"/>
            <p:cNvGrpSpPr/>
            <p:nvPr/>
          </p:nvGrpSpPr>
          <p:grpSpPr>
            <a:xfrm>
              <a:off x="6851469" y="349909"/>
              <a:ext cx="64800" cy="64800"/>
              <a:chOff x="4180032" y="3419476"/>
              <a:chExt cx="64800" cy="64800"/>
            </a:xfrm>
          </p:grpSpPr>
          <p:cxnSp>
            <p:nvCxnSpPr>
              <p:cNvPr id="13025" name="Straight Connector 130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6" name="Straight Connector 130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2" name="Group 12901"/>
            <p:cNvGrpSpPr/>
            <p:nvPr/>
          </p:nvGrpSpPr>
          <p:grpSpPr>
            <a:xfrm>
              <a:off x="7528529" y="349909"/>
              <a:ext cx="64800" cy="64800"/>
              <a:chOff x="4180032" y="3419476"/>
              <a:chExt cx="64800" cy="64800"/>
            </a:xfrm>
          </p:grpSpPr>
          <p:cxnSp>
            <p:nvCxnSpPr>
              <p:cNvPr id="13023" name="Straight Connector 130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4" name="Straight Connector 130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3" name="Group 12902"/>
            <p:cNvGrpSpPr/>
            <p:nvPr/>
          </p:nvGrpSpPr>
          <p:grpSpPr>
            <a:xfrm>
              <a:off x="8205589" y="349909"/>
              <a:ext cx="64800" cy="64800"/>
              <a:chOff x="4180032" y="3419476"/>
              <a:chExt cx="64800" cy="64800"/>
            </a:xfrm>
          </p:grpSpPr>
          <p:cxnSp>
            <p:nvCxnSpPr>
              <p:cNvPr id="13021" name="Straight Connector 130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2" name="Straight Connector 130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4" name="Group 12903"/>
            <p:cNvGrpSpPr/>
            <p:nvPr/>
          </p:nvGrpSpPr>
          <p:grpSpPr>
            <a:xfrm>
              <a:off x="757929" y="349909"/>
              <a:ext cx="64800" cy="64800"/>
              <a:chOff x="4180032" y="3419476"/>
              <a:chExt cx="64800" cy="64800"/>
            </a:xfrm>
          </p:grpSpPr>
          <p:cxnSp>
            <p:nvCxnSpPr>
              <p:cNvPr id="13019" name="Straight Connector 130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20" name="Straight Connector 130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5" name="Group 12904"/>
            <p:cNvGrpSpPr/>
            <p:nvPr/>
          </p:nvGrpSpPr>
          <p:grpSpPr>
            <a:xfrm>
              <a:off x="1434989" y="349909"/>
              <a:ext cx="64800" cy="64800"/>
              <a:chOff x="4180032" y="3419476"/>
              <a:chExt cx="64800" cy="64800"/>
            </a:xfrm>
          </p:grpSpPr>
          <p:cxnSp>
            <p:nvCxnSpPr>
              <p:cNvPr id="13017" name="Straight Connector 130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8" name="Straight Connector 130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6" name="Group 12905"/>
            <p:cNvGrpSpPr/>
            <p:nvPr/>
          </p:nvGrpSpPr>
          <p:grpSpPr>
            <a:xfrm>
              <a:off x="2382873" y="349909"/>
              <a:ext cx="64800" cy="64800"/>
              <a:chOff x="4180032" y="3419476"/>
              <a:chExt cx="64800" cy="64800"/>
            </a:xfrm>
          </p:grpSpPr>
          <p:cxnSp>
            <p:nvCxnSpPr>
              <p:cNvPr id="13015" name="Straight Connector 130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6" name="Straight Connector 130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7" name="Group 12906"/>
            <p:cNvGrpSpPr/>
            <p:nvPr/>
          </p:nvGrpSpPr>
          <p:grpSpPr>
            <a:xfrm>
              <a:off x="3466169" y="349909"/>
              <a:ext cx="64800" cy="64800"/>
              <a:chOff x="4180032" y="3419476"/>
              <a:chExt cx="64800" cy="64800"/>
            </a:xfrm>
          </p:grpSpPr>
          <p:cxnSp>
            <p:nvCxnSpPr>
              <p:cNvPr id="13013" name="Straight Connector 130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4" name="Straight Connector 130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8" name="Group 12907"/>
            <p:cNvGrpSpPr/>
            <p:nvPr/>
          </p:nvGrpSpPr>
          <p:grpSpPr>
            <a:xfrm>
              <a:off x="4143229" y="349909"/>
              <a:ext cx="64800" cy="64800"/>
              <a:chOff x="4180032" y="3419476"/>
              <a:chExt cx="64800" cy="64800"/>
            </a:xfrm>
          </p:grpSpPr>
          <p:cxnSp>
            <p:nvCxnSpPr>
              <p:cNvPr id="13011" name="Straight Connector 130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2" name="Straight Connector 130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09" name="Group 12908"/>
            <p:cNvGrpSpPr/>
            <p:nvPr/>
          </p:nvGrpSpPr>
          <p:grpSpPr>
            <a:xfrm>
              <a:off x="4549465" y="349909"/>
              <a:ext cx="64800" cy="64800"/>
              <a:chOff x="4180032" y="3419476"/>
              <a:chExt cx="64800" cy="64800"/>
            </a:xfrm>
          </p:grpSpPr>
          <p:cxnSp>
            <p:nvCxnSpPr>
              <p:cNvPr id="13009" name="Straight Connector 130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10" name="Straight Connector 130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0" name="Group 12909"/>
            <p:cNvGrpSpPr/>
            <p:nvPr/>
          </p:nvGrpSpPr>
          <p:grpSpPr>
            <a:xfrm>
              <a:off x="5226525" y="349909"/>
              <a:ext cx="64800" cy="64800"/>
              <a:chOff x="4180032" y="3419476"/>
              <a:chExt cx="64800" cy="64800"/>
            </a:xfrm>
          </p:grpSpPr>
          <p:cxnSp>
            <p:nvCxnSpPr>
              <p:cNvPr id="13007" name="Straight Connector 130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8" name="Straight Connector 130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1" name="Group 12910"/>
            <p:cNvGrpSpPr/>
            <p:nvPr/>
          </p:nvGrpSpPr>
          <p:grpSpPr>
            <a:xfrm>
              <a:off x="6309821" y="349909"/>
              <a:ext cx="64800" cy="64800"/>
              <a:chOff x="4180032" y="3419476"/>
              <a:chExt cx="64800" cy="64800"/>
            </a:xfrm>
          </p:grpSpPr>
          <p:cxnSp>
            <p:nvCxnSpPr>
              <p:cNvPr id="13005" name="Straight Connector 130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6" name="Straight Connector 130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2" name="Group 12911"/>
            <p:cNvGrpSpPr/>
            <p:nvPr/>
          </p:nvGrpSpPr>
          <p:grpSpPr>
            <a:xfrm>
              <a:off x="6986881" y="349909"/>
              <a:ext cx="64800" cy="64800"/>
              <a:chOff x="4180032" y="3419476"/>
              <a:chExt cx="64800" cy="64800"/>
            </a:xfrm>
          </p:grpSpPr>
          <p:cxnSp>
            <p:nvCxnSpPr>
              <p:cNvPr id="13003" name="Straight Connector 130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4" name="Straight Connector 130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3" name="Group 12912"/>
            <p:cNvGrpSpPr/>
            <p:nvPr/>
          </p:nvGrpSpPr>
          <p:grpSpPr>
            <a:xfrm>
              <a:off x="7663941" y="349909"/>
              <a:ext cx="64800" cy="64800"/>
              <a:chOff x="4180032" y="3419476"/>
              <a:chExt cx="64800" cy="64800"/>
            </a:xfrm>
          </p:grpSpPr>
          <p:cxnSp>
            <p:nvCxnSpPr>
              <p:cNvPr id="13001" name="Straight Connector 130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2" name="Straight Connector 130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4" name="Group 12913"/>
            <p:cNvGrpSpPr/>
            <p:nvPr/>
          </p:nvGrpSpPr>
          <p:grpSpPr>
            <a:xfrm>
              <a:off x="8341001" y="349909"/>
              <a:ext cx="64800" cy="64800"/>
              <a:chOff x="4180032" y="3419476"/>
              <a:chExt cx="64800" cy="64800"/>
            </a:xfrm>
          </p:grpSpPr>
          <p:cxnSp>
            <p:nvCxnSpPr>
              <p:cNvPr id="12999" name="Straight Connector 129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000" name="Straight Connector 129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5" name="Group 12914"/>
            <p:cNvGrpSpPr/>
            <p:nvPr/>
          </p:nvGrpSpPr>
          <p:grpSpPr>
            <a:xfrm>
              <a:off x="893341" y="349909"/>
              <a:ext cx="64800" cy="64800"/>
              <a:chOff x="4180032" y="3419476"/>
              <a:chExt cx="64800" cy="64800"/>
            </a:xfrm>
          </p:grpSpPr>
          <p:cxnSp>
            <p:nvCxnSpPr>
              <p:cNvPr id="12997" name="Straight Connector 129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8" name="Straight Connector 129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6" name="Group 12915"/>
            <p:cNvGrpSpPr/>
            <p:nvPr/>
          </p:nvGrpSpPr>
          <p:grpSpPr>
            <a:xfrm>
              <a:off x="1570401" y="349909"/>
              <a:ext cx="64800" cy="64800"/>
              <a:chOff x="4180032" y="3419476"/>
              <a:chExt cx="64800" cy="64800"/>
            </a:xfrm>
          </p:grpSpPr>
          <p:cxnSp>
            <p:nvCxnSpPr>
              <p:cNvPr id="12995" name="Straight Connector 129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6" name="Straight Connector 129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7" name="Group 12916"/>
            <p:cNvGrpSpPr/>
            <p:nvPr/>
          </p:nvGrpSpPr>
          <p:grpSpPr>
            <a:xfrm>
              <a:off x="2518285" y="349909"/>
              <a:ext cx="64800" cy="64800"/>
              <a:chOff x="4180032" y="3419476"/>
              <a:chExt cx="64800" cy="64800"/>
            </a:xfrm>
          </p:grpSpPr>
          <p:cxnSp>
            <p:nvCxnSpPr>
              <p:cNvPr id="12993" name="Straight Connector 129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4" name="Straight Connector 129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8" name="Group 12917"/>
            <p:cNvGrpSpPr/>
            <p:nvPr/>
          </p:nvGrpSpPr>
          <p:grpSpPr>
            <a:xfrm>
              <a:off x="3601581" y="349909"/>
              <a:ext cx="64800" cy="64800"/>
              <a:chOff x="4180032" y="3419476"/>
              <a:chExt cx="64800" cy="64800"/>
            </a:xfrm>
          </p:grpSpPr>
          <p:cxnSp>
            <p:nvCxnSpPr>
              <p:cNvPr id="12991" name="Straight Connector 129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2" name="Straight Connector 129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19" name="Group 12918"/>
            <p:cNvGrpSpPr/>
            <p:nvPr/>
          </p:nvGrpSpPr>
          <p:grpSpPr>
            <a:xfrm>
              <a:off x="4684877" y="349909"/>
              <a:ext cx="64800" cy="64800"/>
              <a:chOff x="4180032" y="3419476"/>
              <a:chExt cx="64800" cy="64800"/>
            </a:xfrm>
          </p:grpSpPr>
          <p:cxnSp>
            <p:nvCxnSpPr>
              <p:cNvPr id="12989" name="Straight Connector 129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90" name="Straight Connector 129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0" name="Group 12919"/>
            <p:cNvGrpSpPr/>
            <p:nvPr/>
          </p:nvGrpSpPr>
          <p:grpSpPr>
            <a:xfrm>
              <a:off x="5361937" y="349909"/>
              <a:ext cx="64800" cy="64800"/>
              <a:chOff x="4180032" y="3419476"/>
              <a:chExt cx="64800" cy="64800"/>
            </a:xfrm>
          </p:grpSpPr>
          <p:cxnSp>
            <p:nvCxnSpPr>
              <p:cNvPr id="12987" name="Straight Connector 129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8" name="Straight Connector 129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1" name="Group 12920"/>
            <p:cNvGrpSpPr/>
            <p:nvPr/>
          </p:nvGrpSpPr>
          <p:grpSpPr>
            <a:xfrm>
              <a:off x="5768173" y="349909"/>
              <a:ext cx="64800" cy="64800"/>
              <a:chOff x="4180032" y="3419476"/>
              <a:chExt cx="64800" cy="64800"/>
            </a:xfrm>
          </p:grpSpPr>
          <p:cxnSp>
            <p:nvCxnSpPr>
              <p:cNvPr id="12985" name="Straight Connector 129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6" name="Straight Connector 129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2" name="Group 12921"/>
            <p:cNvGrpSpPr/>
            <p:nvPr/>
          </p:nvGrpSpPr>
          <p:grpSpPr>
            <a:xfrm>
              <a:off x="6445233" y="349909"/>
              <a:ext cx="64800" cy="64800"/>
              <a:chOff x="4180032" y="3419476"/>
              <a:chExt cx="64800" cy="64800"/>
            </a:xfrm>
          </p:grpSpPr>
          <p:cxnSp>
            <p:nvCxnSpPr>
              <p:cNvPr id="12983" name="Straight Connector 129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4" name="Straight Connector 129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3" name="Group 12922"/>
            <p:cNvGrpSpPr/>
            <p:nvPr/>
          </p:nvGrpSpPr>
          <p:grpSpPr>
            <a:xfrm>
              <a:off x="7122293" y="349909"/>
              <a:ext cx="64800" cy="64800"/>
              <a:chOff x="4180032" y="3419476"/>
              <a:chExt cx="64800" cy="64800"/>
            </a:xfrm>
          </p:grpSpPr>
          <p:cxnSp>
            <p:nvCxnSpPr>
              <p:cNvPr id="12981" name="Straight Connector 129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2" name="Straight Connector 129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4" name="Group 12923"/>
            <p:cNvGrpSpPr/>
            <p:nvPr/>
          </p:nvGrpSpPr>
          <p:grpSpPr>
            <a:xfrm>
              <a:off x="7799353" y="349909"/>
              <a:ext cx="64800" cy="64800"/>
              <a:chOff x="4180032" y="3419476"/>
              <a:chExt cx="64800" cy="64800"/>
            </a:xfrm>
          </p:grpSpPr>
          <p:cxnSp>
            <p:nvCxnSpPr>
              <p:cNvPr id="12979" name="Straight Connector 129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80" name="Straight Connector 129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5" name="Group 12924"/>
            <p:cNvGrpSpPr/>
            <p:nvPr/>
          </p:nvGrpSpPr>
          <p:grpSpPr>
            <a:xfrm>
              <a:off x="8476413" y="349909"/>
              <a:ext cx="64800" cy="64800"/>
              <a:chOff x="4180032" y="3419476"/>
              <a:chExt cx="64800" cy="64800"/>
            </a:xfrm>
          </p:grpSpPr>
          <p:cxnSp>
            <p:nvCxnSpPr>
              <p:cNvPr id="12977" name="Straight Connector 129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8" name="Straight Connector 129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6" name="Group 12925"/>
            <p:cNvGrpSpPr/>
            <p:nvPr/>
          </p:nvGrpSpPr>
          <p:grpSpPr>
            <a:xfrm>
              <a:off x="1705813" y="349909"/>
              <a:ext cx="64800" cy="64800"/>
              <a:chOff x="4180032" y="3419476"/>
              <a:chExt cx="64800" cy="64800"/>
            </a:xfrm>
          </p:grpSpPr>
          <p:cxnSp>
            <p:nvCxnSpPr>
              <p:cNvPr id="12975" name="Straight Connector 129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6" name="Straight Connector 129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7" name="Group 12926"/>
            <p:cNvGrpSpPr/>
            <p:nvPr/>
          </p:nvGrpSpPr>
          <p:grpSpPr>
            <a:xfrm>
              <a:off x="2653697" y="349909"/>
              <a:ext cx="64800" cy="64800"/>
              <a:chOff x="4180032" y="3419476"/>
              <a:chExt cx="64800" cy="64800"/>
            </a:xfrm>
          </p:grpSpPr>
          <p:cxnSp>
            <p:nvCxnSpPr>
              <p:cNvPr id="12973" name="Straight Connector 129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4" name="Straight Connector 129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8" name="Group 12927"/>
            <p:cNvGrpSpPr/>
            <p:nvPr/>
          </p:nvGrpSpPr>
          <p:grpSpPr>
            <a:xfrm>
              <a:off x="3736993" y="349909"/>
              <a:ext cx="64800" cy="64800"/>
              <a:chOff x="4180032" y="3419476"/>
              <a:chExt cx="64800" cy="64800"/>
            </a:xfrm>
          </p:grpSpPr>
          <p:cxnSp>
            <p:nvCxnSpPr>
              <p:cNvPr id="12971" name="Straight Connector 129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2" name="Straight Connector 129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29" name="Group 12928"/>
            <p:cNvGrpSpPr/>
            <p:nvPr/>
          </p:nvGrpSpPr>
          <p:grpSpPr>
            <a:xfrm>
              <a:off x="4278641" y="349909"/>
              <a:ext cx="64800" cy="64800"/>
              <a:chOff x="4180032" y="3419476"/>
              <a:chExt cx="64800" cy="64800"/>
            </a:xfrm>
          </p:grpSpPr>
          <p:cxnSp>
            <p:nvCxnSpPr>
              <p:cNvPr id="12969" name="Straight Connector 129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70" name="Straight Connector 129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0" name="Group 12929"/>
            <p:cNvGrpSpPr/>
            <p:nvPr/>
          </p:nvGrpSpPr>
          <p:grpSpPr>
            <a:xfrm>
              <a:off x="4820289" y="349909"/>
              <a:ext cx="64800" cy="64800"/>
              <a:chOff x="4180032" y="3419476"/>
              <a:chExt cx="64800" cy="64800"/>
            </a:xfrm>
          </p:grpSpPr>
          <p:cxnSp>
            <p:nvCxnSpPr>
              <p:cNvPr id="12967" name="Straight Connector 129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8" name="Straight Connector 129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1" name="Group 12930"/>
            <p:cNvGrpSpPr/>
            <p:nvPr/>
          </p:nvGrpSpPr>
          <p:grpSpPr>
            <a:xfrm>
              <a:off x="5497349" y="349909"/>
              <a:ext cx="64800" cy="64800"/>
              <a:chOff x="4180032" y="3419476"/>
              <a:chExt cx="64800" cy="64800"/>
            </a:xfrm>
          </p:grpSpPr>
          <p:cxnSp>
            <p:nvCxnSpPr>
              <p:cNvPr id="12965" name="Straight Connector 129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6" name="Straight Connector 129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2" name="Group 12931"/>
            <p:cNvGrpSpPr/>
            <p:nvPr/>
          </p:nvGrpSpPr>
          <p:grpSpPr>
            <a:xfrm>
              <a:off x="5903585" y="349909"/>
              <a:ext cx="64800" cy="64800"/>
              <a:chOff x="4180032" y="3419476"/>
              <a:chExt cx="64800" cy="64800"/>
            </a:xfrm>
          </p:grpSpPr>
          <p:cxnSp>
            <p:nvCxnSpPr>
              <p:cNvPr id="12963" name="Straight Connector 129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4" name="Straight Connector 129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3" name="Group 12932"/>
            <p:cNvGrpSpPr/>
            <p:nvPr/>
          </p:nvGrpSpPr>
          <p:grpSpPr>
            <a:xfrm>
              <a:off x="6580645" y="349909"/>
              <a:ext cx="64800" cy="64800"/>
              <a:chOff x="4180032" y="3419476"/>
              <a:chExt cx="64800" cy="64800"/>
            </a:xfrm>
          </p:grpSpPr>
          <p:cxnSp>
            <p:nvCxnSpPr>
              <p:cNvPr id="12961" name="Straight Connector 129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2" name="Straight Connector 129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4" name="Group 12933"/>
            <p:cNvGrpSpPr/>
            <p:nvPr/>
          </p:nvGrpSpPr>
          <p:grpSpPr>
            <a:xfrm>
              <a:off x="7257705" y="349909"/>
              <a:ext cx="64800" cy="64800"/>
              <a:chOff x="4180032" y="3419476"/>
              <a:chExt cx="64800" cy="64800"/>
            </a:xfrm>
          </p:grpSpPr>
          <p:cxnSp>
            <p:nvCxnSpPr>
              <p:cNvPr id="12959" name="Straight Connector 129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60" name="Straight Connector 129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5" name="Group 12934"/>
            <p:cNvGrpSpPr/>
            <p:nvPr/>
          </p:nvGrpSpPr>
          <p:grpSpPr>
            <a:xfrm>
              <a:off x="7934765" y="349909"/>
              <a:ext cx="64800" cy="64800"/>
              <a:chOff x="4180032" y="3419476"/>
              <a:chExt cx="64800" cy="64800"/>
            </a:xfrm>
          </p:grpSpPr>
          <p:cxnSp>
            <p:nvCxnSpPr>
              <p:cNvPr id="12957" name="Straight Connector 129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8" name="Straight Connector 129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6" name="Group 12935"/>
            <p:cNvGrpSpPr/>
            <p:nvPr/>
          </p:nvGrpSpPr>
          <p:grpSpPr>
            <a:xfrm>
              <a:off x="8611825" y="349909"/>
              <a:ext cx="64800" cy="64800"/>
              <a:chOff x="4180032" y="3419476"/>
              <a:chExt cx="64800" cy="64800"/>
            </a:xfrm>
          </p:grpSpPr>
          <p:cxnSp>
            <p:nvCxnSpPr>
              <p:cNvPr id="12955" name="Straight Connector 129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6" name="Straight Connector 129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7" name="Group 12936"/>
            <p:cNvGrpSpPr/>
            <p:nvPr/>
          </p:nvGrpSpPr>
          <p:grpSpPr>
            <a:xfrm>
              <a:off x="1028753" y="349909"/>
              <a:ext cx="64800" cy="64800"/>
              <a:chOff x="4180032" y="3419476"/>
              <a:chExt cx="64800" cy="64800"/>
            </a:xfrm>
          </p:grpSpPr>
          <p:cxnSp>
            <p:nvCxnSpPr>
              <p:cNvPr id="12953" name="Straight Connector 129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4" name="Straight Connector 129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8" name="Group 12937"/>
            <p:cNvGrpSpPr/>
            <p:nvPr/>
          </p:nvGrpSpPr>
          <p:grpSpPr>
            <a:xfrm>
              <a:off x="1841225" y="349909"/>
              <a:ext cx="64800" cy="64800"/>
              <a:chOff x="4180032" y="3419476"/>
              <a:chExt cx="64800" cy="64800"/>
            </a:xfrm>
          </p:grpSpPr>
          <p:cxnSp>
            <p:nvCxnSpPr>
              <p:cNvPr id="12951" name="Straight Connector 129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2" name="Straight Connector 129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39" name="Group 12938"/>
            <p:cNvGrpSpPr/>
            <p:nvPr/>
          </p:nvGrpSpPr>
          <p:grpSpPr>
            <a:xfrm>
              <a:off x="2789109" y="349909"/>
              <a:ext cx="64800" cy="64800"/>
              <a:chOff x="4180032" y="3419476"/>
              <a:chExt cx="64800" cy="64800"/>
            </a:xfrm>
          </p:grpSpPr>
          <p:cxnSp>
            <p:nvCxnSpPr>
              <p:cNvPr id="12949" name="Straight Connector 129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50" name="Straight Connector 129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40" name="Group 12939"/>
            <p:cNvGrpSpPr/>
            <p:nvPr/>
          </p:nvGrpSpPr>
          <p:grpSpPr>
            <a:xfrm>
              <a:off x="1976637" y="349909"/>
              <a:ext cx="64800" cy="64800"/>
              <a:chOff x="4180032" y="3419476"/>
              <a:chExt cx="64800" cy="64800"/>
            </a:xfrm>
          </p:grpSpPr>
          <p:cxnSp>
            <p:nvCxnSpPr>
              <p:cNvPr id="12947" name="Straight Connector 129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48" name="Straight Connector 129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41" name="Group 12940"/>
            <p:cNvGrpSpPr/>
            <p:nvPr/>
          </p:nvGrpSpPr>
          <p:grpSpPr>
            <a:xfrm>
              <a:off x="2924521" y="349909"/>
              <a:ext cx="64800" cy="64800"/>
              <a:chOff x="4180032" y="3419476"/>
              <a:chExt cx="64800" cy="64800"/>
            </a:xfrm>
          </p:grpSpPr>
          <p:cxnSp>
            <p:nvCxnSpPr>
              <p:cNvPr id="12945" name="Straight Connector 129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46" name="Straight Connector 129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2942" name="Group 12941"/>
            <p:cNvGrpSpPr/>
            <p:nvPr/>
          </p:nvGrpSpPr>
          <p:grpSpPr>
            <a:xfrm>
              <a:off x="3059933" y="349909"/>
              <a:ext cx="64800" cy="64800"/>
              <a:chOff x="4180032" y="3419476"/>
              <a:chExt cx="64800" cy="64800"/>
            </a:xfrm>
          </p:grpSpPr>
          <p:cxnSp>
            <p:nvCxnSpPr>
              <p:cNvPr id="12943" name="Straight Connector 129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2944" name="Straight Connector 129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069" name="Group 13068"/>
          <p:cNvGrpSpPr/>
          <p:nvPr/>
        </p:nvGrpSpPr>
        <p:grpSpPr>
          <a:xfrm>
            <a:off x="468924" y="1872986"/>
            <a:ext cx="11280435" cy="64800"/>
            <a:chOff x="351693" y="349909"/>
            <a:chExt cx="8460326" cy="64800"/>
          </a:xfrm>
        </p:grpSpPr>
        <p:grpSp>
          <p:nvGrpSpPr>
            <p:cNvPr id="13070" name="Group 13069"/>
            <p:cNvGrpSpPr/>
            <p:nvPr/>
          </p:nvGrpSpPr>
          <p:grpSpPr>
            <a:xfrm>
              <a:off x="351693" y="349909"/>
              <a:ext cx="64800" cy="64800"/>
              <a:chOff x="4180032" y="3419476"/>
              <a:chExt cx="64800" cy="64800"/>
            </a:xfrm>
          </p:grpSpPr>
          <p:cxnSp>
            <p:nvCxnSpPr>
              <p:cNvPr id="13257" name="Straight Connector 13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8" name="Straight Connector 13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1" name="Group 13070"/>
            <p:cNvGrpSpPr/>
            <p:nvPr/>
          </p:nvGrpSpPr>
          <p:grpSpPr>
            <a:xfrm>
              <a:off x="487105" y="349909"/>
              <a:ext cx="64800" cy="64800"/>
              <a:chOff x="4180032" y="3419476"/>
              <a:chExt cx="64800" cy="64800"/>
            </a:xfrm>
          </p:grpSpPr>
          <p:cxnSp>
            <p:nvCxnSpPr>
              <p:cNvPr id="13255" name="Straight Connector 13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6" name="Straight Connector 13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2" name="Group 13071"/>
            <p:cNvGrpSpPr/>
            <p:nvPr/>
          </p:nvGrpSpPr>
          <p:grpSpPr>
            <a:xfrm>
              <a:off x="622517" y="349909"/>
              <a:ext cx="64800" cy="64800"/>
              <a:chOff x="4180032" y="3419476"/>
              <a:chExt cx="64800" cy="64800"/>
            </a:xfrm>
          </p:grpSpPr>
          <p:cxnSp>
            <p:nvCxnSpPr>
              <p:cNvPr id="13253" name="Straight Connector 13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4" name="Straight Connector 13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3" name="Group 13072"/>
            <p:cNvGrpSpPr/>
            <p:nvPr/>
          </p:nvGrpSpPr>
          <p:grpSpPr>
            <a:xfrm>
              <a:off x="1164165" y="349909"/>
              <a:ext cx="64800" cy="64800"/>
              <a:chOff x="4180032" y="3419476"/>
              <a:chExt cx="64800" cy="64800"/>
            </a:xfrm>
          </p:grpSpPr>
          <p:cxnSp>
            <p:nvCxnSpPr>
              <p:cNvPr id="13251" name="Straight Connector 13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2" name="Straight Connector 13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4" name="Group 13073"/>
            <p:cNvGrpSpPr/>
            <p:nvPr/>
          </p:nvGrpSpPr>
          <p:grpSpPr>
            <a:xfrm>
              <a:off x="2112049" y="349909"/>
              <a:ext cx="64800" cy="64800"/>
              <a:chOff x="4180032" y="3419476"/>
              <a:chExt cx="64800" cy="64800"/>
            </a:xfrm>
          </p:grpSpPr>
          <p:cxnSp>
            <p:nvCxnSpPr>
              <p:cNvPr id="13249" name="Straight Connector 13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50" name="Straight Connector 13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5" name="Group 13074"/>
            <p:cNvGrpSpPr/>
            <p:nvPr/>
          </p:nvGrpSpPr>
          <p:grpSpPr>
            <a:xfrm>
              <a:off x="3195345" y="349909"/>
              <a:ext cx="64800" cy="64800"/>
              <a:chOff x="4180032" y="3419476"/>
              <a:chExt cx="64800" cy="64800"/>
            </a:xfrm>
          </p:grpSpPr>
          <p:cxnSp>
            <p:nvCxnSpPr>
              <p:cNvPr id="13247" name="Straight Connector 13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8" name="Straight Connector 13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6" name="Group 13075"/>
            <p:cNvGrpSpPr/>
            <p:nvPr/>
          </p:nvGrpSpPr>
          <p:grpSpPr>
            <a:xfrm>
              <a:off x="3872405" y="349909"/>
              <a:ext cx="64800" cy="64800"/>
              <a:chOff x="4180032" y="3419476"/>
              <a:chExt cx="64800" cy="64800"/>
            </a:xfrm>
          </p:grpSpPr>
          <p:cxnSp>
            <p:nvCxnSpPr>
              <p:cNvPr id="13245" name="Straight Connector 13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6" name="Straight Connector 13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7" name="Group 13076"/>
            <p:cNvGrpSpPr/>
            <p:nvPr/>
          </p:nvGrpSpPr>
          <p:grpSpPr>
            <a:xfrm>
              <a:off x="4955701" y="349909"/>
              <a:ext cx="64800" cy="64800"/>
              <a:chOff x="4180032" y="3419476"/>
              <a:chExt cx="64800" cy="64800"/>
            </a:xfrm>
          </p:grpSpPr>
          <p:cxnSp>
            <p:nvCxnSpPr>
              <p:cNvPr id="13243" name="Straight Connector 13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4" name="Straight Connector 13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8" name="Group 13077"/>
            <p:cNvGrpSpPr/>
            <p:nvPr/>
          </p:nvGrpSpPr>
          <p:grpSpPr>
            <a:xfrm>
              <a:off x="5632761" y="349909"/>
              <a:ext cx="64800" cy="64800"/>
              <a:chOff x="4180032" y="3419476"/>
              <a:chExt cx="64800" cy="64800"/>
            </a:xfrm>
          </p:grpSpPr>
          <p:cxnSp>
            <p:nvCxnSpPr>
              <p:cNvPr id="13241" name="Straight Connector 13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2" name="Straight Connector 13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79" name="Group 13078"/>
            <p:cNvGrpSpPr/>
            <p:nvPr/>
          </p:nvGrpSpPr>
          <p:grpSpPr>
            <a:xfrm>
              <a:off x="6038997" y="349909"/>
              <a:ext cx="64800" cy="64800"/>
              <a:chOff x="4180032" y="3419476"/>
              <a:chExt cx="64800" cy="64800"/>
            </a:xfrm>
          </p:grpSpPr>
          <p:cxnSp>
            <p:nvCxnSpPr>
              <p:cNvPr id="13239" name="Straight Connector 13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40" name="Straight Connector 13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0" name="Group 13079"/>
            <p:cNvGrpSpPr/>
            <p:nvPr/>
          </p:nvGrpSpPr>
          <p:grpSpPr>
            <a:xfrm>
              <a:off x="6716057" y="349909"/>
              <a:ext cx="64800" cy="64800"/>
              <a:chOff x="4180032" y="3419476"/>
              <a:chExt cx="64800" cy="64800"/>
            </a:xfrm>
          </p:grpSpPr>
          <p:cxnSp>
            <p:nvCxnSpPr>
              <p:cNvPr id="13237" name="Straight Connector 13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8" name="Straight Connector 13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1" name="Group 13080"/>
            <p:cNvGrpSpPr/>
            <p:nvPr/>
          </p:nvGrpSpPr>
          <p:grpSpPr>
            <a:xfrm>
              <a:off x="7393117" y="349909"/>
              <a:ext cx="64800" cy="64800"/>
              <a:chOff x="4180032" y="3419476"/>
              <a:chExt cx="64800" cy="64800"/>
            </a:xfrm>
          </p:grpSpPr>
          <p:cxnSp>
            <p:nvCxnSpPr>
              <p:cNvPr id="13235" name="Straight Connector 13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6" name="Straight Connector 13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2" name="Group 13081"/>
            <p:cNvGrpSpPr/>
            <p:nvPr/>
          </p:nvGrpSpPr>
          <p:grpSpPr>
            <a:xfrm>
              <a:off x="8070177" y="349909"/>
              <a:ext cx="64800" cy="64800"/>
              <a:chOff x="4180032" y="3419476"/>
              <a:chExt cx="64800" cy="64800"/>
            </a:xfrm>
          </p:grpSpPr>
          <p:cxnSp>
            <p:nvCxnSpPr>
              <p:cNvPr id="13233" name="Straight Connector 13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4" name="Straight Connector 13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3" name="Group 13082"/>
            <p:cNvGrpSpPr/>
            <p:nvPr/>
          </p:nvGrpSpPr>
          <p:grpSpPr>
            <a:xfrm>
              <a:off x="8747219" y="349909"/>
              <a:ext cx="64800" cy="64800"/>
              <a:chOff x="4180032" y="3419476"/>
              <a:chExt cx="64800" cy="64800"/>
            </a:xfrm>
          </p:grpSpPr>
          <p:cxnSp>
            <p:nvCxnSpPr>
              <p:cNvPr id="13231" name="Straight Connector 132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2" name="Straight Connector 132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4" name="Group 13083"/>
            <p:cNvGrpSpPr/>
            <p:nvPr/>
          </p:nvGrpSpPr>
          <p:grpSpPr>
            <a:xfrm>
              <a:off x="1299577" y="349909"/>
              <a:ext cx="64800" cy="64800"/>
              <a:chOff x="4180032" y="3419476"/>
              <a:chExt cx="64800" cy="64800"/>
            </a:xfrm>
          </p:grpSpPr>
          <p:cxnSp>
            <p:nvCxnSpPr>
              <p:cNvPr id="13229" name="Straight Connector 132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30" name="Straight Connector 132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5" name="Group 13084"/>
            <p:cNvGrpSpPr/>
            <p:nvPr/>
          </p:nvGrpSpPr>
          <p:grpSpPr>
            <a:xfrm>
              <a:off x="2247461" y="349909"/>
              <a:ext cx="64800" cy="64800"/>
              <a:chOff x="4180032" y="3419476"/>
              <a:chExt cx="64800" cy="64800"/>
            </a:xfrm>
          </p:grpSpPr>
          <p:cxnSp>
            <p:nvCxnSpPr>
              <p:cNvPr id="13227" name="Straight Connector 132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8" name="Straight Connector 132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6" name="Group 13085"/>
            <p:cNvGrpSpPr/>
            <p:nvPr/>
          </p:nvGrpSpPr>
          <p:grpSpPr>
            <a:xfrm>
              <a:off x="3330757" y="349909"/>
              <a:ext cx="64800" cy="64800"/>
              <a:chOff x="4180032" y="3419476"/>
              <a:chExt cx="64800" cy="64800"/>
            </a:xfrm>
          </p:grpSpPr>
          <p:cxnSp>
            <p:nvCxnSpPr>
              <p:cNvPr id="13225" name="Straight Connector 132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6" name="Straight Connector 132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7" name="Group 13086"/>
            <p:cNvGrpSpPr/>
            <p:nvPr/>
          </p:nvGrpSpPr>
          <p:grpSpPr>
            <a:xfrm>
              <a:off x="4007817" y="349909"/>
              <a:ext cx="64800" cy="64800"/>
              <a:chOff x="4180032" y="3419476"/>
              <a:chExt cx="64800" cy="64800"/>
            </a:xfrm>
          </p:grpSpPr>
          <p:cxnSp>
            <p:nvCxnSpPr>
              <p:cNvPr id="13223" name="Straight Connector 132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4" name="Straight Connector 132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8" name="Group 13087"/>
            <p:cNvGrpSpPr/>
            <p:nvPr/>
          </p:nvGrpSpPr>
          <p:grpSpPr>
            <a:xfrm>
              <a:off x="4414053" y="349909"/>
              <a:ext cx="64800" cy="64800"/>
              <a:chOff x="4180032" y="3419476"/>
              <a:chExt cx="64800" cy="64800"/>
            </a:xfrm>
          </p:grpSpPr>
          <p:cxnSp>
            <p:nvCxnSpPr>
              <p:cNvPr id="13221" name="Straight Connector 132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2" name="Straight Connector 132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89" name="Group 13088"/>
            <p:cNvGrpSpPr/>
            <p:nvPr/>
          </p:nvGrpSpPr>
          <p:grpSpPr>
            <a:xfrm>
              <a:off x="5091113" y="349909"/>
              <a:ext cx="64800" cy="64800"/>
              <a:chOff x="4180032" y="3419476"/>
              <a:chExt cx="64800" cy="64800"/>
            </a:xfrm>
          </p:grpSpPr>
          <p:cxnSp>
            <p:nvCxnSpPr>
              <p:cNvPr id="13219" name="Straight Connector 132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20" name="Straight Connector 132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0" name="Group 13089"/>
            <p:cNvGrpSpPr/>
            <p:nvPr/>
          </p:nvGrpSpPr>
          <p:grpSpPr>
            <a:xfrm>
              <a:off x="6174409" y="349909"/>
              <a:ext cx="64800" cy="64800"/>
              <a:chOff x="4180032" y="3419476"/>
              <a:chExt cx="64800" cy="64800"/>
            </a:xfrm>
          </p:grpSpPr>
          <p:cxnSp>
            <p:nvCxnSpPr>
              <p:cNvPr id="13217" name="Straight Connector 132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8" name="Straight Connector 132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1" name="Group 13090"/>
            <p:cNvGrpSpPr/>
            <p:nvPr/>
          </p:nvGrpSpPr>
          <p:grpSpPr>
            <a:xfrm>
              <a:off x="6851469" y="349909"/>
              <a:ext cx="64800" cy="64800"/>
              <a:chOff x="4180032" y="3419476"/>
              <a:chExt cx="64800" cy="64800"/>
            </a:xfrm>
          </p:grpSpPr>
          <p:cxnSp>
            <p:nvCxnSpPr>
              <p:cNvPr id="13215" name="Straight Connector 132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6" name="Straight Connector 132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2" name="Group 13091"/>
            <p:cNvGrpSpPr/>
            <p:nvPr/>
          </p:nvGrpSpPr>
          <p:grpSpPr>
            <a:xfrm>
              <a:off x="7528529" y="349909"/>
              <a:ext cx="64800" cy="64800"/>
              <a:chOff x="4180032" y="3419476"/>
              <a:chExt cx="64800" cy="64800"/>
            </a:xfrm>
          </p:grpSpPr>
          <p:cxnSp>
            <p:nvCxnSpPr>
              <p:cNvPr id="13213" name="Straight Connector 132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4" name="Straight Connector 132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3" name="Group 13092"/>
            <p:cNvGrpSpPr/>
            <p:nvPr/>
          </p:nvGrpSpPr>
          <p:grpSpPr>
            <a:xfrm>
              <a:off x="8205589" y="349909"/>
              <a:ext cx="64800" cy="64800"/>
              <a:chOff x="4180032" y="3419476"/>
              <a:chExt cx="64800" cy="64800"/>
            </a:xfrm>
          </p:grpSpPr>
          <p:cxnSp>
            <p:nvCxnSpPr>
              <p:cNvPr id="13211" name="Straight Connector 132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2" name="Straight Connector 132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4" name="Group 13093"/>
            <p:cNvGrpSpPr/>
            <p:nvPr/>
          </p:nvGrpSpPr>
          <p:grpSpPr>
            <a:xfrm>
              <a:off x="757929" y="349909"/>
              <a:ext cx="64800" cy="64800"/>
              <a:chOff x="4180032" y="3419476"/>
              <a:chExt cx="64800" cy="64800"/>
            </a:xfrm>
          </p:grpSpPr>
          <p:cxnSp>
            <p:nvCxnSpPr>
              <p:cNvPr id="13209" name="Straight Connector 132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10" name="Straight Connector 132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5" name="Group 13094"/>
            <p:cNvGrpSpPr/>
            <p:nvPr/>
          </p:nvGrpSpPr>
          <p:grpSpPr>
            <a:xfrm>
              <a:off x="1434989" y="349909"/>
              <a:ext cx="64800" cy="64800"/>
              <a:chOff x="4180032" y="3419476"/>
              <a:chExt cx="64800" cy="64800"/>
            </a:xfrm>
          </p:grpSpPr>
          <p:cxnSp>
            <p:nvCxnSpPr>
              <p:cNvPr id="13207" name="Straight Connector 132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8" name="Straight Connector 132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6" name="Group 13095"/>
            <p:cNvGrpSpPr/>
            <p:nvPr/>
          </p:nvGrpSpPr>
          <p:grpSpPr>
            <a:xfrm>
              <a:off x="2382873" y="349909"/>
              <a:ext cx="64800" cy="64800"/>
              <a:chOff x="4180032" y="3419476"/>
              <a:chExt cx="64800" cy="64800"/>
            </a:xfrm>
          </p:grpSpPr>
          <p:cxnSp>
            <p:nvCxnSpPr>
              <p:cNvPr id="13205" name="Straight Connector 132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6" name="Straight Connector 132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7" name="Group 13096"/>
            <p:cNvGrpSpPr/>
            <p:nvPr/>
          </p:nvGrpSpPr>
          <p:grpSpPr>
            <a:xfrm>
              <a:off x="3466169" y="349909"/>
              <a:ext cx="64800" cy="64800"/>
              <a:chOff x="4180032" y="3419476"/>
              <a:chExt cx="64800" cy="64800"/>
            </a:xfrm>
          </p:grpSpPr>
          <p:cxnSp>
            <p:nvCxnSpPr>
              <p:cNvPr id="13203" name="Straight Connector 132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4" name="Straight Connector 132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8" name="Group 13097"/>
            <p:cNvGrpSpPr/>
            <p:nvPr/>
          </p:nvGrpSpPr>
          <p:grpSpPr>
            <a:xfrm>
              <a:off x="4143229" y="349909"/>
              <a:ext cx="64800" cy="64800"/>
              <a:chOff x="4180032" y="3419476"/>
              <a:chExt cx="64800" cy="64800"/>
            </a:xfrm>
          </p:grpSpPr>
          <p:cxnSp>
            <p:nvCxnSpPr>
              <p:cNvPr id="13201" name="Straight Connector 132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2" name="Straight Connector 132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099" name="Group 13098"/>
            <p:cNvGrpSpPr/>
            <p:nvPr/>
          </p:nvGrpSpPr>
          <p:grpSpPr>
            <a:xfrm>
              <a:off x="4549465" y="349909"/>
              <a:ext cx="64800" cy="64800"/>
              <a:chOff x="4180032" y="3419476"/>
              <a:chExt cx="64800" cy="64800"/>
            </a:xfrm>
          </p:grpSpPr>
          <p:cxnSp>
            <p:nvCxnSpPr>
              <p:cNvPr id="13199" name="Straight Connector 131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200" name="Straight Connector 131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0" name="Group 13099"/>
            <p:cNvGrpSpPr/>
            <p:nvPr/>
          </p:nvGrpSpPr>
          <p:grpSpPr>
            <a:xfrm>
              <a:off x="5226525" y="349909"/>
              <a:ext cx="64800" cy="64800"/>
              <a:chOff x="4180032" y="3419476"/>
              <a:chExt cx="64800" cy="64800"/>
            </a:xfrm>
          </p:grpSpPr>
          <p:cxnSp>
            <p:nvCxnSpPr>
              <p:cNvPr id="13197" name="Straight Connector 131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8" name="Straight Connector 131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1" name="Group 13100"/>
            <p:cNvGrpSpPr/>
            <p:nvPr/>
          </p:nvGrpSpPr>
          <p:grpSpPr>
            <a:xfrm>
              <a:off x="6309821" y="349909"/>
              <a:ext cx="64800" cy="64800"/>
              <a:chOff x="4180032" y="3419476"/>
              <a:chExt cx="64800" cy="64800"/>
            </a:xfrm>
          </p:grpSpPr>
          <p:cxnSp>
            <p:nvCxnSpPr>
              <p:cNvPr id="13195" name="Straight Connector 131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6" name="Straight Connector 131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2" name="Group 13101"/>
            <p:cNvGrpSpPr/>
            <p:nvPr/>
          </p:nvGrpSpPr>
          <p:grpSpPr>
            <a:xfrm>
              <a:off x="6986881" y="349909"/>
              <a:ext cx="64800" cy="64800"/>
              <a:chOff x="4180032" y="3419476"/>
              <a:chExt cx="64800" cy="64800"/>
            </a:xfrm>
          </p:grpSpPr>
          <p:cxnSp>
            <p:nvCxnSpPr>
              <p:cNvPr id="13193" name="Straight Connector 131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4" name="Straight Connector 131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3" name="Group 13102"/>
            <p:cNvGrpSpPr/>
            <p:nvPr/>
          </p:nvGrpSpPr>
          <p:grpSpPr>
            <a:xfrm>
              <a:off x="7663941" y="349909"/>
              <a:ext cx="64800" cy="64800"/>
              <a:chOff x="4180032" y="3419476"/>
              <a:chExt cx="64800" cy="64800"/>
            </a:xfrm>
          </p:grpSpPr>
          <p:cxnSp>
            <p:nvCxnSpPr>
              <p:cNvPr id="13191" name="Straight Connector 131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2" name="Straight Connector 131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4" name="Group 13103"/>
            <p:cNvGrpSpPr/>
            <p:nvPr/>
          </p:nvGrpSpPr>
          <p:grpSpPr>
            <a:xfrm>
              <a:off x="8341001" y="349909"/>
              <a:ext cx="64800" cy="64800"/>
              <a:chOff x="4180032" y="3419476"/>
              <a:chExt cx="64800" cy="64800"/>
            </a:xfrm>
          </p:grpSpPr>
          <p:cxnSp>
            <p:nvCxnSpPr>
              <p:cNvPr id="13189" name="Straight Connector 131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90" name="Straight Connector 131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5" name="Group 13104"/>
            <p:cNvGrpSpPr/>
            <p:nvPr/>
          </p:nvGrpSpPr>
          <p:grpSpPr>
            <a:xfrm>
              <a:off x="893341" y="349909"/>
              <a:ext cx="64800" cy="64800"/>
              <a:chOff x="4180032" y="3419476"/>
              <a:chExt cx="64800" cy="64800"/>
            </a:xfrm>
          </p:grpSpPr>
          <p:cxnSp>
            <p:nvCxnSpPr>
              <p:cNvPr id="13187" name="Straight Connector 131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8" name="Straight Connector 131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6" name="Group 13105"/>
            <p:cNvGrpSpPr/>
            <p:nvPr/>
          </p:nvGrpSpPr>
          <p:grpSpPr>
            <a:xfrm>
              <a:off x="1570401" y="349909"/>
              <a:ext cx="64800" cy="64800"/>
              <a:chOff x="4180032" y="3419476"/>
              <a:chExt cx="64800" cy="64800"/>
            </a:xfrm>
          </p:grpSpPr>
          <p:cxnSp>
            <p:nvCxnSpPr>
              <p:cNvPr id="13185" name="Straight Connector 131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6" name="Straight Connector 131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7" name="Group 13106"/>
            <p:cNvGrpSpPr/>
            <p:nvPr/>
          </p:nvGrpSpPr>
          <p:grpSpPr>
            <a:xfrm>
              <a:off x="2518285" y="349909"/>
              <a:ext cx="64800" cy="64800"/>
              <a:chOff x="4180032" y="3419476"/>
              <a:chExt cx="64800" cy="64800"/>
            </a:xfrm>
          </p:grpSpPr>
          <p:cxnSp>
            <p:nvCxnSpPr>
              <p:cNvPr id="13183" name="Straight Connector 131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4" name="Straight Connector 131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8" name="Group 13107"/>
            <p:cNvGrpSpPr/>
            <p:nvPr/>
          </p:nvGrpSpPr>
          <p:grpSpPr>
            <a:xfrm>
              <a:off x="3601581" y="349909"/>
              <a:ext cx="64800" cy="64800"/>
              <a:chOff x="4180032" y="3419476"/>
              <a:chExt cx="64800" cy="64800"/>
            </a:xfrm>
          </p:grpSpPr>
          <p:cxnSp>
            <p:nvCxnSpPr>
              <p:cNvPr id="13181" name="Straight Connector 131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2" name="Straight Connector 131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09" name="Group 13108"/>
            <p:cNvGrpSpPr/>
            <p:nvPr/>
          </p:nvGrpSpPr>
          <p:grpSpPr>
            <a:xfrm>
              <a:off x="4684877" y="349909"/>
              <a:ext cx="64800" cy="64800"/>
              <a:chOff x="4180032" y="3419476"/>
              <a:chExt cx="64800" cy="64800"/>
            </a:xfrm>
          </p:grpSpPr>
          <p:cxnSp>
            <p:nvCxnSpPr>
              <p:cNvPr id="13179" name="Straight Connector 131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80" name="Straight Connector 131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0" name="Group 13109"/>
            <p:cNvGrpSpPr/>
            <p:nvPr/>
          </p:nvGrpSpPr>
          <p:grpSpPr>
            <a:xfrm>
              <a:off x="5361937" y="349909"/>
              <a:ext cx="64800" cy="64800"/>
              <a:chOff x="4180032" y="3419476"/>
              <a:chExt cx="64800" cy="64800"/>
            </a:xfrm>
          </p:grpSpPr>
          <p:cxnSp>
            <p:nvCxnSpPr>
              <p:cNvPr id="13177" name="Straight Connector 131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8" name="Straight Connector 131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1" name="Group 13110"/>
            <p:cNvGrpSpPr/>
            <p:nvPr/>
          </p:nvGrpSpPr>
          <p:grpSpPr>
            <a:xfrm>
              <a:off x="5768173" y="349909"/>
              <a:ext cx="64800" cy="64800"/>
              <a:chOff x="4180032" y="3419476"/>
              <a:chExt cx="64800" cy="64800"/>
            </a:xfrm>
          </p:grpSpPr>
          <p:cxnSp>
            <p:nvCxnSpPr>
              <p:cNvPr id="13175" name="Straight Connector 131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6" name="Straight Connector 131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2" name="Group 13111"/>
            <p:cNvGrpSpPr/>
            <p:nvPr/>
          </p:nvGrpSpPr>
          <p:grpSpPr>
            <a:xfrm>
              <a:off x="6445233" y="349909"/>
              <a:ext cx="64800" cy="64800"/>
              <a:chOff x="4180032" y="3419476"/>
              <a:chExt cx="64800" cy="64800"/>
            </a:xfrm>
          </p:grpSpPr>
          <p:cxnSp>
            <p:nvCxnSpPr>
              <p:cNvPr id="13173" name="Straight Connector 131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4" name="Straight Connector 131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3" name="Group 13112"/>
            <p:cNvGrpSpPr/>
            <p:nvPr/>
          </p:nvGrpSpPr>
          <p:grpSpPr>
            <a:xfrm>
              <a:off x="7122293" y="349909"/>
              <a:ext cx="64800" cy="64800"/>
              <a:chOff x="4180032" y="3419476"/>
              <a:chExt cx="64800" cy="64800"/>
            </a:xfrm>
          </p:grpSpPr>
          <p:cxnSp>
            <p:nvCxnSpPr>
              <p:cNvPr id="13171" name="Straight Connector 131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2" name="Straight Connector 131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4" name="Group 13113"/>
            <p:cNvGrpSpPr/>
            <p:nvPr/>
          </p:nvGrpSpPr>
          <p:grpSpPr>
            <a:xfrm>
              <a:off x="7799353" y="349909"/>
              <a:ext cx="64800" cy="64800"/>
              <a:chOff x="4180032" y="3419476"/>
              <a:chExt cx="64800" cy="64800"/>
            </a:xfrm>
          </p:grpSpPr>
          <p:cxnSp>
            <p:nvCxnSpPr>
              <p:cNvPr id="13169" name="Straight Connector 131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70" name="Straight Connector 131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5" name="Group 13114"/>
            <p:cNvGrpSpPr/>
            <p:nvPr/>
          </p:nvGrpSpPr>
          <p:grpSpPr>
            <a:xfrm>
              <a:off x="8476413" y="349909"/>
              <a:ext cx="64800" cy="64800"/>
              <a:chOff x="4180032" y="3419476"/>
              <a:chExt cx="64800" cy="64800"/>
            </a:xfrm>
          </p:grpSpPr>
          <p:cxnSp>
            <p:nvCxnSpPr>
              <p:cNvPr id="13167" name="Straight Connector 131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8" name="Straight Connector 131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6" name="Group 13115"/>
            <p:cNvGrpSpPr/>
            <p:nvPr/>
          </p:nvGrpSpPr>
          <p:grpSpPr>
            <a:xfrm>
              <a:off x="1705813" y="349909"/>
              <a:ext cx="64800" cy="64800"/>
              <a:chOff x="4180032" y="3419476"/>
              <a:chExt cx="64800" cy="64800"/>
            </a:xfrm>
          </p:grpSpPr>
          <p:cxnSp>
            <p:nvCxnSpPr>
              <p:cNvPr id="13165" name="Straight Connector 131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6" name="Straight Connector 131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7" name="Group 13116"/>
            <p:cNvGrpSpPr/>
            <p:nvPr/>
          </p:nvGrpSpPr>
          <p:grpSpPr>
            <a:xfrm>
              <a:off x="2653697" y="349909"/>
              <a:ext cx="64800" cy="64800"/>
              <a:chOff x="4180032" y="3419476"/>
              <a:chExt cx="64800" cy="64800"/>
            </a:xfrm>
          </p:grpSpPr>
          <p:cxnSp>
            <p:nvCxnSpPr>
              <p:cNvPr id="13163" name="Straight Connector 131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4" name="Straight Connector 131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8" name="Group 13117"/>
            <p:cNvGrpSpPr/>
            <p:nvPr/>
          </p:nvGrpSpPr>
          <p:grpSpPr>
            <a:xfrm>
              <a:off x="3736993" y="349909"/>
              <a:ext cx="64800" cy="64800"/>
              <a:chOff x="4180032" y="3419476"/>
              <a:chExt cx="64800" cy="64800"/>
            </a:xfrm>
          </p:grpSpPr>
          <p:cxnSp>
            <p:nvCxnSpPr>
              <p:cNvPr id="13161" name="Straight Connector 131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2" name="Straight Connector 131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19" name="Group 13118"/>
            <p:cNvGrpSpPr/>
            <p:nvPr/>
          </p:nvGrpSpPr>
          <p:grpSpPr>
            <a:xfrm>
              <a:off x="4278641" y="349909"/>
              <a:ext cx="64800" cy="64800"/>
              <a:chOff x="4180032" y="3419476"/>
              <a:chExt cx="64800" cy="64800"/>
            </a:xfrm>
          </p:grpSpPr>
          <p:cxnSp>
            <p:nvCxnSpPr>
              <p:cNvPr id="13159" name="Straight Connector 131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60" name="Straight Connector 131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0" name="Group 13119"/>
            <p:cNvGrpSpPr/>
            <p:nvPr/>
          </p:nvGrpSpPr>
          <p:grpSpPr>
            <a:xfrm>
              <a:off x="4820289" y="349909"/>
              <a:ext cx="64800" cy="64800"/>
              <a:chOff x="4180032" y="3419476"/>
              <a:chExt cx="64800" cy="64800"/>
            </a:xfrm>
          </p:grpSpPr>
          <p:cxnSp>
            <p:nvCxnSpPr>
              <p:cNvPr id="13157" name="Straight Connector 131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8" name="Straight Connector 131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1" name="Group 13120"/>
            <p:cNvGrpSpPr/>
            <p:nvPr/>
          </p:nvGrpSpPr>
          <p:grpSpPr>
            <a:xfrm>
              <a:off x="5497349" y="349909"/>
              <a:ext cx="64800" cy="64800"/>
              <a:chOff x="4180032" y="3419476"/>
              <a:chExt cx="64800" cy="64800"/>
            </a:xfrm>
          </p:grpSpPr>
          <p:cxnSp>
            <p:nvCxnSpPr>
              <p:cNvPr id="13155" name="Straight Connector 131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6" name="Straight Connector 131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2" name="Group 13121"/>
            <p:cNvGrpSpPr/>
            <p:nvPr/>
          </p:nvGrpSpPr>
          <p:grpSpPr>
            <a:xfrm>
              <a:off x="5903585" y="349909"/>
              <a:ext cx="64800" cy="64800"/>
              <a:chOff x="4180032" y="3419476"/>
              <a:chExt cx="64800" cy="64800"/>
            </a:xfrm>
          </p:grpSpPr>
          <p:cxnSp>
            <p:nvCxnSpPr>
              <p:cNvPr id="13153" name="Straight Connector 131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4" name="Straight Connector 131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3" name="Group 13122"/>
            <p:cNvGrpSpPr/>
            <p:nvPr/>
          </p:nvGrpSpPr>
          <p:grpSpPr>
            <a:xfrm>
              <a:off x="6580645" y="349909"/>
              <a:ext cx="64800" cy="64800"/>
              <a:chOff x="4180032" y="3419476"/>
              <a:chExt cx="64800" cy="64800"/>
            </a:xfrm>
          </p:grpSpPr>
          <p:cxnSp>
            <p:nvCxnSpPr>
              <p:cNvPr id="13151" name="Straight Connector 131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2" name="Straight Connector 131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4" name="Group 13123"/>
            <p:cNvGrpSpPr/>
            <p:nvPr/>
          </p:nvGrpSpPr>
          <p:grpSpPr>
            <a:xfrm>
              <a:off x="7257705" y="349909"/>
              <a:ext cx="64800" cy="64800"/>
              <a:chOff x="4180032" y="3419476"/>
              <a:chExt cx="64800" cy="64800"/>
            </a:xfrm>
          </p:grpSpPr>
          <p:cxnSp>
            <p:nvCxnSpPr>
              <p:cNvPr id="13149" name="Straight Connector 131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50" name="Straight Connector 131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5" name="Group 13124"/>
            <p:cNvGrpSpPr/>
            <p:nvPr/>
          </p:nvGrpSpPr>
          <p:grpSpPr>
            <a:xfrm>
              <a:off x="7934765" y="349909"/>
              <a:ext cx="64800" cy="64800"/>
              <a:chOff x="4180032" y="3419476"/>
              <a:chExt cx="64800" cy="64800"/>
            </a:xfrm>
          </p:grpSpPr>
          <p:cxnSp>
            <p:nvCxnSpPr>
              <p:cNvPr id="13147" name="Straight Connector 131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8" name="Straight Connector 131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6" name="Group 13125"/>
            <p:cNvGrpSpPr/>
            <p:nvPr/>
          </p:nvGrpSpPr>
          <p:grpSpPr>
            <a:xfrm>
              <a:off x="8611825" y="349909"/>
              <a:ext cx="64800" cy="64800"/>
              <a:chOff x="4180032" y="3419476"/>
              <a:chExt cx="64800" cy="64800"/>
            </a:xfrm>
          </p:grpSpPr>
          <p:cxnSp>
            <p:nvCxnSpPr>
              <p:cNvPr id="13145" name="Straight Connector 131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6" name="Straight Connector 131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7" name="Group 13126"/>
            <p:cNvGrpSpPr/>
            <p:nvPr/>
          </p:nvGrpSpPr>
          <p:grpSpPr>
            <a:xfrm>
              <a:off x="1028753" y="349909"/>
              <a:ext cx="64800" cy="64800"/>
              <a:chOff x="4180032" y="3419476"/>
              <a:chExt cx="64800" cy="64800"/>
            </a:xfrm>
          </p:grpSpPr>
          <p:cxnSp>
            <p:nvCxnSpPr>
              <p:cNvPr id="13143" name="Straight Connector 131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4" name="Straight Connector 131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8" name="Group 13127"/>
            <p:cNvGrpSpPr/>
            <p:nvPr/>
          </p:nvGrpSpPr>
          <p:grpSpPr>
            <a:xfrm>
              <a:off x="1841225" y="349909"/>
              <a:ext cx="64800" cy="64800"/>
              <a:chOff x="4180032" y="3419476"/>
              <a:chExt cx="64800" cy="64800"/>
            </a:xfrm>
          </p:grpSpPr>
          <p:cxnSp>
            <p:nvCxnSpPr>
              <p:cNvPr id="13141" name="Straight Connector 131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2" name="Straight Connector 131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29" name="Group 13128"/>
            <p:cNvGrpSpPr/>
            <p:nvPr/>
          </p:nvGrpSpPr>
          <p:grpSpPr>
            <a:xfrm>
              <a:off x="2789109" y="349909"/>
              <a:ext cx="64800" cy="64800"/>
              <a:chOff x="4180032" y="3419476"/>
              <a:chExt cx="64800" cy="64800"/>
            </a:xfrm>
          </p:grpSpPr>
          <p:cxnSp>
            <p:nvCxnSpPr>
              <p:cNvPr id="13139" name="Straight Connector 131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40" name="Straight Connector 131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30" name="Group 13129"/>
            <p:cNvGrpSpPr/>
            <p:nvPr/>
          </p:nvGrpSpPr>
          <p:grpSpPr>
            <a:xfrm>
              <a:off x="1976637" y="349909"/>
              <a:ext cx="64800" cy="64800"/>
              <a:chOff x="4180032" y="3419476"/>
              <a:chExt cx="64800" cy="64800"/>
            </a:xfrm>
          </p:grpSpPr>
          <p:cxnSp>
            <p:nvCxnSpPr>
              <p:cNvPr id="13137" name="Straight Connector 131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38" name="Straight Connector 131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31" name="Group 13130"/>
            <p:cNvGrpSpPr/>
            <p:nvPr/>
          </p:nvGrpSpPr>
          <p:grpSpPr>
            <a:xfrm>
              <a:off x="2924521" y="349909"/>
              <a:ext cx="64800" cy="64800"/>
              <a:chOff x="4180032" y="3419476"/>
              <a:chExt cx="64800" cy="64800"/>
            </a:xfrm>
          </p:grpSpPr>
          <p:cxnSp>
            <p:nvCxnSpPr>
              <p:cNvPr id="13135" name="Straight Connector 131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36" name="Straight Connector 131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132" name="Group 13131"/>
            <p:cNvGrpSpPr/>
            <p:nvPr/>
          </p:nvGrpSpPr>
          <p:grpSpPr>
            <a:xfrm>
              <a:off x="3059933" y="349909"/>
              <a:ext cx="64800" cy="64800"/>
              <a:chOff x="4180032" y="3419476"/>
              <a:chExt cx="64800" cy="64800"/>
            </a:xfrm>
          </p:grpSpPr>
          <p:cxnSp>
            <p:nvCxnSpPr>
              <p:cNvPr id="13133" name="Straight Connector 131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134" name="Straight Connector 131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259" name="Group 13258"/>
          <p:cNvGrpSpPr/>
          <p:nvPr/>
        </p:nvGrpSpPr>
        <p:grpSpPr>
          <a:xfrm>
            <a:off x="468924" y="2016827"/>
            <a:ext cx="11280435" cy="64800"/>
            <a:chOff x="351693" y="349909"/>
            <a:chExt cx="8460326" cy="64800"/>
          </a:xfrm>
        </p:grpSpPr>
        <p:grpSp>
          <p:nvGrpSpPr>
            <p:cNvPr id="13260" name="Group 13259"/>
            <p:cNvGrpSpPr/>
            <p:nvPr/>
          </p:nvGrpSpPr>
          <p:grpSpPr>
            <a:xfrm>
              <a:off x="351693" y="349909"/>
              <a:ext cx="64800" cy="64800"/>
              <a:chOff x="4180032" y="3419476"/>
              <a:chExt cx="64800" cy="64800"/>
            </a:xfrm>
          </p:grpSpPr>
          <p:cxnSp>
            <p:nvCxnSpPr>
              <p:cNvPr id="13447" name="Straight Connector 13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8" name="Straight Connector 13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1" name="Group 13260"/>
            <p:cNvGrpSpPr/>
            <p:nvPr/>
          </p:nvGrpSpPr>
          <p:grpSpPr>
            <a:xfrm>
              <a:off x="487105" y="349909"/>
              <a:ext cx="64800" cy="64800"/>
              <a:chOff x="4180032" y="3419476"/>
              <a:chExt cx="64800" cy="64800"/>
            </a:xfrm>
          </p:grpSpPr>
          <p:cxnSp>
            <p:nvCxnSpPr>
              <p:cNvPr id="13445" name="Straight Connector 13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6" name="Straight Connector 13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2" name="Group 13261"/>
            <p:cNvGrpSpPr/>
            <p:nvPr/>
          </p:nvGrpSpPr>
          <p:grpSpPr>
            <a:xfrm>
              <a:off x="622517" y="349909"/>
              <a:ext cx="64800" cy="64800"/>
              <a:chOff x="4180032" y="3419476"/>
              <a:chExt cx="64800" cy="64800"/>
            </a:xfrm>
          </p:grpSpPr>
          <p:cxnSp>
            <p:nvCxnSpPr>
              <p:cNvPr id="13443" name="Straight Connector 13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4" name="Straight Connector 13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3" name="Group 13262"/>
            <p:cNvGrpSpPr/>
            <p:nvPr/>
          </p:nvGrpSpPr>
          <p:grpSpPr>
            <a:xfrm>
              <a:off x="1164165" y="349909"/>
              <a:ext cx="64800" cy="64800"/>
              <a:chOff x="4180032" y="3419476"/>
              <a:chExt cx="64800" cy="64800"/>
            </a:xfrm>
          </p:grpSpPr>
          <p:cxnSp>
            <p:nvCxnSpPr>
              <p:cNvPr id="13441" name="Straight Connector 13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2" name="Straight Connector 13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4" name="Group 13263"/>
            <p:cNvGrpSpPr/>
            <p:nvPr/>
          </p:nvGrpSpPr>
          <p:grpSpPr>
            <a:xfrm>
              <a:off x="2112049" y="349909"/>
              <a:ext cx="64800" cy="64800"/>
              <a:chOff x="4180032" y="3419476"/>
              <a:chExt cx="64800" cy="64800"/>
            </a:xfrm>
          </p:grpSpPr>
          <p:cxnSp>
            <p:nvCxnSpPr>
              <p:cNvPr id="13439" name="Straight Connector 13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40" name="Straight Connector 13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5" name="Group 13264"/>
            <p:cNvGrpSpPr/>
            <p:nvPr/>
          </p:nvGrpSpPr>
          <p:grpSpPr>
            <a:xfrm>
              <a:off x="3195345" y="349909"/>
              <a:ext cx="64800" cy="64800"/>
              <a:chOff x="4180032" y="3419476"/>
              <a:chExt cx="64800" cy="64800"/>
            </a:xfrm>
          </p:grpSpPr>
          <p:cxnSp>
            <p:nvCxnSpPr>
              <p:cNvPr id="13437" name="Straight Connector 13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8" name="Straight Connector 13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6" name="Group 13265"/>
            <p:cNvGrpSpPr/>
            <p:nvPr/>
          </p:nvGrpSpPr>
          <p:grpSpPr>
            <a:xfrm>
              <a:off x="3872405" y="349909"/>
              <a:ext cx="64800" cy="64800"/>
              <a:chOff x="4180032" y="3419476"/>
              <a:chExt cx="64800" cy="64800"/>
            </a:xfrm>
          </p:grpSpPr>
          <p:cxnSp>
            <p:nvCxnSpPr>
              <p:cNvPr id="13435" name="Straight Connector 13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6" name="Straight Connector 13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7" name="Group 13266"/>
            <p:cNvGrpSpPr/>
            <p:nvPr/>
          </p:nvGrpSpPr>
          <p:grpSpPr>
            <a:xfrm>
              <a:off x="4955701" y="349909"/>
              <a:ext cx="64800" cy="64800"/>
              <a:chOff x="4180032" y="3419476"/>
              <a:chExt cx="64800" cy="64800"/>
            </a:xfrm>
          </p:grpSpPr>
          <p:cxnSp>
            <p:nvCxnSpPr>
              <p:cNvPr id="13433" name="Straight Connector 13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4" name="Straight Connector 13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8" name="Group 13267"/>
            <p:cNvGrpSpPr/>
            <p:nvPr/>
          </p:nvGrpSpPr>
          <p:grpSpPr>
            <a:xfrm>
              <a:off x="5632761" y="349909"/>
              <a:ext cx="64800" cy="64800"/>
              <a:chOff x="4180032" y="3419476"/>
              <a:chExt cx="64800" cy="64800"/>
            </a:xfrm>
          </p:grpSpPr>
          <p:cxnSp>
            <p:nvCxnSpPr>
              <p:cNvPr id="13431" name="Straight Connector 13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2" name="Straight Connector 13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69" name="Group 13268"/>
            <p:cNvGrpSpPr/>
            <p:nvPr/>
          </p:nvGrpSpPr>
          <p:grpSpPr>
            <a:xfrm>
              <a:off x="6038997" y="349909"/>
              <a:ext cx="64800" cy="64800"/>
              <a:chOff x="4180032" y="3419476"/>
              <a:chExt cx="64800" cy="64800"/>
            </a:xfrm>
          </p:grpSpPr>
          <p:cxnSp>
            <p:nvCxnSpPr>
              <p:cNvPr id="13429" name="Straight Connector 13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30" name="Straight Connector 13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0" name="Group 13269"/>
            <p:cNvGrpSpPr/>
            <p:nvPr/>
          </p:nvGrpSpPr>
          <p:grpSpPr>
            <a:xfrm>
              <a:off x="6716057" y="349909"/>
              <a:ext cx="64800" cy="64800"/>
              <a:chOff x="4180032" y="3419476"/>
              <a:chExt cx="64800" cy="64800"/>
            </a:xfrm>
          </p:grpSpPr>
          <p:cxnSp>
            <p:nvCxnSpPr>
              <p:cNvPr id="13427" name="Straight Connector 13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8" name="Straight Connector 13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1" name="Group 13270"/>
            <p:cNvGrpSpPr/>
            <p:nvPr/>
          </p:nvGrpSpPr>
          <p:grpSpPr>
            <a:xfrm>
              <a:off x="7393117" y="349909"/>
              <a:ext cx="64800" cy="64800"/>
              <a:chOff x="4180032" y="3419476"/>
              <a:chExt cx="64800" cy="64800"/>
            </a:xfrm>
          </p:grpSpPr>
          <p:cxnSp>
            <p:nvCxnSpPr>
              <p:cNvPr id="13425" name="Straight Connector 13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6" name="Straight Connector 13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2" name="Group 13271"/>
            <p:cNvGrpSpPr/>
            <p:nvPr/>
          </p:nvGrpSpPr>
          <p:grpSpPr>
            <a:xfrm>
              <a:off x="8070177" y="349909"/>
              <a:ext cx="64800" cy="64800"/>
              <a:chOff x="4180032" y="3419476"/>
              <a:chExt cx="64800" cy="64800"/>
            </a:xfrm>
          </p:grpSpPr>
          <p:cxnSp>
            <p:nvCxnSpPr>
              <p:cNvPr id="13423" name="Straight Connector 13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4" name="Straight Connector 13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3" name="Group 13272"/>
            <p:cNvGrpSpPr/>
            <p:nvPr/>
          </p:nvGrpSpPr>
          <p:grpSpPr>
            <a:xfrm>
              <a:off x="8747219" y="349909"/>
              <a:ext cx="64800" cy="64800"/>
              <a:chOff x="4180032" y="3419476"/>
              <a:chExt cx="64800" cy="64800"/>
            </a:xfrm>
          </p:grpSpPr>
          <p:cxnSp>
            <p:nvCxnSpPr>
              <p:cNvPr id="13421" name="Straight Connector 134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2" name="Straight Connector 134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4" name="Group 13273"/>
            <p:cNvGrpSpPr/>
            <p:nvPr/>
          </p:nvGrpSpPr>
          <p:grpSpPr>
            <a:xfrm>
              <a:off x="1299577" y="349909"/>
              <a:ext cx="64800" cy="64800"/>
              <a:chOff x="4180032" y="3419476"/>
              <a:chExt cx="64800" cy="64800"/>
            </a:xfrm>
          </p:grpSpPr>
          <p:cxnSp>
            <p:nvCxnSpPr>
              <p:cNvPr id="13419" name="Straight Connector 134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20" name="Straight Connector 134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5" name="Group 13274"/>
            <p:cNvGrpSpPr/>
            <p:nvPr/>
          </p:nvGrpSpPr>
          <p:grpSpPr>
            <a:xfrm>
              <a:off x="2247461" y="349909"/>
              <a:ext cx="64800" cy="64800"/>
              <a:chOff x="4180032" y="3419476"/>
              <a:chExt cx="64800" cy="64800"/>
            </a:xfrm>
          </p:grpSpPr>
          <p:cxnSp>
            <p:nvCxnSpPr>
              <p:cNvPr id="13417" name="Straight Connector 134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8" name="Straight Connector 134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6" name="Group 13275"/>
            <p:cNvGrpSpPr/>
            <p:nvPr/>
          </p:nvGrpSpPr>
          <p:grpSpPr>
            <a:xfrm>
              <a:off x="3330757" y="349909"/>
              <a:ext cx="64800" cy="64800"/>
              <a:chOff x="4180032" y="3419476"/>
              <a:chExt cx="64800" cy="64800"/>
            </a:xfrm>
          </p:grpSpPr>
          <p:cxnSp>
            <p:nvCxnSpPr>
              <p:cNvPr id="13415" name="Straight Connector 134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6" name="Straight Connector 134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7" name="Group 13276"/>
            <p:cNvGrpSpPr/>
            <p:nvPr/>
          </p:nvGrpSpPr>
          <p:grpSpPr>
            <a:xfrm>
              <a:off x="4007817" y="349909"/>
              <a:ext cx="64800" cy="64800"/>
              <a:chOff x="4180032" y="3419476"/>
              <a:chExt cx="64800" cy="64800"/>
            </a:xfrm>
          </p:grpSpPr>
          <p:cxnSp>
            <p:nvCxnSpPr>
              <p:cNvPr id="13413" name="Straight Connector 134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4" name="Straight Connector 134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8" name="Group 13277"/>
            <p:cNvGrpSpPr/>
            <p:nvPr/>
          </p:nvGrpSpPr>
          <p:grpSpPr>
            <a:xfrm>
              <a:off x="4414053" y="349909"/>
              <a:ext cx="64800" cy="64800"/>
              <a:chOff x="4180032" y="3419476"/>
              <a:chExt cx="64800" cy="64800"/>
            </a:xfrm>
          </p:grpSpPr>
          <p:cxnSp>
            <p:nvCxnSpPr>
              <p:cNvPr id="13411" name="Straight Connector 134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2" name="Straight Connector 134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79" name="Group 13278"/>
            <p:cNvGrpSpPr/>
            <p:nvPr/>
          </p:nvGrpSpPr>
          <p:grpSpPr>
            <a:xfrm>
              <a:off x="5091113" y="349909"/>
              <a:ext cx="64800" cy="64800"/>
              <a:chOff x="4180032" y="3419476"/>
              <a:chExt cx="64800" cy="64800"/>
            </a:xfrm>
          </p:grpSpPr>
          <p:cxnSp>
            <p:nvCxnSpPr>
              <p:cNvPr id="13409" name="Straight Connector 134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10" name="Straight Connector 134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0" name="Group 13279"/>
            <p:cNvGrpSpPr/>
            <p:nvPr/>
          </p:nvGrpSpPr>
          <p:grpSpPr>
            <a:xfrm>
              <a:off x="6174409" y="349909"/>
              <a:ext cx="64800" cy="64800"/>
              <a:chOff x="4180032" y="3419476"/>
              <a:chExt cx="64800" cy="64800"/>
            </a:xfrm>
          </p:grpSpPr>
          <p:cxnSp>
            <p:nvCxnSpPr>
              <p:cNvPr id="13407" name="Straight Connector 134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8" name="Straight Connector 134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1" name="Group 13280"/>
            <p:cNvGrpSpPr/>
            <p:nvPr/>
          </p:nvGrpSpPr>
          <p:grpSpPr>
            <a:xfrm>
              <a:off x="6851469" y="349909"/>
              <a:ext cx="64800" cy="64800"/>
              <a:chOff x="4180032" y="3419476"/>
              <a:chExt cx="64800" cy="64800"/>
            </a:xfrm>
          </p:grpSpPr>
          <p:cxnSp>
            <p:nvCxnSpPr>
              <p:cNvPr id="13405" name="Straight Connector 134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6" name="Straight Connector 134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2" name="Group 13281"/>
            <p:cNvGrpSpPr/>
            <p:nvPr/>
          </p:nvGrpSpPr>
          <p:grpSpPr>
            <a:xfrm>
              <a:off x="7528529" y="349909"/>
              <a:ext cx="64800" cy="64800"/>
              <a:chOff x="4180032" y="3419476"/>
              <a:chExt cx="64800" cy="64800"/>
            </a:xfrm>
          </p:grpSpPr>
          <p:cxnSp>
            <p:nvCxnSpPr>
              <p:cNvPr id="13403" name="Straight Connector 134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4" name="Straight Connector 134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3" name="Group 13282"/>
            <p:cNvGrpSpPr/>
            <p:nvPr/>
          </p:nvGrpSpPr>
          <p:grpSpPr>
            <a:xfrm>
              <a:off x="8205589" y="349909"/>
              <a:ext cx="64800" cy="64800"/>
              <a:chOff x="4180032" y="3419476"/>
              <a:chExt cx="64800" cy="64800"/>
            </a:xfrm>
          </p:grpSpPr>
          <p:cxnSp>
            <p:nvCxnSpPr>
              <p:cNvPr id="13401" name="Straight Connector 134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2" name="Straight Connector 134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4" name="Group 13283"/>
            <p:cNvGrpSpPr/>
            <p:nvPr/>
          </p:nvGrpSpPr>
          <p:grpSpPr>
            <a:xfrm>
              <a:off x="757929" y="349909"/>
              <a:ext cx="64800" cy="64800"/>
              <a:chOff x="4180032" y="3419476"/>
              <a:chExt cx="64800" cy="64800"/>
            </a:xfrm>
          </p:grpSpPr>
          <p:cxnSp>
            <p:nvCxnSpPr>
              <p:cNvPr id="13399" name="Straight Connector 133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400" name="Straight Connector 133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5" name="Group 13284"/>
            <p:cNvGrpSpPr/>
            <p:nvPr/>
          </p:nvGrpSpPr>
          <p:grpSpPr>
            <a:xfrm>
              <a:off x="1434989" y="349909"/>
              <a:ext cx="64800" cy="64800"/>
              <a:chOff x="4180032" y="3419476"/>
              <a:chExt cx="64800" cy="64800"/>
            </a:xfrm>
          </p:grpSpPr>
          <p:cxnSp>
            <p:nvCxnSpPr>
              <p:cNvPr id="13397" name="Straight Connector 133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8" name="Straight Connector 133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6" name="Group 13285"/>
            <p:cNvGrpSpPr/>
            <p:nvPr/>
          </p:nvGrpSpPr>
          <p:grpSpPr>
            <a:xfrm>
              <a:off x="2382873" y="349909"/>
              <a:ext cx="64800" cy="64800"/>
              <a:chOff x="4180032" y="3419476"/>
              <a:chExt cx="64800" cy="64800"/>
            </a:xfrm>
          </p:grpSpPr>
          <p:cxnSp>
            <p:nvCxnSpPr>
              <p:cNvPr id="13395" name="Straight Connector 133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6" name="Straight Connector 133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7" name="Group 13286"/>
            <p:cNvGrpSpPr/>
            <p:nvPr/>
          </p:nvGrpSpPr>
          <p:grpSpPr>
            <a:xfrm>
              <a:off x="3466169" y="349909"/>
              <a:ext cx="64800" cy="64800"/>
              <a:chOff x="4180032" y="3419476"/>
              <a:chExt cx="64800" cy="64800"/>
            </a:xfrm>
          </p:grpSpPr>
          <p:cxnSp>
            <p:nvCxnSpPr>
              <p:cNvPr id="13393" name="Straight Connector 133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4" name="Straight Connector 133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8" name="Group 13287"/>
            <p:cNvGrpSpPr/>
            <p:nvPr/>
          </p:nvGrpSpPr>
          <p:grpSpPr>
            <a:xfrm>
              <a:off x="4143229" y="349909"/>
              <a:ext cx="64800" cy="64800"/>
              <a:chOff x="4180032" y="3419476"/>
              <a:chExt cx="64800" cy="64800"/>
            </a:xfrm>
          </p:grpSpPr>
          <p:cxnSp>
            <p:nvCxnSpPr>
              <p:cNvPr id="13391" name="Straight Connector 133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2" name="Straight Connector 133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89" name="Group 13288"/>
            <p:cNvGrpSpPr/>
            <p:nvPr/>
          </p:nvGrpSpPr>
          <p:grpSpPr>
            <a:xfrm>
              <a:off x="4549465" y="349909"/>
              <a:ext cx="64800" cy="64800"/>
              <a:chOff x="4180032" y="3419476"/>
              <a:chExt cx="64800" cy="64800"/>
            </a:xfrm>
          </p:grpSpPr>
          <p:cxnSp>
            <p:nvCxnSpPr>
              <p:cNvPr id="13389" name="Straight Connector 133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90" name="Straight Connector 133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0" name="Group 13289"/>
            <p:cNvGrpSpPr/>
            <p:nvPr/>
          </p:nvGrpSpPr>
          <p:grpSpPr>
            <a:xfrm>
              <a:off x="5226525" y="349909"/>
              <a:ext cx="64800" cy="64800"/>
              <a:chOff x="4180032" y="3419476"/>
              <a:chExt cx="64800" cy="64800"/>
            </a:xfrm>
          </p:grpSpPr>
          <p:cxnSp>
            <p:nvCxnSpPr>
              <p:cNvPr id="13387" name="Straight Connector 133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8" name="Straight Connector 133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1" name="Group 13290"/>
            <p:cNvGrpSpPr/>
            <p:nvPr/>
          </p:nvGrpSpPr>
          <p:grpSpPr>
            <a:xfrm>
              <a:off x="6309821" y="349909"/>
              <a:ext cx="64800" cy="64800"/>
              <a:chOff x="4180032" y="3419476"/>
              <a:chExt cx="64800" cy="64800"/>
            </a:xfrm>
          </p:grpSpPr>
          <p:cxnSp>
            <p:nvCxnSpPr>
              <p:cNvPr id="13385" name="Straight Connector 133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6" name="Straight Connector 133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2" name="Group 13291"/>
            <p:cNvGrpSpPr/>
            <p:nvPr/>
          </p:nvGrpSpPr>
          <p:grpSpPr>
            <a:xfrm>
              <a:off x="6986881" y="349909"/>
              <a:ext cx="64800" cy="64800"/>
              <a:chOff x="4180032" y="3419476"/>
              <a:chExt cx="64800" cy="64800"/>
            </a:xfrm>
          </p:grpSpPr>
          <p:cxnSp>
            <p:nvCxnSpPr>
              <p:cNvPr id="13383" name="Straight Connector 133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4" name="Straight Connector 133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3" name="Group 13292"/>
            <p:cNvGrpSpPr/>
            <p:nvPr/>
          </p:nvGrpSpPr>
          <p:grpSpPr>
            <a:xfrm>
              <a:off x="7663941" y="349909"/>
              <a:ext cx="64800" cy="64800"/>
              <a:chOff x="4180032" y="3419476"/>
              <a:chExt cx="64800" cy="64800"/>
            </a:xfrm>
          </p:grpSpPr>
          <p:cxnSp>
            <p:nvCxnSpPr>
              <p:cNvPr id="13381" name="Straight Connector 133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2" name="Straight Connector 133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4" name="Group 13293"/>
            <p:cNvGrpSpPr/>
            <p:nvPr/>
          </p:nvGrpSpPr>
          <p:grpSpPr>
            <a:xfrm>
              <a:off x="8341001" y="349909"/>
              <a:ext cx="64800" cy="64800"/>
              <a:chOff x="4180032" y="3419476"/>
              <a:chExt cx="64800" cy="64800"/>
            </a:xfrm>
          </p:grpSpPr>
          <p:cxnSp>
            <p:nvCxnSpPr>
              <p:cNvPr id="13379" name="Straight Connector 133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80" name="Straight Connector 133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5" name="Group 13294"/>
            <p:cNvGrpSpPr/>
            <p:nvPr/>
          </p:nvGrpSpPr>
          <p:grpSpPr>
            <a:xfrm>
              <a:off x="893341" y="349909"/>
              <a:ext cx="64800" cy="64800"/>
              <a:chOff x="4180032" y="3419476"/>
              <a:chExt cx="64800" cy="64800"/>
            </a:xfrm>
          </p:grpSpPr>
          <p:cxnSp>
            <p:nvCxnSpPr>
              <p:cNvPr id="13377" name="Straight Connector 133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8" name="Straight Connector 133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6" name="Group 13295"/>
            <p:cNvGrpSpPr/>
            <p:nvPr/>
          </p:nvGrpSpPr>
          <p:grpSpPr>
            <a:xfrm>
              <a:off x="1570401" y="349909"/>
              <a:ext cx="64800" cy="64800"/>
              <a:chOff x="4180032" y="3419476"/>
              <a:chExt cx="64800" cy="64800"/>
            </a:xfrm>
          </p:grpSpPr>
          <p:cxnSp>
            <p:nvCxnSpPr>
              <p:cNvPr id="13375" name="Straight Connector 133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6" name="Straight Connector 133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7" name="Group 13296"/>
            <p:cNvGrpSpPr/>
            <p:nvPr/>
          </p:nvGrpSpPr>
          <p:grpSpPr>
            <a:xfrm>
              <a:off x="2518285" y="349909"/>
              <a:ext cx="64800" cy="64800"/>
              <a:chOff x="4180032" y="3419476"/>
              <a:chExt cx="64800" cy="64800"/>
            </a:xfrm>
          </p:grpSpPr>
          <p:cxnSp>
            <p:nvCxnSpPr>
              <p:cNvPr id="13373" name="Straight Connector 133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4" name="Straight Connector 133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8" name="Group 13297"/>
            <p:cNvGrpSpPr/>
            <p:nvPr/>
          </p:nvGrpSpPr>
          <p:grpSpPr>
            <a:xfrm>
              <a:off x="3601581" y="349909"/>
              <a:ext cx="64800" cy="64800"/>
              <a:chOff x="4180032" y="3419476"/>
              <a:chExt cx="64800" cy="64800"/>
            </a:xfrm>
          </p:grpSpPr>
          <p:cxnSp>
            <p:nvCxnSpPr>
              <p:cNvPr id="13371" name="Straight Connector 133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2" name="Straight Connector 133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299" name="Group 13298"/>
            <p:cNvGrpSpPr/>
            <p:nvPr/>
          </p:nvGrpSpPr>
          <p:grpSpPr>
            <a:xfrm>
              <a:off x="4684877" y="349909"/>
              <a:ext cx="64800" cy="64800"/>
              <a:chOff x="4180032" y="3419476"/>
              <a:chExt cx="64800" cy="64800"/>
            </a:xfrm>
          </p:grpSpPr>
          <p:cxnSp>
            <p:nvCxnSpPr>
              <p:cNvPr id="13369" name="Straight Connector 133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70" name="Straight Connector 133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0" name="Group 13299"/>
            <p:cNvGrpSpPr/>
            <p:nvPr/>
          </p:nvGrpSpPr>
          <p:grpSpPr>
            <a:xfrm>
              <a:off x="5361937" y="349909"/>
              <a:ext cx="64800" cy="64800"/>
              <a:chOff x="4180032" y="3419476"/>
              <a:chExt cx="64800" cy="64800"/>
            </a:xfrm>
          </p:grpSpPr>
          <p:cxnSp>
            <p:nvCxnSpPr>
              <p:cNvPr id="13367" name="Straight Connector 133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8" name="Straight Connector 133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1" name="Group 13300"/>
            <p:cNvGrpSpPr/>
            <p:nvPr/>
          </p:nvGrpSpPr>
          <p:grpSpPr>
            <a:xfrm>
              <a:off x="5768173" y="349909"/>
              <a:ext cx="64800" cy="64800"/>
              <a:chOff x="4180032" y="3419476"/>
              <a:chExt cx="64800" cy="64800"/>
            </a:xfrm>
          </p:grpSpPr>
          <p:cxnSp>
            <p:nvCxnSpPr>
              <p:cNvPr id="13365" name="Straight Connector 133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6" name="Straight Connector 133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2" name="Group 13301"/>
            <p:cNvGrpSpPr/>
            <p:nvPr/>
          </p:nvGrpSpPr>
          <p:grpSpPr>
            <a:xfrm>
              <a:off x="6445233" y="349909"/>
              <a:ext cx="64800" cy="64800"/>
              <a:chOff x="4180032" y="3419476"/>
              <a:chExt cx="64800" cy="64800"/>
            </a:xfrm>
          </p:grpSpPr>
          <p:cxnSp>
            <p:nvCxnSpPr>
              <p:cNvPr id="13363" name="Straight Connector 133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4" name="Straight Connector 133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3" name="Group 13302"/>
            <p:cNvGrpSpPr/>
            <p:nvPr/>
          </p:nvGrpSpPr>
          <p:grpSpPr>
            <a:xfrm>
              <a:off x="7122293" y="349909"/>
              <a:ext cx="64800" cy="64800"/>
              <a:chOff x="4180032" y="3419476"/>
              <a:chExt cx="64800" cy="64800"/>
            </a:xfrm>
          </p:grpSpPr>
          <p:cxnSp>
            <p:nvCxnSpPr>
              <p:cNvPr id="13361" name="Straight Connector 133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2" name="Straight Connector 133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4" name="Group 13303"/>
            <p:cNvGrpSpPr/>
            <p:nvPr/>
          </p:nvGrpSpPr>
          <p:grpSpPr>
            <a:xfrm>
              <a:off x="7799353" y="349909"/>
              <a:ext cx="64800" cy="64800"/>
              <a:chOff x="4180032" y="3419476"/>
              <a:chExt cx="64800" cy="64800"/>
            </a:xfrm>
          </p:grpSpPr>
          <p:cxnSp>
            <p:nvCxnSpPr>
              <p:cNvPr id="13359" name="Straight Connector 133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60" name="Straight Connector 133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5" name="Group 13304"/>
            <p:cNvGrpSpPr/>
            <p:nvPr/>
          </p:nvGrpSpPr>
          <p:grpSpPr>
            <a:xfrm>
              <a:off x="8476413" y="349909"/>
              <a:ext cx="64800" cy="64800"/>
              <a:chOff x="4180032" y="3419476"/>
              <a:chExt cx="64800" cy="64800"/>
            </a:xfrm>
          </p:grpSpPr>
          <p:cxnSp>
            <p:nvCxnSpPr>
              <p:cNvPr id="13357" name="Straight Connector 133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8" name="Straight Connector 133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6" name="Group 13305"/>
            <p:cNvGrpSpPr/>
            <p:nvPr/>
          </p:nvGrpSpPr>
          <p:grpSpPr>
            <a:xfrm>
              <a:off x="1705813" y="349909"/>
              <a:ext cx="64800" cy="64800"/>
              <a:chOff x="4180032" y="3419476"/>
              <a:chExt cx="64800" cy="64800"/>
            </a:xfrm>
          </p:grpSpPr>
          <p:cxnSp>
            <p:nvCxnSpPr>
              <p:cNvPr id="13355" name="Straight Connector 133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6" name="Straight Connector 133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7" name="Group 13306"/>
            <p:cNvGrpSpPr/>
            <p:nvPr/>
          </p:nvGrpSpPr>
          <p:grpSpPr>
            <a:xfrm>
              <a:off x="2653697" y="349909"/>
              <a:ext cx="64800" cy="64800"/>
              <a:chOff x="4180032" y="3419476"/>
              <a:chExt cx="64800" cy="64800"/>
            </a:xfrm>
          </p:grpSpPr>
          <p:cxnSp>
            <p:nvCxnSpPr>
              <p:cNvPr id="13353" name="Straight Connector 133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4" name="Straight Connector 133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8" name="Group 13307"/>
            <p:cNvGrpSpPr/>
            <p:nvPr/>
          </p:nvGrpSpPr>
          <p:grpSpPr>
            <a:xfrm>
              <a:off x="3736993" y="349909"/>
              <a:ext cx="64800" cy="64800"/>
              <a:chOff x="4180032" y="3419476"/>
              <a:chExt cx="64800" cy="64800"/>
            </a:xfrm>
          </p:grpSpPr>
          <p:cxnSp>
            <p:nvCxnSpPr>
              <p:cNvPr id="13351" name="Straight Connector 133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2" name="Straight Connector 133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09" name="Group 13308"/>
            <p:cNvGrpSpPr/>
            <p:nvPr/>
          </p:nvGrpSpPr>
          <p:grpSpPr>
            <a:xfrm>
              <a:off x="4278641" y="349909"/>
              <a:ext cx="64800" cy="64800"/>
              <a:chOff x="4180032" y="3419476"/>
              <a:chExt cx="64800" cy="64800"/>
            </a:xfrm>
          </p:grpSpPr>
          <p:cxnSp>
            <p:nvCxnSpPr>
              <p:cNvPr id="13349" name="Straight Connector 133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50" name="Straight Connector 133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0" name="Group 13309"/>
            <p:cNvGrpSpPr/>
            <p:nvPr/>
          </p:nvGrpSpPr>
          <p:grpSpPr>
            <a:xfrm>
              <a:off x="4820289" y="349909"/>
              <a:ext cx="64800" cy="64800"/>
              <a:chOff x="4180032" y="3419476"/>
              <a:chExt cx="64800" cy="64800"/>
            </a:xfrm>
          </p:grpSpPr>
          <p:cxnSp>
            <p:nvCxnSpPr>
              <p:cNvPr id="13347" name="Straight Connector 133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8" name="Straight Connector 133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1" name="Group 13310"/>
            <p:cNvGrpSpPr/>
            <p:nvPr/>
          </p:nvGrpSpPr>
          <p:grpSpPr>
            <a:xfrm>
              <a:off x="5497349" y="349909"/>
              <a:ext cx="64800" cy="64800"/>
              <a:chOff x="4180032" y="3419476"/>
              <a:chExt cx="64800" cy="64800"/>
            </a:xfrm>
          </p:grpSpPr>
          <p:cxnSp>
            <p:nvCxnSpPr>
              <p:cNvPr id="13345" name="Straight Connector 133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6" name="Straight Connector 133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2" name="Group 13311"/>
            <p:cNvGrpSpPr/>
            <p:nvPr/>
          </p:nvGrpSpPr>
          <p:grpSpPr>
            <a:xfrm>
              <a:off x="5903585" y="349909"/>
              <a:ext cx="64800" cy="64800"/>
              <a:chOff x="4180032" y="3419476"/>
              <a:chExt cx="64800" cy="64800"/>
            </a:xfrm>
          </p:grpSpPr>
          <p:cxnSp>
            <p:nvCxnSpPr>
              <p:cNvPr id="13343" name="Straight Connector 133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4" name="Straight Connector 133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3" name="Group 13312"/>
            <p:cNvGrpSpPr/>
            <p:nvPr/>
          </p:nvGrpSpPr>
          <p:grpSpPr>
            <a:xfrm>
              <a:off x="6580645" y="349909"/>
              <a:ext cx="64800" cy="64800"/>
              <a:chOff x="4180032" y="3419476"/>
              <a:chExt cx="64800" cy="64800"/>
            </a:xfrm>
          </p:grpSpPr>
          <p:cxnSp>
            <p:nvCxnSpPr>
              <p:cNvPr id="13341" name="Straight Connector 133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2" name="Straight Connector 133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4" name="Group 13313"/>
            <p:cNvGrpSpPr/>
            <p:nvPr/>
          </p:nvGrpSpPr>
          <p:grpSpPr>
            <a:xfrm>
              <a:off x="7257705" y="349909"/>
              <a:ext cx="64800" cy="64800"/>
              <a:chOff x="4180032" y="3419476"/>
              <a:chExt cx="64800" cy="64800"/>
            </a:xfrm>
          </p:grpSpPr>
          <p:cxnSp>
            <p:nvCxnSpPr>
              <p:cNvPr id="13339" name="Straight Connector 133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40" name="Straight Connector 133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5" name="Group 13314"/>
            <p:cNvGrpSpPr/>
            <p:nvPr/>
          </p:nvGrpSpPr>
          <p:grpSpPr>
            <a:xfrm>
              <a:off x="7934765" y="349909"/>
              <a:ext cx="64800" cy="64800"/>
              <a:chOff x="4180032" y="3419476"/>
              <a:chExt cx="64800" cy="64800"/>
            </a:xfrm>
          </p:grpSpPr>
          <p:cxnSp>
            <p:nvCxnSpPr>
              <p:cNvPr id="13337" name="Straight Connector 133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8" name="Straight Connector 133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6" name="Group 13315"/>
            <p:cNvGrpSpPr/>
            <p:nvPr/>
          </p:nvGrpSpPr>
          <p:grpSpPr>
            <a:xfrm>
              <a:off x="8611825" y="349909"/>
              <a:ext cx="64800" cy="64800"/>
              <a:chOff x="4180032" y="3419476"/>
              <a:chExt cx="64800" cy="64800"/>
            </a:xfrm>
          </p:grpSpPr>
          <p:cxnSp>
            <p:nvCxnSpPr>
              <p:cNvPr id="13335" name="Straight Connector 133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6" name="Straight Connector 133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7" name="Group 13316"/>
            <p:cNvGrpSpPr/>
            <p:nvPr/>
          </p:nvGrpSpPr>
          <p:grpSpPr>
            <a:xfrm>
              <a:off x="1028753" y="349909"/>
              <a:ext cx="64800" cy="64800"/>
              <a:chOff x="4180032" y="3419476"/>
              <a:chExt cx="64800" cy="64800"/>
            </a:xfrm>
          </p:grpSpPr>
          <p:cxnSp>
            <p:nvCxnSpPr>
              <p:cNvPr id="13333" name="Straight Connector 133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4" name="Straight Connector 133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8" name="Group 13317"/>
            <p:cNvGrpSpPr/>
            <p:nvPr/>
          </p:nvGrpSpPr>
          <p:grpSpPr>
            <a:xfrm>
              <a:off x="1841225" y="349909"/>
              <a:ext cx="64800" cy="64800"/>
              <a:chOff x="4180032" y="3419476"/>
              <a:chExt cx="64800" cy="64800"/>
            </a:xfrm>
          </p:grpSpPr>
          <p:cxnSp>
            <p:nvCxnSpPr>
              <p:cNvPr id="13331" name="Straight Connector 133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2" name="Straight Connector 133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19" name="Group 13318"/>
            <p:cNvGrpSpPr/>
            <p:nvPr/>
          </p:nvGrpSpPr>
          <p:grpSpPr>
            <a:xfrm>
              <a:off x="2789109" y="349909"/>
              <a:ext cx="64800" cy="64800"/>
              <a:chOff x="4180032" y="3419476"/>
              <a:chExt cx="64800" cy="64800"/>
            </a:xfrm>
          </p:grpSpPr>
          <p:cxnSp>
            <p:nvCxnSpPr>
              <p:cNvPr id="13329" name="Straight Connector 133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30" name="Straight Connector 133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20" name="Group 13319"/>
            <p:cNvGrpSpPr/>
            <p:nvPr/>
          </p:nvGrpSpPr>
          <p:grpSpPr>
            <a:xfrm>
              <a:off x="1976637" y="349909"/>
              <a:ext cx="64800" cy="64800"/>
              <a:chOff x="4180032" y="3419476"/>
              <a:chExt cx="64800" cy="64800"/>
            </a:xfrm>
          </p:grpSpPr>
          <p:cxnSp>
            <p:nvCxnSpPr>
              <p:cNvPr id="13327" name="Straight Connector 133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28" name="Straight Connector 133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21" name="Group 13320"/>
            <p:cNvGrpSpPr/>
            <p:nvPr/>
          </p:nvGrpSpPr>
          <p:grpSpPr>
            <a:xfrm>
              <a:off x="2924521" y="349909"/>
              <a:ext cx="64800" cy="64800"/>
              <a:chOff x="4180032" y="3419476"/>
              <a:chExt cx="64800" cy="64800"/>
            </a:xfrm>
          </p:grpSpPr>
          <p:cxnSp>
            <p:nvCxnSpPr>
              <p:cNvPr id="13325" name="Straight Connector 133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26" name="Straight Connector 133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322" name="Group 13321"/>
            <p:cNvGrpSpPr/>
            <p:nvPr/>
          </p:nvGrpSpPr>
          <p:grpSpPr>
            <a:xfrm>
              <a:off x="3059933" y="349909"/>
              <a:ext cx="64800" cy="64800"/>
              <a:chOff x="4180032" y="3419476"/>
              <a:chExt cx="64800" cy="64800"/>
            </a:xfrm>
          </p:grpSpPr>
          <p:cxnSp>
            <p:nvCxnSpPr>
              <p:cNvPr id="13323" name="Straight Connector 133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324" name="Straight Connector 133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449" name="Group 13448"/>
          <p:cNvGrpSpPr/>
          <p:nvPr/>
        </p:nvGrpSpPr>
        <p:grpSpPr>
          <a:xfrm>
            <a:off x="468924" y="2160668"/>
            <a:ext cx="11280435" cy="64800"/>
            <a:chOff x="351693" y="349909"/>
            <a:chExt cx="8460326" cy="64800"/>
          </a:xfrm>
        </p:grpSpPr>
        <p:grpSp>
          <p:nvGrpSpPr>
            <p:cNvPr id="13450" name="Group 13449"/>
            <p:cNvGrpSpPr/>
            <p:nvPr/>
          </p:nvGrpSpPr>
          <p:grpSpPr>
            <a:xfrm>
              <a:off x="351693" y="349909"/>
              <a:ext cx="64800" cy="64800"/>
              <a:chOff x="4180032" y="3419476"/>
              <a:chExt cx="64800" cy="64800"/>
            </a:xfrm>
          </p:grpSpPr>
          <p:cxnSp>
            <p:nvCxnSpPr>
              <p:cNvPr id="13637" name="Straight Connector 13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8" name="Straight Connector 13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1" name="Group 13450"/>
            <p:cNvGrpSpPr/>
            <p:nvPr/>
          </p:nvGrpSpPr>
          <p:grpSpPr>
            <a:xfrm>
              <a:off x="487105" y="349909"/>
              <a:ext cx="64800" cy="64800"/>
              <a:chOff x="4180032" y="3419476"/>
              <a:chExt cx="64800" cy="64800"/>
            </a:xfrm>
          </p:grpSpPr>
          <p:cxnSp>
            <p:nvCxnSpPr>
              <p:cNvPr id="13635" name="Straight Connector 13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6" name="Straight Connector 13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2" name="Group 13451"/>
            <p:cNvGrpSpPr/>
            <p:nvPr/>
          </p:nvGrpSpPr>
          <p:grpSpPr>
            <a:xfrm>
              <a:off x="622517" y="349909"/>
              <a:ext cx="64800" cy="64800"/>
              <a:chOff x="4180032" y="3419476"/>
              <a:chExt cx="64800" cy="64800"/>
            </a:xfrm>
          </p:grpSpPr>
          <p:cxnSp>
            <p:nvCxnSpPr>
              <p:cNvPr id="13633" name="Straight Connector 13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4" name="Straight Connector 13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3" name="Group 13452"/>
            <p:cNvGrpSpPr/>
            <p:nvPr/>
          </p:nvGrpSpPr>
          <p:grpSpPr>
            <a:xfrm>
              <a:off x="1164165" y="349909"/>
              <a:ext cx="64800" cy="64800"/>
              <a:chOff x="4180032" y="3419476"/>
              <a:chExt cx="64800" cy="64800"/>
            </a:xfrm>
          </p:grpSpPr>
          <p:cxnSp>
            <p:nvCxnSpPr>
              <p:cNvPr id="13631" name="Straight Connector 13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2" name="Straight Connector 13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4" name="Group 13453"/>
            <p:cNvGrpSpPr/>
            <p:nvPr/>
          </p:nvGrpSpPr>
          <p:grpSpPr>
            <a:xfrm>
              <a:off x="2112049" y="349909"/>
              <a:ext cx="64800" cy="64800"/>
              <a:chOff x="4180032" y="3419476"/>
              <a:chExt cx="64800" cy="64800"/>
            </a:xfrm>
          </p:grpSpPr>
          <p:cxnSp>
            <p:nvCxnSpPr>
              <p:cNvPr id="13629" name="Straight Connector 13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30" name="Straight Connector 13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5" name="Group 13454"/>
            <p:cNvGrpSpPr/>
            <p:nvPr/>
          </p:nvGrpSpPr>
          <p:grpSpPr>
            <a:xfrm>
              <a:off x="3195345" y="349909"/>
              <a:ext cx="64800" cy="64800"/>
              <a:chOff x="4180032" y="3419476"/>
              <a:chExt cx="64800" cy="64800"/>
            </a:xfrm>
          </p:grpSpPr>
          <p:cxnSp>
            <p:nvCxnSpPr>
              <p:cNvPr id="13627" name="Straight Connector 13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8" name="Straight Connector 13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6" name="Group 13455"/>
            <p:cNvGrpSpPr/>
            <p:nvPr/>
          </p:nvGrpSpPr>
          <p:grpSpPr>
            <a:xfrm>
              <a:off x="3872405" y="349909"/>
              <a:ext cx="64800" cy="64800"/>
              <a:chOff x="4180032" y="3419476"/>
              <a:chExt cx="64800" cy="64800"/>
            </a:xfrm>
          </p:grpSpPr>
          <p:cxnSp>
            <p:nvCxnSpPr>
              <p:cNvPr id="13625" name="Straight Connector 13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6" name="Straight Connector 13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7" name="Group 13456"/>
            <p:cNvGrpSpPr/>
            <p:nvPr/>
          </p:nvGrpSpPr>
          <p:grpSpPr>
            <a:xfrm>
              <a:off x="4955701" y="349909"/>
              <a:ext cx="64800" cy="64800"/>
              <a:chOff x="4180032" y="3419476"/>
              <a:chExt cx="64800" cy="64800"/>
            </a:xfrm>
          </p:grpSpPr>
          <p:cxnSp>
            <p:nvCxnSpPr>
              <p:cNvPr id="13623" name="Straight Connector 13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4" name="Straight Connector 13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8" name="Group 13457"/>
            <p:cNvGrpSpPr/>
            <p:nvPr/>
          </p:nvGrpSpPr>
          <p:grpSpPr>
            <a:xfrm>
              <a:off x="5632761" y="349909"/>
              <a:ext cx="64800" cy="64800"/>
              <a:chOff x="4180032" y="3419476"/>
              <a:chExt cx="64800" cy="64800"/>
            </a:xfrm>
          </p:grpSpPr>
          <p:cxnSp>
            <p:nvCxnSpPr>
              <p:cNvPr id="13621" name="Straight Connector 13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2" name="Straight Connector 13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59" name="Group 13458"/>
            <p:cNvGrpSpPr/>
            <p:nvPr/>
          </p:nvGrpSpPr>
          <p:grpSpPr>
            <a:xfrm>
              <a:off x="6038997" y="349909"/>
              <a:ext cx="64800" cy="64800"/>
              <a:chOff x="4180032" y="3419476"/>
              <a:chExt cx="64800" cy="64800"/>
            </a:xfrm>
          </p:grpSpPr>
          <p:cxnSp>
            <p:nvCxnSpPr>
              <p:cNvPr id="13619" name="Straight Connector 13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20" name="Straight Connector 13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0" name="Group 13459"/>
            <p:cNvGrpSpPr/>
            <p:nvPr/>
          </p:nvGrpSpPr>
          <p:grpSpPr>
            <a:xfrm>
              <a:off x="6716057" y="349909"/>
              <a:ext cx="64800" cy="64800"/>
              <a:chOff x="4180032" y="3419476"/>
              <a:chExt cx="64800" cy="64800"/>
            </a:xfrm>
          </p:grpSpPr>
          <p:cxnSp>
            <p:nvCxnSpPr>
              <p:cNvPr id="13617" name="Straight Connector 13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8" name="Straight Connector 13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1" name="Group 13460"/>
            <p:cNvGrpSpPr/>
            <p:nvPr/>
          </p:nvGrpSpPr>
          <p:grpSpPr>
            <a:xfrm>
              <a:off x="7393117" y="349909"/>
              <a:ext cx="64800" cy="64800"/>
              <a:chOff x="4180032" y="3419476"/>
              <a:chExt cx="64800" cy="64800"/>
            </a:xfrm>
          </p:grpSpPr>
          <p:cxnSp>
            <p:nvCxnSpPr>
              <p:cNvPr id="13615" name="Straight Connector 13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6" name="Straight Connector 13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2" name="Group 13461"/>
            <p:cNvGrpSpPr/>
            <p:nvPr/>
          </p:nvGrpSpPr>
          <p:grpSpPr>
            <a:xfrm>
              <a:off x="8070177" y="349909"/>
              <a:ext cx="64800" cy="64800"/>
              <a:chOff x="4180032" y="3419476"/>
              <a:chExt cx="64800" cy="64800"/>
            </a:xfrm>
          </p:grpSpPr>
          <p:cxnSp>
            <p:nvCxnSpPr>
              <p:cNvPr id="13613" name="Straight Connector 13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4" name="Straight Connector 13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3" name="Group 13462"/>
            <p:cNvGrpSpPr/>
            <p:nvPr/>
          </p:nvGrpSpPr>
          <p:grpSpPr>
            <a:xfrm>
              <a:off x="8747219" y="349909"/>
              <a:ext cx="64800" cy="64800"/>
              <a:chOff x="4180032" y="3419476"/>
              <a:chExt cx="64800" cy="64800"/>
            </a:xfrm>
          </p:grpSpPr>
          <p:cxnSp>
            <p:nvCxnSpPr>
              <p:cNvPr id="13611" name="Straight Connector 136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2" name="Straight Connector 136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4" name="Group 13463"/>
            <p:cNvGrpSpPr/>
            <p:nvPr/>
          </p:nvGrpSpPr>
          <p:grpSpPr>
            <a:xfrm>
              <a:off x="1299577" y="349909"/>
              <a:ext cx="64800" cy="64800"/>
              <a:chOff x="4180032" y="3419476"/>
              <a:chExt cx="64800" cy="64800"/>
            </a:xfrm>
          </p:grpSpPr>
          <p:cxnSp>
            <p:nvCxnSpPr>
              <p:cNvPr id="13609" name="Straight Connector 136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10" name="Straight Connector 136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5" name="Group 13464"/>
            <p:cNvGrpSpPr/>
            <p:nvPr/>
          </p:nvGrpSpPr>
          <p:grpSpPr>
            <a:xfrm>
              <a:off x="2247461" y="349909"/>
              <a:ext cx="64800" cy="64800"/>
              <a:chOff x="4180032" y="3419476"/>
              <a:chExt cx="64800" cy="64800"/>
            </a:xfrm>
          </p:grpSpPr>
          <p:cxnSp>
            <p:nvCxnSpPr>
              <p:cNvPr id="13607" name="Straight Connector 136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8" name="Straight Connector 136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6" name="Group 13465"/>
            <p:cNvGrpSpPr/>
            <p:nvPr/>
          </p:nvGrpSpPr>
          <p:grpSpPr>
            <a:xfrm>
              <a:off x="3330757" y="349909"/>
              <a:ext cx="64800" cy="64800"/>
              <a:chOff x="4180032" y="3419476"/>
              <a:chExt cx="64800" cy="64800"/>
            </a:xfrm>
          </p:grpSpPr>
          <p:cxnSp>
            <p:nvCxnSpPr>
              <p:cNvPr id="13605" name="Straight Connector 136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6" name="Straight Connector 136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7" name="Group 13466"/>
            <p:cNvGrpSpPr/>
            <p:nvPr/>
          </p:nvGrpSpPr>
          <p:grpSpPr>
            <a:xfrm>
              <a:off x="4007817" y="349909"/>
              <a:ext cx="64800" cy="64800"/>
              <a:chOff x="4180032" y="3419476"/>
              <a:chExt cx="64800" cy="64800"/>
            </a:xfrm>
          </p:grpSpPr>
          <p:cxnSp>
            <p:nvCxnSpPr>
              <p:cNvPr id="13603" name="Straight Connector 136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4" name="Straight Connector 136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8" name="Group 13467"/>
            <p:cNvGrpSpPr/>
            <p:nvPr/>
          </p:nvGrpSpPr>
          <p:grpSpPr>
            <a:xfrm>
              <a:off x="4414053" y="349909"/>
              <a:ext cx="64800" cy="64800"/>
              <a:chOff x="4180032" y="3419476"/>
              <a:chExt cx="64800" cy="64800"/>
            </a:xfrm>
          </p:grpSpPr>
          <p:cxnSp>
            <p:nvCxnSpPr>
              <p:cNvPr id="13601" name="Straight Connector 136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2" name="Straight Connector 136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69" name="Group 13468"/>
            <p:cNvGrpSpPr/>
            <p:nvPr/>
          </p:nvGrpSpPr>
          <p:grpSpPr>
            <a:xfrm>
              <a:off x="5091113" y="349909"/>
              <a:ext cx="64800" cy="64800"/>
              <a:chOff x="4180032" y="3419476"/>
              <a:chExt cx="64800" cy="64800"/>
            </a:xfrm>
          </p:grpSpPr>
          <p:cxnSp>
            <p:nvCxnSpPr>
              <p:cNvPr id="13599" name="Straight Connector 135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600" name="Straight Connector 135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0" name="Group 13469"/>
            <p:cNvGrpSpPr/>
            <p:nvPr/>
          </p:nvGrpSpPr>
          <p:grpSpPr>
            <a:xfrm>
              <a:off x="6174409" y="349909"/>
              <a:ext cx="64800" cy="64800"/>
              <a:chOff x="4180032" y="3419476"/>
              <a:chExt cx="64800" cy="64800"/>
            </a:xfrm>
          </p:grpSpPr>
          <p:cxnSp>
            <p:nvCxnSpPr>
              <p:cNvPr id="13597" name="Straight Connector 135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8" name="Straight Connector 135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1" name="Group 13470"/>
            <p:cNvGrpSpPr/>
            <p:nvPr/>
          </p:nvGrpSpPr>
          <p:grpSpPr>
            <a:xfrm>
              <a:off x="6851469" y="349909"/>
              <a:ext cx="64800" cy="64800"/>
              <a:chOff x="4180032" y="3419476"/>
              <a:chExt cx="64800" cy="64800"/>
            </a:xfrm>
          </p:grpSpPr>
          <p:cxnSp>
            <p:nvCxnSpPr>
              <p:cNvPr id="13595" name="Straight Connector 135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6" name="Straight Connector 135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2" name="Group 13471"/>
            <p:cNvGrpSpPr/>
            <p:nvPr/>
          </p:nvGrpSpPr>
          <p:grpSpPr>
            <a:xfrm>
              <a:off x="7528529" y="349909"/>
              <a:ext cx="64800" cy="64800"/>
              <a:chOff x="4180032" y="3419476"/>
              <a:chExt cx="64800" cy="64800"/>
            </a:xfrm>
          </p:grpSpPr>
          <p:cxnSp>
            <p:nvCxnSpPr>
              <p:cNvPr id="13593" name="Straight Connector 135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4" name="Straight Connector 135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3" name="Group 13472"/>
            <p:cNvGrpSpPr/>
            <p:nvPr/>
          </p:nvGrpSpPr>
          <p:grpSpPr>
            <a:xfrm>
              <a:off x="8205589" y="349909"/>
              <a:ext cx="64800" cy="64800"/>
              <a:chOff x="4180032" y="3419476"/>
              <a:chExt cx="64800" cy="64800"/>
            </a:xfrm>
          </p:grpSpPr>
          <p:cxnSp>
            <p:nvCxnSpPr>
              <p:cNvPr id="13591" name="Straight Connector 135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2" name="Straight Connector 135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4" name="Group 13473"/>
            <p:cNvGrpSpPr/>
            <p:nvPr/>
          </p:nvGrpSpPr>
          <p:grpSpPr>
            <a:xfrm>
              <a:off x="757929" y="349909"/>
              <a:ext cx="64800" cy="64800"/>
              <a:chOff x="4180032" y="3419476"/>
              <a:chExt cx="64800" cy="64800"/>
            </a:xfrm>
          </p:grpSpPr>
          <p:cxnSp>
            <p:nvCxnSpPr>
              <p:cNvPr id="13589" name="Straight Connector 135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90" name="Straight Connector 135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5" name="Group 13474"/>
            <p:cNvGrpSpPr/>
            <p:nvPr/>
          </p:nvGrpSpPr>
          <p:grpSpPr>
            <a:xfrm>
              <a:off x="1434989" y="349909"/>
              <a:ext cx="64800" cy="64800"/>
              <a:chOff x="4180032" y="3419476"/>
              <a:chExt cx="64800" cy="64800"/>
            </a:xfrm>
          </p:grpSpPr>
          <p:cxnSp>
            <p:nvCxnSpPr>
              <p:cNvPr id="13587" name="Straight Connector 135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8" name="Straight Connector 135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6" name="Group 13475"/>
            <p:cNvGrpSpPr/>
            <p:nvPr/>
          </p:nvGrpSpPr>
          <p:grpSpPr>
            <a:xfrm>
              <a:off x="2382873" y="349909"/>
              <a:ext cx="64800" cy="64800"/>
              <a:chOff x="4180032" y="3419476"/>
              <a:chExt cx="64800" cy="64800"/>
            </a:xfrm>
          </p:grpSpPr>
          <p:cxnSp>
            <p:nvCxnSpPr>
              <p:cNvPr id="13585" name="Straight Connector 135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6" name="Straight Connector 135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7" name="Group 13476"/>
            <p:cNvGrpSpPr/>
            <p:nvPr/>
          </p:nvGrpSpPr>
          <p:grpSpPr>
            <a:xfrm>
              <a:off x="3466169" y="349909"/>
              <a:ext cx="64800" cy="64800"/>
              <a:chOff x="4180032" y="3419476"/>
              <a:chExt cx="64800" cy="64800"/>
            </a:xfrm>
          </p:grpSpPr>
          <p:cxnSp>
            <p:nvCxnSpPr>
              <p:cNvPr id="13583" name="Straight Connector 135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4" name="Straight Connector 135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8" name="Group 13477"/>
            <p:cNvGrpSpPr/>
            <p:nvPr/>
          </p:nvGrpSpPr>
          <p:grpSpPr>
            <a:xfrm>
              <a:off x="4143229" y="349909"/>
              <a:ext cx="64800" cy="64800"/>
              <a:chOff x="4180032" y="3419476"/>
              <a:chExt cx="64800" cy="64800"/>
            </a:xfrm>
          </p:grpSpPr>
          <p:cxnSp>
            <p:nvCxnSpPr>
              <p:cNvPr id="13581" name="Straight Connector 135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2" name="Straight Connector 135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79" name="Group 13478"/>
            <p:cNvGrpSpPr/>
            <p:nvPr/>
          </p:nvGrpSpPr>
          <p:grpSpPr>
            <a:xfrm>
              <a:off x="4549465" y="349909"/>
              <a:ext cx="64800" cy="64800"/>
              <a:chOff x="4180032" y="3419476"/>
              <a:chExt cx="64800" cy="64800"/>
            </a:xfrm>
          </p:grpSpPr>
          <p:cxnSp>
            <p:nvCxnSpPr>
              <p:cNvPr id="13579" name="Straight Connector 135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80" name="Straight Connector 135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0" name="Group 13479"/>
            <p:cNvGrpSpPr/>
            <p:nvPr/>
          </p:nvGrpSpPr>
          <p:grpSpPr>
            <a:xfrm>
              <a:off x="5226525" y="349909"/>
              <a:ext cx="64800" cy="64800"/>
              <a:chOff x="4180032" y="3419476"/>
              <a:chExt cx="64800" cy="64800"/>
            </a:xfrm>
          </p:grpSpPr>
          <p:cxnSp>
            <p:nvCxnSpPr>
              <p:cNvPr id="13577" name="Straight Connector 135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8" name="Straight Connector 135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1" name="Group 13480"/>
            <p:cNvGrpSpPr/>
            <p:nvPr/>
          </p:nvGrpSpPr>
          <p:grpSpPr>
            <a:xfrm>
              <a:off x="6309821" y="349909"/>
              <a:ext cx="64800" cy="64800"/>
              <a:chOff x="4180032" y="3419476"/>
              <a:chExt cx="64800" cy="64800"/>
            </a:xfrm>
          </p:grpSpPr>
          <p:cxnSp>
            <p:nvCxnSpPr>
              <p:cNvPr id="13575" name="Straight Connector 135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6" name="Straight Connector 135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2" name="Group 13481"/>
            <p:cNvGrpSpPr/>
            <p:nvPr/>
          </p:nvGrpSpPr>
          <p:grpSpPr>
            <a:xfrm>
              <a:off x="6986881" y="349909"/>
              <a:ext cx="64800" cy="64800"/>
              <a:chOff x="4180032" y="3419476"/>
              <a:chExt cx="64800" cy="64800"/>
            </a:xfrm>
          </p:grpSpPr>
          <p:cxnSp>
            <p:nvCxnSpPr>
              <p:cNvPr id="13573" name="Straight Connector 135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4" name="Straight Connector 135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3" name="Group 13482"/>
            <p:cNvGrpSpPr/>
            <p:nvPr/>
          </p:nvGrpSpPr>
          <p:grpSpPr>
            <a:xfrm>
              <a:off x="7663941" y="349909"/>
              <a:ext cx="64800" cy="64800"/>
              <a:chOff x="4180032" y="3419476"/>
              <a:chExt cx="64800" cy="64800"/>
            </a:xfrm>
          </p:grpSpPr>
          <p:cxnSp>
            <p:nvCxnSpPr>
              <p:cNvPr id="13571" name="Straight Connector 135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2" name="Straight Connector 135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4" name="Group 13483"/>
            <p:cNvGrpSpPr/>
            <p:nvPr/>
          </p:nvGrpSpPr>
          <p:grpSpPr>
            <a:xfrm>
              <a:off x="8341001" y="349909"/>
              <a:ext cx="64800" cy="64800"/>
              <a:chOff x="4180032" y="3419476"/>
              <a:chExt cx="64800" cy="64800"/>
            </a:xfrm>
          </p:grpSpPr>
          <p:cxnSp>
            <p:nvCxnSpPr>
              <p:cNvPr id="13569" name="Straight Connector 135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70" name="Straight Connector 135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5" name="Group 13484"/>
            <p:cNvGrpSpPr/>
            <p:nvPr/>
          </p:nvGrpSpPr>
          <p:grpSpPr>
            <a:xfrm>
              <a:off x="893341" y="349909"/>
              <a:ext cx="64800" cy="64800"/>
              <a:chOff x="4180032" y="3419476"/>
              <a:chExt cx="64800" cy="64800"/>
            </a:xfrm>
          </p:grpSpPr>
          <p:cxnSp>
            <p:nvCxnSpPr>
              <p:cNvPr id="13567" name="Straight Connector 135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8" name="Straight Connector 135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6" name="Group 13485"/>
            <p:cNvGrpSpPr/>
            <p:nvPr/>
          </p:nvGrpSpPr>
          <p:grpSpPr>
            <a:xfrm>
              <a:off x="1570401" y="349909"/>
              <a:ext cx="64800" cy="64800"/>
              <a:chOff x="4180032" y="3419476"/>
              <a:chExt cx="64800" cy="64800"/>
            </a:xfrm>
          </p:grpSpPr>
          <p:cxnSp>
            <p:nvCxnSpPr>
              <p:cNvPr id="13565" name="Straight Connector 135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6" name="Straight Connector 135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7" name="Group 13486"/>
            <p:cNvGrpSpPr/>
            <p:nvPr/>
          </p:nvGrpSpPr>
          <p:grpSpPr>
            <a:xfrm>
              <a:off x="2518285" y="349909"/>
              <a:ext cx="64800" cy="64800"/>
              <a:chOff x="4180032" y="3419476"/>
              <a:chExt cx="64800" cy="64800"/>
            </a:xfrm>
          </p:grpSpPr>
          <p:cxnSp>
            <p:nvCxnSpPr>
              <p:cNvPr id="13563" name="Straight Connector 135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4" name="Straight Connector 135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8" name="Group 13487"/>
            <p:cNvGrpSpPr/>
            <p:nvPr/>
          </p:nvGrpSpPr>
          <p:grpSpPr>
            <a:xfrm>
              <a:off x="3601581" y="349909"/>
              <a:ext cx="64800" cy="64800"/>
              <a:chOff x="4180032" y="3419476"/>
              <a:chExt cx="64800" cy="64800"/>
            </a:xfrm>
          </p:grpSpPr>
          <p:cxnSp>
            <p:nvCxnSpPr>
              <p:cNvPr id="13561" name="Straight Connector 135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2" name="Straight Connector 135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89" name="Group 13488"/>
            <p:cNvGrpSpPr/>
            <p:nvPr/>
          </p:nvGrpSpPr>
          <p:grpSpPr>
            <a:xfrm>
              <a:off x="4684877" y="349909"/>
              <a:ext cx="64800" cy="64800"/>
              <a:chOff x="4180032" y="3419476"/>
              <a:chExt cx="64800" cy="64800"/>
            </a:xfrm>
          </p:grpSpPr>
          <p:cxnSp>
            <p:nvCxnSpPr>
              <p:cNvPr id="13559" name="Straight Connector 135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60" name="Straight Connector 135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0" name="Group 13489"/>
            <p:cNvGrpSpPr/>
            <p:nvPr/>
          </p:nvGrpSpPr>
          <p:grpSpPr>
            <a:xfrm>
              <a:off x="5361937" y="349909"/>
              <a:ext cx="64800" cy="64800"/>
              <a:chOff x="4180032" y="3419476"/>
              <a:chExt cx="64800" cy="64800"/>
            </a:xfrm>
          </p:grpSpPr>
          <p:cxnSp>
            <p:nvCxnSpPr>
              <p:cNvPr id="13557" name="Straight Connector 135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8" name="Straight Connector 135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1" name="Group 13490"/>
            <p:cNvGrpSpPr/>
            <p:nvPr/>
          </p:nvGrpSpPr>
          <p:grpSpPr>
            <a:xfrm>
              <a:off x="5768173" y="349909"/>
              <a:ext cx="64800" cy="64800"/>
              <a:chOff x="4180032" y="3419476"/>
              <a:chExt cx="64800" cy="64800"/>
            </a:xfrm>
          </p:grpSpPr>
          <p:cxnSp>
            <p:nvCxnSpPr>
              <p:cNvPr id="13555" name="Straight Connector 135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6" name="Straight Connector 135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2" name="Group 13491"/>
            <p:cNvGrpSpPr/>
            <p:nvPr/>
          </p:nvGrpSpPr>
          <p:grpSpPr>
            <a:xfrm>
              <a:off x="6445233" y="349909"/>
              <a:ext cx="64800" cy="64800"/>
              <a:chOff x="4180032" y="3419476"/>
              <a:chExt cx="64800" cy="64800"/>
            </a:xfrm>
          </p:grpSpPr>
          <p:cxnSp>
            <p:nvCxnSpPr>
              <p:cNvPr id="13553" name="Straight Connector 135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4" name="Straight Connector 135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3" name="Group 13492"/>
            <p:cNvGrpSpPr/>
            <p:nvPr/>
          </p:nvGrpSpPr>
          <p:grpSpPr>
            <a:xfrm>
              <a:off x="7122293" y="349909"/>
              <a:ext cx="64800" cy="64800"/>
              <a:chOff x="4180032" y="3419476"/>
              <a:chExt cx="64800" cy="64800"/>
            </a:xfrm>
          </p:grpSpPr>
          <p:cxnSp>
            <p:nvCxnSpPr>
              <p:cNvPr id="13551" name="Straight Connector 135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2" name="Straight Connector 135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4" name="Group 13493"/>
            <p:cNvGrpSpPr/>
            <p:nvPr/>
          </p:nvGrpSpPr>
          <p:grpSpPr>
            <a:xfrm>
              <a:off x="7799353" y="349909"/>
              <a:ext cx="64800" cy="64800"/>
              <a:chOff x="4180032" y="3419476"/>
              <a:chExt cx="64800" cy="64800"/>
            </a:xfrm>
          </p:grpSpPr>
          <p:cxnSp>
            <p:nvCxnSpPr>
              <p:cNvPr id="13549" name="Straight Connector 135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50" name="Straight Connector 135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5" name="Group 13494"/>
            <p:cNvGrpSpPr/>
            <p:nvPr/>
          </p:nvGrpSpPr>
          <p:grpSpPr>
            <a:xfrm>
              <a:off x="8476413" y="349909"/>
              <a:ext cx="64800" cy="64800"/>
              <a:chOff x="4180032" y="3419476"/>
              <a:chExt cx="64800" cy="64800"/>
            </a:xfrm>
          </p:grpSpPr>
          <p:cxnSp>
            <p:nvCxnSpPr>
              <p:cNvPr id="13547" name="Straight Connector 135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8" name="Straight Connector 135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6" name="Group 13495"/>
            <p:cNvGrpSpPr/>
            <p:nvPr/>
          </p:nvGrpSpPr>
          <p:grpSpPr>
            <a:xfrm>
              <a:off x="1705813" y="349909"/>
              <a:ext cx="64800" cy="64800"/>
              <a:chOff x="4180032" y="3419476"/>
              <a:chExt cx="64800" cy="64800"/>
            </a:xfrm>
          </p:grpSpPr>
          <p:cxnSp>
            <p:nvCxnSpPr>
              <p:cNvPr id="13545" name="Straight Connector 135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6" name="Straight Connector 135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7" name="Group 13496"/>
            <p:cNvGrpSpPr/>
            <p:nvPr/>
          </p:nvGrpSpPr>
          <p:grpSpPr>
            <a:xfrm>
              <a:off x="2653697" y="349909"/>
              <a:ext cx="64800" cy="64800"/>
              <a:chOff x="4180032" y="3419476"/>
              <a:chExt cx="64800" cy="64800"/>
            </a:xfrm>
          </p:grpSpPr>
          <p:cxnSp>
            <p:nvCxnSpPr>
              <p:cNvPr id="13543" name="Straight Connector 135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4" name="Straight Connector 135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8" name="Group 13497"/>
            <p:cNvGrpSpPr/>
            <p:nvPr/>
          </p:nvGrpSpPr>
          <p:grpSpPr>
            <a:xfrm>
              <a:off x="3736993" y="349909"/>
              <a:ext cx="64800" cy="64800"/>
              <a:chOff x="4180032" y="3419476"/>
              <a:chExt cx="64800" cy="64800"/>
            </a:xfrm>
          </p:grpSpPr>
          <p:cxnSp>
            <p:nvCxnSpPr>
              <p:cNvPr id="13541" name="Straight Connector 135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2" name="Straight Connector 135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499" name="Group 13498"/>
            <p:cNvGrpSpPr/>
            <p:nvPr/>
          </p:nvGrpSpPr>
          <p:grpSpPr>
            <a:xfrm>
              <a:off x="4278641" y="349909"/>
              <a:ext cx="64800" cy="64800"/>
              <a:chOff x="4180032" y="3419476"/>
              <a:chExt cx="64800" cy="64800"/>
            </a:xfrm>
          </p:grpSpPr>
          <p:cxnSp>
            <p:nvCxnSpPr>
              <p:cNvPr id="13539" name="Straight Connector 135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40" name="Straight Connector 135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0" name="Group 13499"/>
            <p:cNvGrpSpPr/>
            <p:nvPr/>
          </p:nvGrpSpPr>
          <p:grpSpPr>
            <a:xfrm>
              <a:off x="4820289" y="349909"/>
              <a:ext cx="64800" cy="64800"/>
              <a:chOff x="4180032" y="3419476"/>
              <a:chExt cx="64800" cy="64800"/>
            </a:xfrm>
          </p:grpSpPr>
          <p:cxnSp>
            <p:nvCxnSpPr>
              <p:cNvPr id="13537" name="Straight Connector 135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8" name="Straight Connector 135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1" name="Group 13500"/>
            <p:cNvGrpSpPr/>
            <p:nvPr/>
          </p:nvGrpSpPr>
          <p:grpSpPr>
            <a:xfrm>
              <a:off x="5497349" y="349909"/>
              <a:ext cx="64800" cy="64800"/>
              <a:chOff x="4180032" y="3419476"/>
              <a:chExt cx="64800" cy="64800"/>
            </a:xfrm>
          </p:grpSpPr>
          <p:cxnSp>
            <p:nvCxnSpPr>
              <p:cNvPr id="13535" name="Straight Connector 135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6" name="Straight Connector 135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2" name="Group 13501"/>
            <p:cNvGrpSpPr/>
            <p:nvPr/>
          </p:nvGrpSpPr>
          <p:grpSpPr>
            <a:xfrm>
              <a:off x="5903585" y="349909"/>
              <a:ext cx="64800" cy="64800"/>
              <a:chOff x="4180032" y="3419476"/>
              <a:chExt cx="64800" cy="64800"/>
            </a:xfrm>
          </p:grpSpPr>
          <p:cxnSp>
            <p:nvCxnSpPr>
              <p:cNvPr id="13533" name="Straight Connector 135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4" name="Straight Connector 135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3" name="Group 13502"/>
            <p:cNvGrpSpPr/>
            <p:nvPr/>
          </p:nvGrpSpPr>
          <p:grpSpPr>
            <a:xfrm>
              <a:off x="6580645" y="349909"/>
              <a:ext cx="64800" cy="64800"/>
              <a:chOff x="4180032" y="3419476"/>
              <a:chExt cx="64800" cy="64800"/>
            </a:xfrm>
          </p:grpSpPr>
          <p:cxnSp>
            <p:nvCxnSpPr>
              <p:cNvPr id="13531" name="Straight Connector 135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2" name="Straight Connector 135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4" name="Group 13503"/>
            <p:cNvGrpSpPr/>
            <p:nvPr/>
          </p:nvGrpSpPr>
          <p:grpSpPr>
            <a:xfrm>
              <a:off x="7257705" y="349909"/>
              <a:ext cx="64800" cy="64800"/>
              <a:chOff x="4180032" y="3419476"/>
              <a:chExt cx="64800" cy="64800"/>
            </a:xfrm>
          </p:grpSpPr>
          <p:cxnSp>
            <p:nvCxnSpPr>
              <p:cNvPr id="13529" name="Straight Connector 135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30" name="Straight Connector 135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5" name="Group 13504"/>
            <p:cNvGrpSpPr/>
            <p:nvPr/>
          </p:nvGrpSpPr>
          <p:grpSpPr>
            <a:xfrm>
              <a:off x="7934765" y="349909"/>
              <a:ext cx="64800" cy="64800"/>
              <a:chOff x="4180032" y="3419476"/>
              <a:chExt cx="64800" cy="64800"/>
            </a:xfrm>
          </p:grpSpPr>
          <p:cxnSp>
            <p:nvCxnSpPr>
              <p:cNvPr id="13527" name="Straight Connector 135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8" name="Straight Connector 135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6" name="Group 13505"/>
            <p:cNvGrpSpPr/>
            <p:nvPr/>
          </p:nvGrpSpPr>
          <p:grpSpPr>
            <a:xfrm>
              <a:off x="8611825" y="349909"/>
              <a:ext cx="64800" cy="64800"/>
              <a:chOff x="4180032" y="3419476"/>
              <a:chExt cx="64800" cy="64800"/>
            </a:xfrm>
          </p:grpSpPr>
          <p:cxnSp>
            <p:nvCxnSpPr>
              <p:cNvPr id="13525" name="Straight Connector 135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6" name="Straight Connector 135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7" name="Group 13506"/>
            <p:cNvGrpSpPr/>
            <p:nvPr/>
          </p:nvGrpSpPr>
          <p:grpSpPr>
            <a:xfrm>
              <a:off x="1028753" y="349909"/>
              <a:ext cx="64800" cy="64800"/>
              <a:chOff x="4180032" y="3419476"/>
              <a:chExt cx="64800" cy="64800"/>
            </a:xfrm>
          </p:grpSpPr>
          <p:cxnSp>
            <p:nvCxnSpPr>
              <p:cNvPr id="13523" name="Straight Connector 135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4" name="Straight Connector 135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8" name="Group 13507"/>
            <p:cNvGrpSpPr/>
            <p:nvPr/>
          </p:nvGrpSpPr>
          <p:grpSpPr>
            <a:xfrm>
              <a:off x="1841225" y="349909"/>
              <a:ext cx="64800" cy="64800"/>
              <a:chOff x="4180032" y="3419476"/>
              <a:chExt cx="64800" cy="64800"/>
            </a:xfrm>
          </p:grpSpPr>
          <p:cxnSp>
            <p:nvCxnSpPr>
              <p:cNvPr id="13521" name="Straight Connector 135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2" name="Straight Connector 135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09" name="Group 13508"/>
            <p:cNvGrpSpPr/>
            <p:nvPr/>
          </p:nvGrpSpPr>
          <p:grpSpPr>
            <a:xfrm>
              <a:off x="2789109" y="349909"/>
              <a:ext cx="64800" cy="64800"/>
              <a:chOff x="4180032" y="3419476"/>
              <a:chExt cx="64800" cy="64800"/>
            </a:xfrm>
          </p:grpSpPr>
          <p:cxnSp>
            <p:nvCxnSpPr>
              <p:cNvPr id="13519" name="Straight Connector 135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20" name="Straight Connector 135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10" name="Group 13509"/>
            <p:cNvGrpSpPr/>
            <p:nvPr/>
          </p:nvGrpSpPr>
          <p:grpSpPr>
            <a:xfrm>
              <a:off x="1976637" y="349909"/>
              <a:ext cx="64800" cy="64800"/>
              <a:chOff x="4180032" y="3419476"/>
              <a:chExt cx="64800" cy="64800"/>
            </a:xfrm>
          </p:grpSpPr>
          <p:cxnSp>
            <p:nvCxnSpPr>
              <p:cNvPr id="13517" name="Straight Connector 135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18" name="Straight Connector 135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11" name="Group 13510"/>
            <p:cNvGrpSpPr/>
            <p:nvPr/>
          </p:nvGrpSpPr>
          <p:grpSpPr>
            <a:xfrm>
              <a:off x="2924521" y="349909"/>
              <a:ext cx="64800" cy="64800"/>
              <a:chOff x="4180032" y="3419476"/>
              <a:chExt cx="64800" cy="64800"/>
            </a:xfrm>
          </p:grpSpPr>
          <p:cxnSp>
            <p:nvCxnSpPr>
              <p:cNvPr id="13515" name="Straight Connector 135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16" name="Straight Connector 135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512" name="Group 13511"/>
            <p:cNvGrpSpPr/>
            <p:nvPr/>
          </p:nvGrpSpPr>
          <p:grpSpPr>
            <a:xfrm>
              <a:off x="3059933" y="349909"/>
              <a:ext cx="64800" cy="64800"/>
              <a:chOff x="4180032" y="3419476"/>
              <a:chExt cx="64800" cy="64800"/>
            </a:xfrm>
          </p:grpSpPr>
          <p:cxnSp>
            <p:nvCxnSpPr>
              <p:cNvPr id="13513" name="Straight Connector 135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514" name="Straight Connector 135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639" name="Group 13638"/>
          <p:cNvGrpSpPr/>
          <p:nvPr/>
        </p:nvGrpSpPr>
        <p:grpSpPr>
          <a:xfrm>
            <a:off x="468924" y="2304509"/>
            <a:ext cx="11280435" cy="64800"/>
            <a:chOff x="351693" y="349909"/>
            <a:chExt cx="8460326" cy="64800"/>
          </a:xfrm>
        </p:grpSpPr>
        <p:grpSp>
          <p:nvGrpSpPr>
            <p:cNvPr id="13640" name="Group 13639"/>
            <p:cNvGrpSpPr/>
            <p:nvPr/>
          </p:nvGrpSpPr>
          <p:grpSpPr>
            <a:xfrm>
              <a:off x="351693" y="349909"/>
              <a:ext cx="64800" cy="64800"/>
              <a:chOff x="4180032" y="3419476"/>
              <a:chExt cx="64800" cy="64800"/>
            </a:xfrm>
          </p:grpSpPr>
          <p:cxnSp>
            <p:nvCxnSpPr>
              <p:cNvPr id="13827" name="Straight Connector 13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8" name="Straight Connector 13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1" name="Group 13640"/>
            <p:cNvGrpSpPr/>
            <p:nvPr/>
          </p:nvGrpSpPr>
          <p:grpSpPr>
            <a:xfrm>
              <a:off x="487105" y="349909"/>
              <a:ext cx="64800" cy="64800"/>
              <a:chOff x="4180032" y="3419476"/>
              <a:chExt cx="64800" cy="64800"/>
            </a:xfrm>
          </p:grpSpPr>
          <p:cxnSp>
            <p:nvCxnSpPr>
              <p:cNvPr id="13825" name="Straight Connector 13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6" name="Straight Connector 13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2" name="Group 13641"/>
            <p:cNvGrpSpPr/>
            <p:nvPr/>
          </p:nvGrpSpPr>
          <p:grpSpPr>
            <a:xfrm>
              <a:off x="622517" y="349909"/>
              <a:ext cx="64800" cy="64800"/>
              <a:chOff x="4180032" y="3419476"/>
              <a:chExt cx="64800" cy="64800"/>
            </a:xfrm>
          </p:grpSpPr>
          <p:cxnSp>
            <p:nvCxnSpPr>
              <p:cNvPr id="13823" name="Straight Connector 13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4" name="Straight Connector 13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3" name="Group 13642"/>
            <p:cNvGrpSpPr/>
            <p:nvPr/>
          </p:nvGrpSpPr>
          <p:grpSpPr>
            <a:xfrm>
              <a:off x="1164165" y="349909"/>
              <a:ext cx="64800" cy="64800"/>
              <a:chOff x="4180032" y="3419476"/>
              <a:chExt cx="64800" cy="64800"/>
            </a:xfrm>
          </p:grpSpPr>
          <p:cxnSp>
            <p:nvCxnSpPr>
              <p:cNvPr id="13821" name="Straight Connector 13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2" name="Straight Connector 13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4" name="Group 13643"/>
            <p:cNvGrpSpPr/>
            <p:nvPr/>
          </p:nvGrpSpPr>
          <p:grpSpPr>
            <a:xfrm>
              <a:off x="2112049" y="349909"/>
              <a:ext cx="64800" cy="64800"/>
              <a:chOff x="4180032" y="3419476"/>
              <a:chExt cx="64800" cy="64800"/>
            </a:xfrm>
          </p:grpSpPr>
          <p:cxnSp>
            <p:nvCxnSpPr>
              <p:cNvPr id="13819" name="Straight Connector 13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20" name="Straight Connector 13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5" name="Group 13644"/>
            <p:cNvGrpSpPr/>
            <p:nvPr/>
          </p:nvGrpSpPr>
          <p:grpSpPr>
            <a:xfrm>
              <a:off x="3195345" y="349909"/>
              <a:ext cx="64800" cy="64800"/>
              <a:chOff x="4180032" y="3419476"/>
              <a:chExt cx="64800" cy="64800"/>
            </a:xfrm>
          </p:grpSpPr>
          <p:cxnSp>
            <p:nvCxnSpPr>
              <p:cNvPr id="13817" name="Straight Connector 13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8" name="Straight Connector 13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6" name="Group 13645"/>
            <p:cNvGrpSpPr/>
            <p:nvPr/>
          </p:nvGrpSpPr>
          <p:grpSpPr>
            <a:xfrm>
              <a:off x="3872405" y="349909"/>
              <a:ext cx="64800" cy="64800"/>
              <a:chOff x="4180032" y="3419476"/>
              <a:chExt cx="64800" cy="64800"/>
            </a:xfrm>
          </p:grpSpPr>
          <p:cxnSp>
            <p:nvCxnSpPr>
              <p:cNvPr id="13815" name="Straight Connector 13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6" name="Straight Connector 13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7" name="Group 13646"/>
            <p:cNvGrpSpPr/>
            <p:nvPr/>
          </p:nvGrpSpPr>
          <p:grpSpPr>
            <a:xfrm>
              <a:off x="4955701" y="349909"/>
              <a:ext cx="64800" cy="64800"/>
              <a:chOff x="4180032" y="3419476"/>
              <a:chExt cx="64800" cy="64800"/>
            </a:xfrm>
          </p:grpSpPr>
          <p:cxnSp>
            <p:nvCxnSpPr>
              <p:cNvPr id="13813" name="Straight Connector 13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4" name="Straight Connector 13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8" name="Group 13647"/>
            <p:cNvGrpSpPr/>
            <p:nvPr/>
          </p:nvGrpSpPr>
          <p:grpSpPr>
            <a:xfrm>
              <a:off x="5632761" y="349909"/>
              <a:ext cx="64800" cy="64800"/>
              <a:chOff x="4180032" y="3419476"/>
              <a:chExt cx="64800" cy="64800"/>
            </a:xfrm>
          </p:grpSpPr>
          <p:cxnSp>
            <p:nvCxnSpPr>
              <p:cNvPr id="13811" name="Straight Connector 13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2" name="Straight Connector 13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49" name="Group 13648"/>
            <p:cNvGrpSpPr/>
            <p:nvPr/>
          </p:nvGrpSpPr>
          <p:grpSpPr>
            <a:xfrm>
              <a:off x="6038997" y="349909"/>
              <a:ext cx="64800" cy="64800"/>
              <a:chOff x="4180032" y="3419476"/>
              <a:chExt cx="64800" cy="64800"/>
            </a:xfrm>
          </p:grpSpPr>
          <p:cxnSp>
            <p:nvCxnSpPr>
              <p:cNvPr id="13809" name="Straight Connector 13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10" name="Straight Connector 13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0" name="Group 13649"/>
            <p:cNvGrpSpPr/>
            <p:nvPr/>
          </p:nvGrpSpPr>
          <p:grpSpPr>
            <a:xfrm>
              <a:off x="6716057" y="349909"/>
              <a:ext cx="64800" cy="64800"/>
              <a:chOff x="4180032" y="3419476"/>
              <a:chExt cx="64800" cy="64800"/>
            </a:xfrm>
          </p:grpSpPr>
          <p:cxnSp>
            <p:nvCxnSpPr>
              <p:cNvPr id="13807" name="Straight Connector 13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8" name="Straight Connector 13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1" name="Group 13650"/>
            <p:cNvGrpSpPr/>
            <p:nvPr/>
          </p:nvGrpSpPr>
          <p:grpSpPr>
            <a:xfrm>
              <a:off x="7393117" y="349909"/>
              <a:ext cx="64800" cy="64800"/>
              <a:chOff x="4180032" y="3419476"/>
              <a:chExt cx="64800" cy="64800"/>
            </a:xfrm>
          </p:grpSpPr>
          <p:cxnSp>
            <p:nvCxnSpPr>
              <p:cNvPr id="13805" name="Straight Connector 13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6" name="Straight Connector 13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2" name="Group 13651"/>
            <p:cNvGrpSpPr/>
            <p:nvPr/>
          </p:nvGrpSpPr>
          <p:grpSpPr>
            <a:xfrm>
              <a:off x="8070177" y="349909"/>
              <a:ext cx="64800" cy="64800"/>
              <a:chOff x="4180032" y="3419476"/>
              <a:chExt cx="64800" cy="64800"/>
            </a:xfrm>
          </p:grpSpPr>
          <p:cxnSp>
            <p:nvCxnSpPr>
              <p:cNvPr id="13803" name="Straight Connector 13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4" name="Straight Connector 13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3" name="Group 13652"/>
            <p:cNvGrpSpPr/>
            <p:nvPr/>
          </p:nvGrpSpPr>
          <p:grpSpPr>
            <a:xfrm>
              <a:off x="8747219" y="349909"/>
              <a:ext cx="64800" cy="64800"/>
              <a:chOff x="4180032" y="3419476"/>
              <a:chExt cx="64800" cy="64800"/>
            </a:xfrm>
          </p:grpSpPr>
          <p:cxnSp>
            <p:nvCxnSpPr>
              <p:cNvPr id="13801" name="Straight Connector 138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2" name="Straight Connector 138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4" name="Group 13653"/>
            <p:cNvGrpSpPr/>
            <p:nvPr/>
          </p:nvGrpSpPr>
          <p:grpSpPr>
            <a:xfrm>
              <a:off x="1299577" y="349909"/>
              <a:ext cx="64800" cy="64800"/>
              <a:chOff x="4180032" y="3419476"/>
              <a:chExt cx="64800" cy="64800"/>
            </a:xfrm>
          </p:grpSpPr>
          <p:cxnSp>
            <p:nvCxnSpPr>
              <p:cNvPr id="13799" name="Straight Connector 137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00" name="Straight Connector 137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5" name="Group 13654"/>
            <p:cNvGrpSpPr/>
            <p:nvPr/>
          </p:nvGrpSpPr>
          <p:grpSpPr>
            <a:xfrm>
              <a:off x="2247461" y="349909"/>
              <a:ext cx="64800" cy="64800"/>
              <a:chOff x="4180032" y="3419476"/>
              <a:chExt cx="64800" cy="64800"/>
            </a:xfrm>
          </p:grpSpPr>
          <p:cxnSp>
            <p:nvCxnSpPr>
              <p:cNvPr id="13797" name="Straight Connector 137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8" name="Straight Connector 137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6" name="Group 13655"/>
            <p:cNvGrpSpPr/>
            <p:nvPr/>
          </p:nvGrpSpPr>
          <p:grpSpPr>
            <a:xfrm>
              <a:off x="3330757" y="349909"/>
              <a:ext cx="64800" cy="64800"/>
              <a:chOff x="4180032" y="3419476"/>
              <a:chExt cx="64800" cy="64800"/>
            </a:xfrm>
          </p:grpSpPr>
          <p:cxnSp>
            <p:nvCxnSpPr>
              <p:cNvPr id="13795" name="Straight Connector 137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6" name="Straight Connector 137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7" name="Group 13656"/>
            <p:cNvGrpSpPr/>
            <p:nvPr/>
          </p:nvGrpSpPr>
          <p:grpSpPr>
            <a:xfrm>
              <a:off x="4007817" y="349909"/>
              <a:ext cx="64800" cy="64800"/>
              <a:chOff x="4180032" y="3419476"/>
              <a:chExt cx="64800" cy="64800"/>
            </a:xfrm>
          </p:grpSpPr>
          <p:cxnSp>
            <p:nvCxnSpPr>
              <p:cNvPr id="13793" name="Straight Connector 137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4" name="Straight Connector 137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8" name="Group 13657"/>
            <p:cNvGrpSpPr/>
            <p:nvPr/>
          </p:nvGrpSpPr>
          <p:grpSpPr>
            <a:xfrm>
              <a:off x="4414053" y="349909"/>
              <a:ext cx="64800" cy="64800"/>
              <a:chOff x="4180032" y="3419476"/>
              <a:chExt cx="64800" cy="64800"/>
            </a:xfrm>
          </p:grpSpPr>
          <p:cxnSp>
            <p:nvCxnSpPr>
              <p:cNvPr id="13791" name="Straight Connector 137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2" name="Straight Connector 137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59" name="Group 13658"/>
            <p:cNvGrpSpPr/>
            <p:nvPr/>
          </p:nvGrpSpPr>
          <p:grpSpPr>
            <a:xfrm>
              <a:off x="5091113" y="349909"/>
              <a:ext cx="64800" cy="64800"/>
              <a:chOff x="4180032" y="3419476"/>
              <a:chExt cx="64800" cy="64800"/>
            </a:xfrm>
          </p:grpSpPr>
          <p:cxnSp>
            <p:nvCxnSpPr>
              <p:cNvPr id="13789" name="Straight Connector 137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90" name="Straight Connector 137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0" name="Group 13659"/>
            <p:cNvGrpSpPr/>
            <p:nvPr/>
          </p:nvGrpSpPr>
          <p:grpSpPr>
            <a:xfrm>
              <a:off x="6174409" y="349909"/>
              <a:ext cx="64800" cy="64800"/>
              <a:chOff x="4180032" y="3419476"/>
              <a:chExt cx="64800" cy="64800"/>
            </a:xfrm>
          </p:grpSpPr>
          <p:cxnSp>
            <p:nvCxnSpPr>
              <p:cNvPr id="13787" name="Straight Connector 137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8" name="Straight Connector 137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1" name="Group 13660"/>
            <p:cNvGrpSpPr/>
            <p:nvPr/>
          </p:nvGrpSpPr>
          <p:grpSpPr>
            <a:xfrm>
              <a:off x="6851469" y="349909"/>
              <a:ext cx="64800" cy="64800"/>
              <a:chOff x="4180032" y="3419476"/>
              <a:chExt cx="64800" cy="64800"/>
            </a:xfrm>
          </p:grpSpPr>
          <p:cxnSp>
            <p:nvCxnSpPr>
              <p:cNvPr id="13785" name="Straight Connector 137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6" name="Straight Connector 137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2" name="Group 13661"/>
            <p:cNvGrpSpPr/>
            <p:nvPr/>
          </p:nvGrpSpPr>
          <p:grpSpPr>
            <a:xfrm>
              <a:off x="7528529" y="349909"/>
              <a:ext cx="64800" cy="64800"/>
              <a:chOff x="4180032" y="3419476"/>
              <a:chExt cx="64800" cy="64800"/>
            </a:xfrm>
          </p:grpSpPr>
          <p:cxnSp>
            <p:nvCxnSpPr>
              <p:cNvPr id="13783" name="Straight Connector 137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4" name="Straight Connector 137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3" name="Group 13662"/>
            <p:cNvGrpSpPr/>
            <p:nvPr/>
          </p:nvGrpSpPr>
          <p:grpSpPr>
            <a:xfrm>
              <a:off x="8205589" y="349909"/>
              <a:ext cx="64800" cy="64800"/>
              <a:chOff x="4180032" y="3419476"/>
              <a:chExt cx="64800" cy="64800"/>
            </a:xfrm>
          </p:grpSpPr>
          <p:cxnSp>
            <p:nvCxnSpPr>
              <p:cNvPr id="13781" name="Straight Connector 137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2" name="Straight Connector 137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4" name="Group 13663"/>
            <p:cNvGrpSpPr/>
            <p:nvPr/>
          </p:nvGrpSpPr>
          <p:grpSpPr>
            <a:xfrm>
              <a:off x="757929" y="349909"/>
              <a:ext cx="64800" cy="64800"/>
              <a:chOff x="4180032" y="3419476"/>
              <a:chExt cx="64800" cy="64800"/>
            </a:xfrm>
          </p:grpSpPr>
          <p:cxnSp>
            <p:nvCxnSpPr>
              <p:cNvPr id="13779" name="Straight Connector 137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80" name="Straight Connector 137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5" name="Group 13664"/>
            <p:cNvGrpSpPr/>
            <p:nvPr/>
          </p:nvGrpSpPr>
          <p:grpSpPr>
            <a:xfrm>
              <a:off x="1434989" y="349909"/>
              <a:ext cx="64800" cy="64800"/>
              <a:chOff x="4180032" y="3419476"/>
              <a:chExt cx="64800" cy="64800"/>
            </a:xfrm>
          </p:grpSpPr>
          <p:cxnSp>
            <p:nvCxnSpPr>
              <p:cNvPr id="13777" name="Straight Connector 137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8" name="Straight Connector 137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6" name="Group 13665"/>
            <p:cNvGrpSpPr/>
            <p:nvPr/>
          </p:nvGrpSpPr>
          <p:grpSpPr>
            <a:xfrm>
              <a:off x="2382873" y="349909"/>
              <a:ext cx="64800" cy="64800"/>
              <a:chOff x="4180032" y="3419476"/>
              <a:chExt cx="64800" cy="64800"/>
            </a:xfrm>
          </p:grpSpPr>
          <p:cxnSp>
            <p:nvCxnSpPr>
              <p:cNvPr id="13775" name="Straight Connector 137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6" name="Straight Connector 137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7" name="Group 13666"/>
            <p:cNvGrpSpPr/>
            <p:nvPr/>
          </p:nvGrpSpPr>
          <p:grpSpPr>
            <a:xfrm>
              <a:off x="3466169" y="349909"/>
              <a:ext cx="64800" cy="64800"/>
              <a:chOff x="4180032" y="3419476"/>
              <a:chExt cx="64800" cy="64800"/>
            </a:xfrm>
          </p:grpSpPr>
          <p:cxnSp>
            <p:nvCxnSpPr>
              <p:cNvPr id="13773" name="Straight Connector 137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4" name="Straight Connector 137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8" name="Group 13667"/>
            <p:cNvGrpSpPr/>
            <p:nvPr/>
          </p:nvGrpSpPr>
          <p:grpSpPr>
            <a:xfrm>
              <a:off x="4143229" y="349909"/>
              <a:ext cx="64800" cy="64800"/>
              <a:chOff x="4180032" y="3419476"/>
              <a:chExt cx="64800" cy="64800"/>
            </a:xfrm>
          </p:grpSpPr>
          <p:cxnSp>
            <p:nvCxnSpPr>
              <p:cNvPr id="13771" name="Straight Connector 137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2" name="Straight Connector 137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69" name="Group 13668"/>
            <p:cNvGrpSpPr/>
            <p:nvPr/>
          </p:nvGrpSpPr>
          <p:grpSpPr>
            <a:xfrm>
              <a:off x="4549465" y="349909"/>
              <a:ext cx="64800" cy="64800"/>
              <a:chOff x="4180032" y="3419476"/>
              <a:chExt cx="64800" cy="64800"/>
            </a:xfrm>
          </p:grpSpPr>
          <p:cxnSp>
            <p:nvCxnSpPr>
              <p:cNvPr id="13769" name="Straight Connector 137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70" name="Straight Connector 137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0" name="Group 13669"/>
            <p:cNvGrpSpPr/>
            <p:nvPr/>
          </p:nvGrpSpPr>
          <p:grpSpPr>
            <a:xfrm>
              <a:off x="5226525" y="349909"/>
              <a:ext cx="64800" cy="64800"/>
              <a:chOff x="4180032" y="3419476"/>
              <a:chExt cx="64800" cy="64800"/>
            </a:xfrm>
          </p:grpSpPr>
          <p:cxnSp>
            <p:nvCxnSpPr>
              <p:cNvPr id="13767" name="Straight Connector 137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8" name="Straight Connector 137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1" name="Group 13670"/>
            <p:cNvGrpSpPr/>
            <p:nvPr/>
          </p:nvGrpSpPr>
          <p:grpSpPr>
            <a:xfrm>
              <a:off x="6309821" y="349909"/>
              <a:ext cx="64800" cy="64800"/>
              <a:chOff x="4180032" y="3419476"/>
              <a:chExt cx="64800" cy="64800"/>
            </a:xfrm>
          </p:grpSpPr>
          <p:cxnSp>
            <p:nvCxnSpPr>
              <p:cNvPr id="13765" name="Straight Connector 137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6" name="Straight Connector 137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2" name="Group 13671"/>
            <p:cNvGrpSpPr/>
            <p:nvPr/>
          </p:nvGrpSpPr>
          <p:grpSpPr>
            <a:xfrm>
              <a:off x="6986881" y="349909"/>
              <a:ext cx="64800" cy="64800"/>
              <a:chOff x="4180032" y="3419476"/>
              <a:chExt cx="64800" cy="64800"/>
            </a:xfrm>
          </p:grpSpPr>
          <p:cxnSp>
            <p:nvCxnSpPr>
              <p:cNvPr id="13763" name="Straight Connector 137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4" name="Straight Connector 137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3" name="Group 13672"/>
            <p:cNvGrpSpPr/>
            <p:nvPr/>
          </p:nvGrpSpPr>
          <p:grpSpPr>
            <a:xfrm>
              <a:off x="7663941" y="349909"/>
              <a:ext cx="64800" cy="64800"/>
              <a:chOff x="4180032" y="3419476"/>
              <a:chExt cx="64800" cy="64800"/>
            </a:xfrm>
          </p:grpSpPr>
          <p:cxnSp>
            <p:nvCxnSpPr>
              <p:cNvPr id="13761" name="Straight Connector 137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2" name="Straight Connector 137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4" name="Group 13673"/>
            <p:cNvGrpSpPr/>
            <p:nvPr/>
          </p:nvGrpSpPr>
          <p:grpSpPr>
            <a:xfrm>
              <a:off x="8341001" y="349909"/>
              <a:ext cx="64800" cy="64800"/>
              <a:chOff x="4180032" y="3419476"/>
              <a:chExt cx="64800" cy="64800"/>
            </a:xfrm>
          </p:grpSpPr>
          <p:cxnSp>
            <p:nvCxnSpPr>
              <p:cNvPr id="13759" name="Straight Connector 137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60" name="Straight Connector 137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5" name="Group 13674"/>
            <p:cNvGrpSpPr/>
            <p:nvPr/>
          </p:nvGrpSpPr>
          <p:grpSpPr>
            <a:xfrm>
              <a:off x="893341" y="349909"/>
              <a:ext cx="64800" cy="64800"/>
              <a:chOff x="4180032" y="3419476"/>
              <a:chExt cx="64800" cy="64800"/>
            </a:xfrm>
          </p:grpSpPr>
          <p:cxnSp>
            <p:nvCxnSpPr>
              <p:cNvPr id="13757" name="Straight Connector 137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8" name="Straight Connector 137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6" name="Group 13675"/>
            <p:cNvGrpSpPr/>
            <p:nvPr/>
          </p:nvGrpSpPr>
          <p:grpSpPr>
            <a:xfrm>
              <a:off x="1570401" y="349909"/>
              <a:ext cx="64800" cy="64800"/>
              <a:chOff x="4180032" y="3419476"/>
              <a:chExt cx="64800" cy="64800"/>
            </a:xfrm>
          </p:grpSpPr>
          <p:cxnSp>
            <p:nvCxnSpPr>
              <p:cNvPr id="13755" name="Straight Connector 137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6" name="Straight Connector 137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7" name="Group 13676"/>
            <p:cNvGrpSpPr/>
            <p:nvPr/>
          </p:nvGrpSpPr>
          <p:grpSpPr>
            <a:xfrm>
              <a:off x="2518285" y="349909"/>
              <a:ext cx="64800" cy="64800"/>
              <a:chOff x="4180032" y="3419476"/>
              <a:chExt cx="64800" cy="64800"/>
            </a:xfrm>
          </p:grpSpPr>
          <p:cxnSp>
            <p:nvCxnSpPr>
              <p:cNvPr id="13753" name="Straight Connector 137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4" name="Straight Connector 137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8" name="Group 13677"/>
            <p:cNvGrpSpPr/>
            <p:nvPr/>
          </p:nvGrpSpPr>
          <p:grpSpPr>
            <a:xfrm>
              <a:off x="3601581" y="349909"/>
              <a:ext cx="64800" cy="64800"/>
              <a:chOff x="4180032" y="3419476"/>
              <a:chExt cx="64800" cy="64800"/>
            </a:xfrm>
          </p:grpSpPr>
          <p:cxnSp>
            <p:nvCxnSpPr>
              <p:cNvPr id="13751" name="Straight Connector 137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2" name="Straight Connector 137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79" name="Group 13678"/>
            <p:cNvGrpSpPr/>
            <p:nvPr/>
          </p:nvGrpSpPr>
          <p:grpSpPr>
            <a:xfrm>
              <a:off x="4684877" y="349909"/>
              <a:ext cx="64800" cy="64800"/>
              <a:chOff x="4180032" y="3419476"/>
              <a:chExt cx="64800" cy="64800"/>
            </a:xfrm>
          </p:grpSpPr>
          <p:cxnSp>
            <p:nvCxnSpPr>
              <p:cNvPr id="13749" name="Straight Connector 137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50" name="Straight Connector 137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0" name="Group 13679"/>
            <p:cNvGrpSpPr/>
            <p:nvPr/>
          </p:nvGrpSpPr>
          <p:grpSpPr>
            <a:xfrm>
              <a:off x="5361937" y="349909"/>
              <a:ext cx="64800" cy="64800"/>
              <a:chOff x="4180032" y="3419476"/>
              <a:chExt cx="64800" cy="64800"/>
            </a:xfrm>
          </p:grpSpPr>
          <p:cxnSp>
            <p:nvCxnSpPr>
              <p:cNvPr id="13747" name="Straight Connector 137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8" name="Straight Connector 137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1" name="Group 13680"/>
            <p:cNvGrpSpPr/>
            <p:nvPr/>
          </p:nvGrpSpPr>
          <p:grpSpPr>
            <a:xfrm>
              <a:off x="5768173" y="349909"/>
              <a:ext cx="64800" cy="64800"/>
              <a:chOff x="4180032" y="3419476"/>
              <a:chExt cx="64800" cy="64800"/>
            </a:xfrm>
          </p:grpSpPr>
          <p:cxnSp>
            <p:nvCxnSpPr>
              <p:cNvPr id="13745" name="Straight Connector 137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6" name="Straight Connector 137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2" name="Group 13681"/>
            <p:cNvGrpSpPr/>
            <p:nvPr/>
          </p:nvGrpSpPr>
          <p:grpSpPr>
            <a:xfrm>
              <a:off x="6445233" y="349909"/>
              <a:ext cx="64800" cy="64800"/>
              <a:chOff x="4180032" y="3419476"/>
              <a:chExt cx="64800" cy="64800"/>
            </a:xfrm>
          </p:grpSpPr>
          <p:cxnSp>
            <p:nvCxnSpPr>
              <p:cNvPr id="13743" name="Straight Connector 137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4" name="Straight Connector 137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3" name="Group 13682"/>
            <p:cNvGrpSpPr/>
            <p:nvPr/>
          </p:nvGrpSpPr>
          <p:grpSpPr>
            <a:xfrm>
              <a:off x="7122293" y="349909"/>
              <a:ext cx="64800" cy="64800"/>
              <a:chOff x="4180032" y="3419476"/>
              <a:chExt cx="64800" cy="64800"/>
            </a:xfrm>
          </p:grpSpPr>
          <p:cxnSp>
            <p:nvCxnSpPr>
              <p:cNvPr id="13741" name="Straight Connector 137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2" name="Straight Connector 137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4" name="Group 13683"/>
            <p:cNvGrpSpPr/>
            <p:nvPr/>
          </p:nvGrpSpPr>
          <p:grpSpPr>
            <a:xfrm>
              <a:off x="7799353" y="349909"/>
              <a:ext cx="64800" cy="64800"/>
              <a:chOff x="4180032" y="3419476"/>
              <a:chExt cx="64800" cy="64800"/>
            </a:xfrm>
          </p:grpSpPr>
          <p:cxnSp>
            <p:nvCxnSpPr>
              <p:cNvPr id="13739" name="Straight Connector 137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40" name="Straight Connector 137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5" name="Group 13684"/>
            <p:cNvGrpSpPr/>
            <p:nvPr/>
          </p:nvGrpSpPr>
          <p:grpSpPr>
            <a:xfrm>
              <a:off x="8476413" y="349909"/>
              <a:ext cx="64800" cy="64800"/>
              <a:chOff x="4180032" y="3419476"/>
              <a:chExt cx="64800" cy="64800"/>
            </a:xfrm>
          </p:grpSpPr>
          <p:cxnSp>
            <p:nvCxnSpPr>
              <p:cNvPr id="13737" name="Straight Connector 137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8" name="Straight Connector 137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6" name="Group 13685"/>
            <p:cNvGrpSpPr/>
            <p:nvPr/>
          </p:nvGrpSpPr>
          <p:grpSpPr>
            <a:xfrm>
              <a:off x="1705813" y="349909"/>
              <a:ext cx="64800" cy="64800"/>
              <a:chOff x="4180032" y="3419476"/>
              <a:chExt cx="64800" cy="64800"/>
            </a:xfrm>
          </p:grpSpPr>
          <p:cxnSp>
            <p:nvCxnSpPr>
              <p:cNvPr id="13735" name="Straight Connector 137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6" name="Straight Connector 137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7" name="Group 13686"/>
            <p:cNvGrpSpPr/>
            <p:nvPr/>
          </p:nvGrpSpPr>
          <p:grpSpPr>
            <a:xfrm>
              <a:off x="2653697" y="349909"/>
              <a:ext cx="64800" cy="64800"/>
              <a:chOff x="4180032" y="3419476"/>
              <a:chExt cx="64800" cy="64800"/>
            </a:xfrm>
          </p:grpSpPr>
          <p:cxnSp>
            <p:nvCxnSpPr>
              <p:cNvPr id="13733" name="Straight Connector 137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4" name="Straight Connector 137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8" name="Group 13687"/>
            <p:cNvGrpSpPr/>
            <p:nvPr/>
          </p:nvGrpSpPr>
          <p:grpSpPr>
            <a:xfrm>
              <a:off x="3736993" y="349909"/>
              <a:ext cx="64800" cy="64800"/>
              <a:chOff x="4180032" y="3419476"/>
              <a:chExt cx="64800" cy="64800"/>
            </a:xfrm>
          </p:grpSpPr>
          <p:cxnSp>
            <p:nvCxnSpPr>
              <p:cNvPr id="13731" name="Straight Connector 137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2" name="Straight Connector 137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89" name="Group 13688"/>
            <p:cNvGrpSpPr/>
            <p:nvPr/>
          </p:nvGrpSpPr>
          <p:grpSpPr>
            <a:xfrm>
              <a:off x="4278641" y="349909"/>
              <a:ext cx="64800" cy="64800"/>
              <a:chOff x="4180032" y="3419476"/>
              <a:chExt cx="64800" cy="64800"/>
            </a:xfrm>
          </p:grpSpPr>
          <p:cxnSp>
            <p:nvCxnSpPr>
              <p:cNvPr id="13729" name="Straight Connector 137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30" name="Straight Connector 137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0" name="Group 13689"/>
            <p:cNvGrpSpPr/>
            <p:nvPr/>
          </p:nvGrpSpPr>
          <p:grpSpPr>
            <a:xfrm>
              <a:off x="4820289" y="349909"/>
              <a:ext cx="64800" cy="64800"/>
              <a:chOff x="4180032" y="3419476"/>
              <a:chExt cx="64800" cy="64800"/>
            </a:xfrm>
          </p:grpSpPr>
          <p:cxnSp>
            <p:nvCxnSpPr>
              <p:cNvPr id="13727" name="Straight Connector 137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8" name="Straight Connector 137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1" name="Group 13690"/>
            <p:cNvGrpSpPr/>
            <p:nvPr/>
          </p:nvGrpSpPr>
          <p:grpSpPr>
            <a:xfrm>
              <a:off x="5497349" y="349909"/>
              <a:ext cx="64800" cy="64800"/>
              <a:chOff x="4180032" y="3419476"/>
              <a:chExt cx="64800" cy="64800"/>
            </a:xfrm>
          </p:grpSpPr>
          <p:cxnSp>
            <p:nvCxnSpPr>
              <p:cNvPr id="13725" name="Straight Connector 137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6" name="Straight Connector 137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2" name="Group 13691"/>
            <p:cNvGrpSpPr/>
            <p:nvPr/>
          </p:nvGrpSpPr>
          <p:grpSpPr>
            <a:xfrm>
              <a:off x="5903585" y="349909"/>
              <a:ext cx="64800" cy="64800"/>
              <a:chOff x="4180032" y="3419476"/>
              <a:chExt cx="64800" cy="64800"/>
            </a:xfrm>
          </p:grpSpPr>
          <p:cxnSp>
            <p:nvCxnSpPr>
              <p:cNvPr id="13723" name="Straight Connector 137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4" name="Straight Connector 137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3" name="Group 13692"/>
            <p:cNvGrpSpPr/>
            <p:nvPr/>
          </p:nvGrpSpPr>
          <p:grpSpPr>
            <a:xfrm>
              <a:off x="6580645" y="349909"/>
              <a:ext cx="64800" cy="64800"/>
              <a:chOff x="4180032" y="3419476"/>
              <a:chExt cx="64800" cy="64800"/>
            </a:xfrm>
          </p:grpSpPr>
          <p:cxnSp>
            <p:nvCxnSpPr>
              <p:cNvPr id="13721" name="Straight Connector 137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2" name="Straight Connector 137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4" name="Group 13693"/>
            <p:cNvGrpSpPr/>
            <p:nvPr/>
          </p:nvGrpSpPr>
          <p:grpSpPr>
            <a:xfrm>
              <a:off x="7257705" y="349909"/>
              <a:ext cx="64800" cy="64800"/>
              <a:chOff x="4180032" y="3419476"/>
              <a:chExt cx="64800" cy="64800"/>
            </a:xfrm>
          </p:grpSpPr>
          <p:cxnSp>
            <p:nvCxnSpPr>
              <p:cNvPr id="13719" name="Straight Connector 137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20" name="Straight Connector 137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5" name="Group 13694"/>
            <p:cNvGrpSpPr/>
            <p:nvPr/>
          </p:nvGrpSpPr>
          <p:grpSpPr>
            <a:xfrm>
              <a:off x="7934765" y="349909"/>
              <a:ext cx="64800" cy="64800"/>
              <a:chOff x="4180032" y="3419476"/>
              <a:chExt cx="64800" cy="64800"/>
            </a:xfrm>
          </p:grpSpPr>
          <p:cxnSp>
            <p:nvCxnSpPr>
              <p:cNvPr id="13717" name="Straight Connector 137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8" name="Straight Connector 137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6" name="Group 13695"/>
            <p:cNvGrpSpPr/>
            <p:nvPr/>
          </p:nvGrpSpPr>
          <p:grpSpPr>
            <a:xfrm>
              <a:off x="8611825" y="349909"/>
              <a:ext cx="64800" cy="64800"/>
              <a:chOff x="4180032" y="3419476"/>
              <a:chExt cx="64800" cy="64800"/>
            </a:xfrm>
          </p:grpSpPr>
          <p:cxnSp>
            <p:nvCxnSpPr>
              <p:cNvPr id="13715" name="Straight Connector 137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6" name="Straight Connector 137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7" name="Group 13696"/>
            <p:cNvGrpSpPr/>
            <p:nvPr/>
          </p:nvGrpSpPr>
          <p:grpSpPr>
            <a:xfrm>
              <a:off x="1028753" y="349909"/>
              <a:ext cx="64800" cy="64800"/>
              <a:chOff x="4180032" y="3419476"/>
              <a:chExt cx="64800" cy="64800"/>
            </a:xfrm>
          </p:grpSpPr>
          <p:cxnSp>
            <p:nvCxnSpPr>
              <p:cNvPr id="13713" name="Straight Connector 137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4" name="Straight Connector 137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8" name="Group 13697"/>
            <p:cNvGrpSpPr/>
            <p:nvPr/>
          </p:nvGrpSpPr>
          <p:grpSpPr>
            <a:xfrm>
              <a:off x="1841225" y="349909"/>
              <a:ext cx="64800" cy="64800"/>
              <a:chOff x="4180032" y="3419476"/>
              <a:chExt cx="64800" cy="64800"/>
            </a:xfrm>
          </p:grpSpPr>
          <p:cxnSp>
            <p:nvCxnSpPr>
              <p:cNvPr id="13711" name="Straight Connector 137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2" name="Straight Connector 137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699" name="Group 13698"/>
            <p:cNvGrpSpPr/>
            <p:nvPr/>
          </p:nvGrpSpPr>
          <p:grpSpPr>
            <a:xfrm>
              <a:off x="2789109" y="349909"/>
              <a:ext cx="64800" cy="64800"/>
              <a:chOff x="4180032" y="3419476"/>
              <a:chExt cx="64800" cy="64800"/>
            </a:xfrm>
          </p:grpSpPr>
          <p:cxnSp>
            <p:nvCxnSpPr>
              <p:cNvPr id="13709" name="Straight Connector 137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10" name="Straight Connector 137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700" name="Group 13699"/>
            <p:cNvGrpSpPr/>
            <p:nvPr/>
          </p:nvGrpSpPr>
          <p:grpSpPr>
            <a:xfrm>
              <a:off x="1976637" y="349909"/>
              <a:ext cx="64800" cy="64800"/>
              <a:chOff x="4180032" y="3419476"/>
              <a:chExt cx="64800" cy="64800"/>
            </a:xfrm>
          </p:grpSpPr>
          <p:cxnSp>
            <p:nvCxnSpPr>
              <p:cNvPr id="13707" name="Straight Connector 137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08" name="Straight Connector 137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701" name="Group 13700"/>
            <p:cNvGrpSpPr/>
            <p:nvPr/>
          </p:nvGrpSpPr>
          <p:grpSpPr>
            <a:xfrm>
              <a:off x="2924521" y="349909"/>
              <a:ext cx="64800" cy="64800"/>
              <a:chOff x="4180032" y="3419476"/>
              <a:chExt cx="64800" cy="64800"/>
            </a:xfrm>
          </p:grpSpPr>
          <p:cxnSp>
            <p:nvCxnSpPr>
              <p:cNvPr id="13705" name="Straight Connector 137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06" name="Straight Connector 137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702" name="Group 13701"/>
            <p:cNvGrpSpPr/>
            <p:nvPr/>
          </p:nvGrpSpPr>
          <p:grpSpPr>
            <a:xfrm>
              <a:off x="3059933" y="349909"/>
              <a:ext cx="64800" cy="64800"/>
              <a:chOff x="4180032" y="3419476"/>
              <a:chExt cx="64800" cy="64800"/>
            </a:xfrm>
          </p:grpSpPr>
          <p:cxnSp>
            <p:nvCxnSpPr>
              <p:cNvPr id="13703" name="Straight Connector 137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704" name="Straight Connector 137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3829" name="Group 13828"/>
          <p:cNvGrpSpPr/>
          <p:nvPr/>
        </p:nvGrpSpPr>
        <p:grpSpPr>
          <a:xfrm>
            <a:off x="468924" y="2448350"/>
            <a:ext cx="11280435" cy="64800"/>
            <a:chOff x="351693" y="349909"/>
            <a:chExt cx="8460326" cy="64800"/>
          </a:xfrm>
        </p:grpSpPr>
        <p:grpSp>
          <p:nvGrpSpPr>
            <p:cNvPr id="13830" name="Group 13829"/>
            <p:cNvGrpSpPr/>
            <p:nvPr/>
          </p:nvGrpSpPr>
          <p:grpSpPr>
            <a:xfrm>
              <a:off x="351693" y="349909"/>
              <a:ext cx="64800" cy="64800"/>
              <a:chOff x="4180032" y="3419476"/>
              <a:chExt cx="64800" cy="64800"/>
            </a:xfrm>
          </p:grpSpPr>
          <p:cxnSp>
            <p:nvCxnSpPr>
              <p:cNvPr id="14017" name="Straight Connector 140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8" name="Straight Connector 140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1" name="Group 13830"/>
            <p:cNvGrpSpPr/>
            <p:nvPr/>
          </p:nvGrpSpPr>
          <p:grpSpPr>
            <a:xfrm>
              <a:off x="487105" y="349909"/>
              <a:ext cx="64800" cy="64800"/>
              <a:chOff x="4180032" y="3419476"/>
              <a:chExt cx="64800" cy="64800"/>
            </a:xfrm>
          </p:grpSpPr>
          <p:cxnSp>
            <p:nvCxnSpPr>
              <p:cNvPr id="14015" name="Straight Connector 140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6" name="Straight Connector 140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2" name="Group 13831"/>
            <p:cNvGrpSpPr/>
            <p:nvPr/>
          </p:nvGrpSpPr>
          <p:grpSpPr>
            <a:xfrm>
              <a:off x="622517" y="349909"/>
              <a:ext cx="64800" cy="64800"/>
              <a:chOff x="4180032" y="3419476"/>
              <a:chExt cx="64800" cy="64800"/>
            </a:xfrm>
          </p:grpSpPr>
          <p:cxnSp>
            <p:nvCxnSpPr>
              <p:cNvPr id="14013" name="Straight Connector 140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4" name="Straight Connector 140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3" name="Group 13832"/>
            <p:cNvGrpSpPr/>
            <p:nvPr/>
          </p:nvGrpSpPr>
          <p:grpSpPr>
            <a:xfrm>
              <a:off x="1164165" y="349909"/>
              <a:ext cx="64800" cy="64800"/>
              <a:chOff x="4180032" y="3419476"/>
              <a:chExt cx="64800" cy="64800"/>
            </a:xfrm>
          </p:grpSpPr>
          <p:cxnSp>
            <p:nvCxnSpPr>
              <p:cNvPr id="14011" name="Straight Connector 140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2" name="Straight Connector 140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4" name="Group 13833"/>
            <p:cNvGrpSpPr/>
            <p:nvPr/>
          </p:nvGrpSpPr>
          <p:grpSpPr>
            <a:xfrm>
              <a:off x="2112049" y="349909"/>
              <a:ext cx="64800" cy="64800"/>
              <a:chOff x="4180032" y="3419476"/>
              <a:chExt cx="64800" cy="64800"/>
            </a:xfrm>
          </p:grpSpPr>
          <p:cxnSp>
            <p:nvCxnSpPr>
              <p:cNvPr id="14009" name="Straight Connector 140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10" name="Straight Connector 140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5" name="Group 13834"/>
            <p:cNvGrpSpPr/>
            <p:nvPr/>
          </p:nvGrpSpPr>
          <p:grpSpPr>
            <a:xfrm>
              <a:off x="3195345" y="349909"/>
              <a:ext cx="64800" cy="64800"/>
              <a:chOff x="4180032" y="3419476"/>
              <a:chExt cx="64800" cy="64800"/>
            </a:xfrm>
          </p:grpSpPr>
          <p:cxnSp>
            <p:nvCxnSpPr>
              <p:cNvPr id="14007" name="Straight Connector 140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8" name="Straight Connector 140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6" name="Group 13835"/>
            <p:cNvGrpSpPr/>
            <p:nvPr/>
          </p:nvGrpSpPr>
          <p:grpSpPr>
            <a:xfrm>
              <a:off x="3872405" y="349909"/>
              <a:ext cx="64800" cy="64800"/>
              <a:chOff x="4180032" y="3419476"/>
              <a:chExt cx="64800" cy="64800"/>
            </a:xfrm>
          </p:grpSpPr>
          <p:cxnSp>
            <p:nvCxnSpPr>
              <p:cNvPr id="14005" name="Straight Connector 140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6" name="Straight Connector 140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7" name="Group 13836"/>
            <p:cNvGrpSpPr/>
            <p:nvPr/>
          </p:nvGrpSpPr>
          <p:grpSpPr>
            <a:xfrm>
              <a:off x="4955701" y="349909"/>
              <a:ext cx="64800" cy="64800"/>
              <a:chOff x="4180032" y="3419476"/>
              <a:chExt cx="64800" cy="64800"/>
            </a:xfrm>
          </p:grpSpPr>
          <p:cxnSp>
            <p:nvCxnSpPr>
              <p:cNvPr id="14003" name="Straight Connector 140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4" name="Straight Connector 140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8" name="Group 13837"/>
            <p:cNvGrpSpPr/>
            <p:nvPr/>
          </p:nvGrpSpPr>
          <p:grpSpPr>
            <a:xfrm>
              <a:off x="5632761" y="349909"/>
              <a:ext cx="64800" cy="64800"/>
              <a:chOff x="4180032" y="3419476"/>
              <a:chExt cx="64800" cy="64800"/>
            </a:xfrm>
          </p:grpSpPr>
          <p:cxnSp>
            <p:nvCxnSpPr>
              <p:cNvPr id="14001" name="Straight Connector 140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2" name="Straight Connector 140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39" name="Group 13838"/>
            <p:cNvGrpSpPr/>
            <p:nvPr/>
          </p:nvGrpSpPr>
          <p:grpSpPr>
            <a:xfrm>
              <a:off x="6038997" y="349909"/>
              <a:ext cx="64800" cy="64800"/>
              <a:chOff x="4180032" y="3419476"/>
              <a:chExt cx="64800" cy="64800"/>
            </a:xfrm>
          </p:grpSpPr>
          <p:cxnSp>
            <p:nvCxnSpPr>
              <p:cNvPr id="13999" name="Straight Connector 139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00" name="Straight Connector 139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0" name="Group 13839"/>
            <p:cNvGrpSpPr/>
            <p:nvPr/>
          </p:nvGrpSpPr>
          <p:grpSpPr>
            <a:xfrm>
              <a:off x="6716057" y="349909"/>
              <a:ext cx="64800" cy="64800"/>
              <a:chOff x="4180032" y="3419476"/>
              <a:chExt cx="64800" cy="64800"/>
            </a:xfrm>
          </p:grpSpPr>
          <p:cxnSp>
            <p:nvCxnSpPr>
              <p:cNvPr id="13997" name="Straight Connector 139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8" name="Straight Connector 139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1" name="Group 13840"/>
            <p:cNvGrpSpPr/>
            <p:nvPr/>
          </p:nvGrpSpPr>
          <p:grpSpPr>
            <a:xfrm>
              <a:off x="7393117" y="349909"/>
              <a:ext cx="64800" cy="64800"/>
              <a:chOff x="4180032" y="3419476"/>
              <a:chExt cx="64800" cy="64800"/>
            </a:xfrm>
          </p:grpSpPr>
          <p:cxnSp>
            <p:nvCxnSpPr>
              <p:cNvPr id="13995" name="Straight Connector 139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6" name="Straight Connector 139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2" name="Group 13841"/>
            <p:cNvGrpSpPr/>
            <p:nvPr/>
          </p:nvGrpSpPr>
          <p:grpSpPr>
            <a:xfrm>
              <a:off x="8070177" y="349909"/>
              <a:ext cx="64800" cy="64800"/>
              <a:chOff x="4180032" y="3419476"/>
              <a:chExt cx="64800" cy="64800"/>
            </a:xfrm>
          </p:grpSpPr>
          <p:cxnSp>
            <p:nvCxnSpPr>
              <p:cNvPr id="13993" name="Straight Connector 139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4" name="Straight Connector 139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3" name="Group 13842"/>
            <p:cNvGrpSpPr/>
            <p:nvPr/>
          </p:nvGrpSpPr>
          <p:grpSpPr>
            <a:xfrm>
              <a:off x="8747219" y="349909"/>
              <a:ext cx="64800" cy="64800"/>
              <a:chOff x="4180032" y="3419476"/>
              <a:chExt cx="64800" cy="64800"/>
            </a:xfrm>
          </p:grpSpPr>
          <p:cxnSp>
            <p:nvCxnSpPr>
              <p:cNvPr id="13991" name="Straight Connector 139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2" name="Straight Connector 139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4" name="Group 13843"/>
            <p:cNvGrpSpPr/>
            <p:nvPr/>
          </p:nvGrpSpPr>
          <p:grpSpPr>
            <a:xfrm>
              <a:off x="1299577" y="349909"/>
              <a:ext cx="64800" cy="64800"/>
              <a:chOff x="4180032" y="3419476"/>
              <a:chExt cx="64800" cy="64800"/>
            </a:xfrm>
          </p:grpSpPr>
          <p:cxnSp>
            <p:nvCxnSpPr>
              <p:cNvPr id="13989" name="Straight Connector 139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90" name="Straight Connector 139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5" name="Group 13844"/>
            <p:cNvGrpSpPr/>
            <p:nvPr/>
          </p:nvGrpSpPr>
          <p:grpSpPr>
            <a:xfrm>
              <a:off x="2247461" y="349909"/>
              <a:ext cx="64800" cy="64800"/>
              <a:chOff x="4180032" y="3419476"/>
              <a:chExt cx="64800" cy="64800"/>
            </a:xfrm>
          </p:grpSpPr>
          <p:cxnSp>
            <p:nvCxnSpPr>
              <p:cNvPr id="13987" name="Straight Connector 139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8" name="Straight Connector 139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6" name="Group 13845"/>
            <p:cNvGrpSpPr/>
            <p:nvPr/>
          </p:nvGrpSpPr>
          <p:grpSpPr>
            <a:xfrm>
              <a:off x="3330757" y="349909"/>
              <a:ext cx="64800" cy="64800"/>
              <a:chOff x="4180032" y="3419476"/>
              <a:chExt cx="64800" cy="64800"/>
            </a:xfrm>
          </p:grpSpPr>
          <p:cxnSp>
            <p:nvCxnSpPr>
              <p:cNvPr id="13985" name="Straight Connector 139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6" name="Straight Connector 139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7" name="Group 13846"/>
            <p:cNvGrpSpPr/>
            <p:nvPr/>
          </p:nvGrpSpPr>
          <p:grpSpPr>
            <a:xfrm>
              <a:off x="4007817" y="349909"/>
              <a:ext cx="64800" cy="64800"/>
              <a:chOff x="4180032" y="3419476"/>
              <a:chExt cx="64800" cy="64800"/>
            </a:xfrm>
          </p:grpSpPr>
          <p:cxnSp>
            <p:nvCxnSpPr>
              <p:cNvPr id="13983" name="Straight Connector 139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4" name="Straight Connector 139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8" name="Group 13847"/>
            <p:cNvGrpSpPr/>
            <p:nvPr/>
          </p:nvGrpSpPr>
          <p:grpSpPr>
            <a:xfrm>
              <a:off x="4414053" y="349909"/>
              <a:ext cx="64800" cy="64800"/>
              <a:chOff x="4180032" y="3419476"/>
              <a:chExt cx="64800" cy="64800"/>
            </a:xfrm>
          </p:grpSpPr>
          <p:cxnSp>
            <p:nvCxnSpPr>
              <p:cNvPr id="13981" name="Straight Connector 139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2" name="Straight Connector 139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49" name="Group 13848"/>
            <p:cNvGrpSpPr/>
            <p:nvPr/>
          </p:nvGrpSpPr>
          <p:grpSpPr>
            <a:xfrm>
              <a:off x="5091113" y="349909"/>
              <a:ext cx="64800" cy="64800"/>
              <a:chOff x="4180032" y="3419476"/>
              <a:chExt cx="64800" cy="64800"/>
            </a:xfrm>
          </p:grpSpPr>
          <p:cxnSp>
            <p:nvCxnSpPr>
              <p:cNvPr id="13979" name="Straight Connector 139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80" name="Straight Connector 139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0" name="Group 13849"/>
            <p:cNvGrpSpPr/>
            <p:nvPr/>
          </p:nvGrpSpPr>
          <p:grpSpPr>
            <a:xfrm>
              <a:off x="6174409" y="349909"/>
              <a:ext cx="64800" cy="64800"/>
              <a:chOff x="4180032" y="3419476"/>
              <a:chExt cx="64800" cy="64800"/>
            </a:xfrm>
          </p:grpSpPr>
          <p:cxnSp>
            <p:nvCxnSpPr>
              <p:cNvPr id="13977" name="Straight Connector 139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8" name="Straight Connector 139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1" name="Group 13850"/>
            <p:cNvGrpSpPr/>
            <p:nvPr/>
          </p:nvGrpSpPr>
          <p:grpSpPr>
            <a:xfrm>
              <a:off x="6851469" y="349909"/>
              <a:ext cx="64800" cy="64800"/>
              <a:chOff x="4180032" y="3419476"/>
              <a:chExt cx="64800" cy="64800"/>
            </a:xfrm>
          </p:grpSpPr>
          <p:cxnSp>
            <p:nvCxnSpPr>
              <p:cNvPr id="13975" name="Straight Connector 139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6" name="Straight Connector 139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2" name="Group 13851"/>
            <p:cNvGrpSpPr/>
            <p:nvPr/>
          </p:nvGrpSpPr>
          <p:grpSpPr>
            <a:xfrm>
              <a:off x="7528529" y="349909"/>
              <a:ext cx="64800" cy="64800"/>
              <a:chOff x="4180032" y="3419476"/>
              <a:chExt cx="64800" cy="64800"/>
            </a:xfrm>
          </p:grpSpPr>
          <p:cxnSp>
            <p:nvCxnSpPr>
              <p:cNvPr id="13973" name="Straight Connector 139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4" name="Straight Connector 139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3" name="Group 13852"/>
            <p:cNvGrpSpPr/>
            <p:nvPr/>
          </p:nvGrpSpPr>
          <p:grpSpPr>
            <a:xfrm>
              <a:off x="8205589" y="349909"/>
              <a:ext cx="64800" cy="64800"/>
              <a:chOff x="4180032" y="3419476"/>
              <a:chExt cx="64800" cy="64800"/>
            </a:xfrm>
          </p:grpSpPr>
          <p:cxnSp>
            <p:nvCxnSpPr>
              <p:cNvPr id="13971" name="Straight Connector 139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2" name="Straight Connector 139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4" name="Group 13853"/>
            <p:cNvGrpSpPr/>
            <p:nvPr/>
          </p:nvGrpSpPr>
          <p:grpSpPr>
            <a:xfrm>
              <a:off x="757929" y="349909"/>
              <a:ext cx="64800" cy="64800"/>
              <a:chOff x="4180032" y="3419476"/>
              <a:chExt cx="64800" cy="64800"/>
            </a:xfrm>
          </p:grpSpPr>
          <p:cxnSp>
            <p:nvCxnSpPr>
              <p:cNvPr id="13969" name="Straight Connector 139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70" name="Straight Connector 139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5" name="Group 13854"/>
            <p:cNvGrpSpPr/>
            <p:nvPr/>
          </p:nvGrpSpPr>
          <p:grpSpPr>
            <a:xfrm>
              <a:off x="1434989" y="349909"/>
              <a:ext cx="64800" cy="64800"/>
              <a:chOff x="4180032" y="3419476"/>
              <a:chExt cx="64800" cy="64800"/>
            </a:xfrm>
          </p:grpSpPr>
          <p:cxnSp>
            <p:nvCxnSpPr>
              <p:cNvPr id="13967" name="Straight Connector 139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8" name="Straight Connector 139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6" name="Group 13855"/>
            <p:cNvGrpSpPr/>
            <p:nvPr/>
          </p:nvGrpSpPr>
          <p:grpSpPr>
            <a:xfrm>
              <a:off x="2382873" y="349909"/>
              <a:ext cx="64800" cy="64800"/>
              <a:chOff x="4180032" y="3419476"/>
              <a:chExt cx="64800" cy="64800"/>
            </a:xfrm>
          </p:grpSpPr>
          <p:cxnSp>
            <p:nvCxnSpPr>
              <p:cNvPr id="13965" name="Straight Connector 139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6" name="Straight Connector 139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7" name="Group 13856"/>
            <p:cNvGrpSpPr/>
            <p:nvPr/>
          </p:nvGrpSpPr>
          <p:grpSpPr>
            <a:xfrm>
              <a:off x="3466169" y="349909"/>
              <a:ext cx="64800" cy="64800"/>
              <a:chOff x="4180032" y="3419476"/>
              <a:chExt cx="64800" cy="64800"/>
            </a:xfrm>
          </p:grpSpPr>
          <p:cxnSp>
            <p:nvCxnSpPr>
              <p:cNvPr id="13963" name="Straight Connector 139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4" name="Straight Connector 139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8" name="Group 13857"/>
            <p:cNvGrpSpPr/>
            <p:nvPr/>
          </p:nvGrpSpPr>
          <p:grpSpPr>
            <a:xfrm>
              <a:off x="4143229" y="349909"/>
              <a:ext cx="64800" cy="64800"/>
              <a:chOff x="4180032" y="3419476"/>
              <a:chExt cx="64800" cy="64800"/>
            </a:xfrm>
          </p:grpSpPr>
          <p:cxnSp>
            <p:nvCxnSpPr>
              <p:cNvPr id="13961" name="Straight Connector 139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2" name="Straight Connector 139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59" name="Group 13858"/>
            <p:cNvGrpSpPr/>
            <p:nvPr/>
          </p:nvGrpSpPr>
          <p:grpSpPr>
            <a:xfrm>
              <a:off x="4549465" y="349909"/>
              <a:ext cx="64800" cy="64800"/>
              <a:chOff x="4180032" y="3419476"/>
              <a:chExt cx="64800" cy="64800"/>
            </a:xfrm>
          </p:grpSpPr>
          <p:cxnSp>
            <p:nvCxnSpPr>
              <p:cNvPr id="13959" name="Straight Connector 139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60" name="Straight Connector 139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0" name="Group 13859"/>
            <p:cNvGrpSpPr/>
            <p:nvPr/>
          </p:nvGrpSpPr>
          <p:grpSpPr>
            <a:xfrm>
              <a:off x="5226525" y="349909"/>
              <a:ext cx="64800" cy="64800"/>
              <a:chOff x="4180032" y="3419476"/>
              <a:chExt cx="64800" cy="64800"/>
            </a:xfrm>
          </p:grpSpPr>
          <p:cxnSp>
            <p:nvCxnSpPr>
              <p:cNvPr id="13957" name="Straight Connector 139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8" name="Straight Connector 139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1" name="Group 13860"/>
            <p:cNvGrpSpPr/>
            <p:nvPr/>
          </p:nvGrpSpPr>
          <p:grpSpPr>
            <a:xfrm>
              <a:off x="6309821" y="349909"/>
              <a:ext cx="64800" cy="64800"/>
              <a:chOff x="4180032" y="3419476"/>
              <a:chExt cx="64800" cy="64800"/>
            </a:xfrm>
          </p:grpSpPr>
          <p:cxnSp>
            <p:nvCxnSpPr>
              <p:cNvPr id="13955" name="Straight Connector 139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6" name="Straight Connector 139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2" name="Group 13861"/>
            <p:cNvGrpSpPr/>
            <p:nvPr/>
          </p:nvGrpSpPr>
          <p:grpSpPr>
            <a:xfrm>
              <a:off x="6986881" y="349909"/>
              <a:ext cx="64800" cy="64800"/>
              <a:chOff x="4180032" y="3419476"/>
              <a:chExt cx="64800" cy="64800"/>
            </a:xfrm>
          </p:grpSpPr>
          <p:cxnSp>
            <p:nvCxnSpPr>
              <p:cNvPr id="13953" name="Straight Connector 139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4" name="Straight Connector 139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3" name="Group 13862"/>
            <p:cNvGrpSpPr/>
            <p:nvPr/>
          </p:nvGrpSpPr>
          <p:grpSpPr>
            <a:xfrm>
              <a:off x="7663941" y="349909"/>
              <a:ext cx="64800" cy="64800"/>
              <a:chOff x="4180032" y="3419476"/>
              <a:chExt cx="64800" cy="64800"/>
            </a:xfrm>
          </p:grpSpPr>
          <p:cxnSp>
            <p:nvCxnSpPr>
              <p:cNvPr id="13951" name="Straight Connector 139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2" name="Straight Connector 139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4" name="Group 13863"/>
            <p:cNvGrpSpPr/>
            <p:nvPr/>
          </p:nvGrpSpPr>
          <p:grpSpPr>
            <a:xfrm>
              <a:off x="8341001" y="349909"/>
              <a:ext cx="64800" cy="64800"/>
              <a:chOff x="4180032" y="3419476"/>
              <a:chExt cx="64800" cy="64800"/>
            </a:xfrm>
          </p:grpSpPr>
          <p:cxnSp>
            <p:nvCxnSpPr>
              <p:cNvPr id="13949" name="Straight Connector 139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50" name="Straight Connector 139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5" name="Group 13864"/>
            <p:cNvGrpSpPr/>
            <p:nvPr/>
          </p:nvGrpSpPr>
          <p:grpSpPr>
            <a:xfrm>
              <a:off x="893341" y="349909"/>
              <a:ext cx="64800" cy="64800"/>
              <a:chOff x="4180032" y="3419476"/>
              <a:chExt cx="64800" cy="64800"/>
            </a:xfrm>
          </p:grpSpPr>
          <p:cxnSp>
            <p:nvCxnSpPr>
              <p:cNvPr id="13947" name="Straight Connector 139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8" name="Straight Connector 139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6" name="Group 13865"/>
            <p:cNvGrpSpPr/>
            <p:nvPr/>
          </p:nvGrpSpPr>
          <p:grpSpPr>
            <a:xfrm>
              <a:off x="1570401" y="349909"/>
              <a:ext cx="64800" cy="64800"/>
              <a:chOff x="4180032" y="3419476"/>
              <a:chExt cx="64800" cy="64800"/>
            </a:xfrm>
          </p:grpSpPr>
          <p:cxnSp>
            <p:nvCxnSpPr>
              <p:cNvPr id="13945" name="Straight Connector 139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6" name="Straight Connector 139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7" name="Group 13866"/>
            <p:cNvGrpSpPr/>
            <p:nvPr/>
          </p:nvGrpSpPr>
          <p:grpSpPr>
            <a:xfrm>
              <a:off x="2518285" y="349909"/>
              <a:ext cx="64800" cy="64800"/>
              <a:chOff x="4180032" y="3419476"/>
              <a:chExt cx="64800" cy="64800"/>
            </a:xfrm>
          </p:grpSpPr>
          <p:cxnSp>
            <p:nvCxnSpPr>
              <p:cNvPr id="13943" name="Straight Connector 139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4" name="Straight Connector 139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8" name="Group 13867"/>
            <p:cNvGrpSpPr/>
            <p:nvPr/>
          </p:nvGrpSpPr>
          <p:grpSpPr>
            <a:xfrm>
              <a:off x="3601581" y="349909"/>
              <a:ext cx="64800" cy="64800"/>
              <a:chOff x="4180032" y="3419476"/>
              <a:chExt cx="64800" cy="64800"/>
            </a:xfrm>
          </p:grpSpPr>
          <p:cxnSp>
            <p:nvCxnSpPr>
              <p:cNvPr id="13941" name="Straight Connector 139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2" name="Straight Connector 139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69" name="Group 13868"/>
            <p:cNvGrpSpPr/>
            <p:nvPr/>
          </p:nvGrpSpPr>
          <p:grpSpPr>
            <a:xfrm>
              <a:off x="4684877" y="349909"/>
              <a:ext cx="64800" cy="64800"/>
              <a:chOff x="4180032" y="3419476"/>
              <a:chExt cx="64800" cy="64800"/>
            </a:xfrm>
          </p:grpSpPr>
          <p:cxnSp>
            <p:nvCxnSpPr>
              <p:cNvPr id="13939" name="Straight Connector 139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40" name="Straight Connector 139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0" name="Group 13869"/>
            <p:cNvGrpSpPr/>
            <p:nvPr/>
          </p:nvGrpSpPr>
          <p:grpSpPr>
            <a:xfrm>
              <a:off x="5361937" y="349909"/>
              <a:ext cx="64800" cy="64800"/>
              <a:chOff x="4180032" y="3419476"/>
              <a:chExt cx="64800" cy="64800"/>
            </a:xfrm>
          </p:grpSpPr>
          <p:cxnSp>
            <p:nvCxnSpPr>
              <p:cNvPr id="13937" name="Straight Connector 139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8" name="Straight Connector 139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1" name="Group 13870"/>
            <p:cNvGrpSpPr/>
            <p:nvPr/>
          </p:nvGrpSpPr>
          <p:grpSpPr>
            <a:xfrm>
              <a:off x="5768173" y="349909"/>
              <a:ext cx="64800" cy="64800"/>
              <a:chOff x="4180032" y="3419476"/>
              <a:chExt cx="64800" cy="64800"/>
            </a:xfrm>
          </p:grpSpPr>
          <p:cxnSp>
            <p:nvCxnSpPr>
              <p:cNvPr id="13935" name="Straight Connector 139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6" name="Straight Connector 139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2" name="Group 13871"/>
            <p:cNvGrpSpPr/>
            <p:nvPr/>
          </p:nvGrpSpPr>
          <p:grpSpPr>
            <a:xfrm>
              <a:off x="6445233" y="349909"/>
              <a:ext cx="64800" cy="64800"/>
              <a:chOff x="4180032" y="3419476"/>
              <a:chExt cx="64800" cy="64800"/>
            </a:xfrm>
          </p:grpSpPr>
          <p:cxnSp>
            <p:nvCxnSpPr>
              <p:cNvPr id="13933" name="Straight Connector 139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4" name="Straight Connector 139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3" name="Group 13872"/>
            <p:cNvGrpSpPr/>
            <p:nvPr/>
          </p:nvGrpSpPr>
          <p:grpSpPr>
            <a:xfrm>
              <a:off x="7122293" y="349909"/>
              <a:ext cx="64800" cy="64800"/>
              <a:chOff x="4180032" y="3419476"/>
              <a:chExt cx="64800" cy="64800"/>
            </a:xfrm>
          </p:grpSpPr>
          <p:cxnSp>
            <p:nvCxnSpPr>
              <p:cNvPr id="13931" name="Straight Connector 139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2" name="Straight Connector 139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4" name="Group 13873"/>
            <p:cNvGrpSpPr/>
            <p:nvPr/>
          </p:nvGrpSpPr>
          <p:grpSpPr>
            <a:xfrm>
              <a:off x="7799353" y="349909"/>
              <a:ext cx="64800" cy="64800"/>
              <a:chOff x="4180032" y="3419476"/>
              <a:chExt cx="64800" cy="64800"/>
            </a:xfrm>
          </p:grpSpPr>
          <p:cxnSp>
            <p:nvCxnSpPr>
              <p:cNvPr id="13929" name="Straight Connector 139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30" name="Straight Connector 139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5" name="Group 13874"/>
            <p:cNvGrpSpPr/>
            <p:nvPr/>
          </p:nvGrpSpPr>
          <p:grpSpPr>
            <a:xfrm>
              <a:off x="8476413" y="349909"/>
              <a:ext cx="64800" cy="64800"/>
              <a:chOff x="4180032" y="3419476"/>
              <a:chExt cx="64800" cy="64800"/>
            </a:xfrm>
          </p:grpSpPr>
          <p:cxnSp>
            <p:nvCxnSpPr>
              <p:cNvPr id="13927" name="Straight Connector 139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8" name="Straight Connector 139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6" name="Group 13875"/>
            <p:cNvGrpSpPr/>
            <p:nvPr/>
          </p:nvGrpSpPr>
          <p:grpSpPr>
            <a:xfrm>
              <a:off x="1705813" y="349909"/>
              <a:ext cx="64800" cy="64800"/>
              <a:chOff x="4180032" y="3419476"/>
              <a:chExt cx="64800" cy="64800"/>
            </a:xfrm>
          </p:grpSpPr>
          <p:cxnSp>
            <p:nvCxnSpPr>
              <p:cNvPr id="13925" name="Straight Connector 139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6" name="Straight Connector 139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7" name="Group 13876"/>
            <p:cNvGrpSpPr/>
            <p:nvPr/>
          </p:nvGrpSpPr>
          <p:grpSpPr>
            <a:xfrm>
              <a:off x="2653697" y="349909"/>
              <a:ext cx="64800" cy="64800"/>
              <a:chOff x="4180032" y="3419476"/>
              <a:chExt cx="64800" cy="64800"/>
            </a:xfrm>
          </p:grpSpPr>
          <p:cxnSp>
            <p:nvCxnSpPr>
              <p:cNvPr id="13923" name="Straight Connector 139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4" name="Straight Connector 139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8" name="Group 13877"/>
            <p:cNvGrpSpPr/>
            <p:nvPr/>
          </p:nvGrpSpPr>
          <p:grpSpPr>
            <a:xfrm>
              <a:off x="3736993" y="349909"/>
              <a:ext cx="64800" cy="64800"/>
              <a:chOff x="4180032" y="3419476"/>
              <a:chExt cx="64800" cy="64800"/>
            </a:xfrm>
          </p:grpSpPr>
          <p:cxnSp>
            <p:nvCxnSpPr>
              <p:cNvPr id="13921" name="Straight Connector 139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2" name="Straight Connector 139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79" name="Group 13878"/>
            <p:cNvGrpSpPr/>
            <p:nvPr/>
          </p:nvGrpSpPr>
          <p:grpSpPr>
            <a:xfrm>
              <a:off x="4278641" y="349909"/>
              <a:ext cx="64800" cy="64800"/>
              <a:chOff x="4180032" y="3419476"/>
              <a:chExt cx="64800" cy="64800"/>
            </a:xfrm>
          </p:grpSpPr>
          <p:cxnSp>
            <p:nvCxnSpPr>
              <p:cNvPr id="13919" name="Straight Connector 139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20" name="Straight Connector 139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0" name="Group 13879"/>
            <p:cNvGrpSpPr/>
            <p:nvPr/>
          </p:nvGrpSpPr>
          <p:grpSpPr>
            <a:xfrm>
              <a:off x="4820289" y="349909"/>
              <a:ext cx="64800" cy="64800"/>
              <a:chOff x="4180032" y="3419476"/>
              <a:chExt cx="64800" cy="64800"/>
            </a:xfrm>
          </p:grpSpPr>
          <p:cxnSp>
            <p:nvCxnSpPr>
              <p:cNvPr id="13917" name="Straight Connector 139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8" name="Straight Connector 139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1" name="Group 13880"/>
            <p:cNvGrpSpPr/>
            <p:nvPr/>
          </p:nvGrpSpPr>
          <p:grpSpPr>
            <a:xfrm>
              <a:off x="5497349" y="349909"/>
              <a:ext cx="64800" cy="64800"/>
              <a:chOff x="4180032" y="3419476"/>
              <a:chExt cx="64800" cy="64800"/>
            </a:xfrm>
          </p:grpSpPr>
          <p:cxnSp>
            <p:nvCxnSpPr>
              <p:cNvPr id="13915" name="Straight Connector 139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6" name="Straight Connector 139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2" name="Group 13881"/>
            <p:cNvGrpSpPr/>
            <p:nvPr/>
          </p:nvGrpSpPr>
          <p:grpSpPr>
            <a:xfrm>
              <a:off x="5903585" y="349909"/>
              <a:ext cx="64800" cy="64800"/>
              <a:chOff x="4180032" y="3419476"/>
              <a:chExt cx="64800" cy="64800"/>
            </a:xfrm>
          </p:grpSpPr>
          <p:cxnSp>
            <p:nvCxnSpPr>
              <p:cNvPr id="13913" name="Straight Connector 139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4" name="Straight Connector 139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3" name="Group 13882"/>
            <p:cNvGrpSpPr/>
            <p:nvPr/>
          </p:nvGrpSpPr>
          <p:grpSpPr>
            <a:xfrm>
              <a:off x="6580645" y="349909"/>
              <a:ext cx="64800" cy="64800"/>
              <a:chOff x="4180032" y="3419476"/>
              <a:chExt cx="64800" cy="64800"/>
            </a:xfrm>
          </p:grpSpPr>
          <p:cxnSp>
            <p:nvCxnSpPr>
              <p:cNvPr id="13911" name="Straight Connector 139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2" name="Straight Connector 139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4" name="Group 13883"/>
            <p:cNvGrpSpPr/>
            <p:nvPr/>
          </p:nvGrpSpPr>
          <p:grpSpPr>
            <a:xfrm>
              <a:off x="7257705" y="349909"/>
              <a:ext cx="64800" cy="64800"/>
              <a:chOff x="4180032" y="3419476"/>
              <a:chExt cx="64800" cy="64800"/>
            </a:xfrm>
          </p:grpSpPr>
          <p:cxnSp>
            <p:nvCxnSpPr>
              <p:cNvPr id="13909" name="Straight Connector 139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10" name="Straight Connector 139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5" name="Group 13884"/>
            <p:cNvGrpSpPr/>
            <p:nvPr/>
          </p:nvGrpSpPr>
          <p:grpSpPr>
            <a:xfrm>
              <a:off x="7934765" y="349909"/>
              <a:ext cx="64800" cy="64800"/>
              <a:chOff x="4180032" y="3419476"/>
              <a:chExt cx="64800" cy="64800"/>
            </a:xfrm>
          </p:grpSpPr>
          <p:cxnSp>
            <p:nvCxnSpPr>
              <p:cNvPr id="13907" name="Straight Connector 139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8" name="Straight Connector 139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6" name="Group 13885"/>
            <p:cNvGrpSpPr/>
            <p:nvPr/>
          </p:nvGrpSpPr>
          <p:grpSpPr>
            <a:xfrm>
              <a:off x="8611825" y="349909"/>
              <a:ext cx="64800" cy="64800"/>
              <a:chOff x="4180032" y="3419476"/>
              <a:chExt cx="64800" cy="64800"/>
            </a:xfrm>
          </p:grpSpPr>
          <p:cxnSp>
            <p:nvCxnSpPr>
              <p:cNvPr id="13905" name="Straight Connector 139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6" name="Straight Connector 139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7" name="Group 13886"/>
            <p:cNvGrpSpPr/>
            <p:nvPr/>
          </p:nvGrpSpPr>
          <p:grpSpPr>
            <a:xfrm>
              <a:off x="1028753" y="349909"/>
              <a:ext cx="64800" cy="64800"/>
              <a:chOff x="4180032" y="3419476"/>
              <a:chExt cx="64800" cy="64800"/>
            </a:xfrm>
          </p:grpSpPr>
          <p:cxnSp>
            <p:nvCxnSpPr>
              <p:cNvPr id="13903" name="Straight Connector 139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4" name="Straight Connector 139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8" name="Group 13887"/>
            <p:cNvGrpSpPr/>
            <p:nvPr/>
          </p:nvGrpSpPr>
          <p:grpSpPr>
            <a:xfrm>
              <a:off x="1841225" y="349909"/>
              <a:ext cx="64800" cy="64800"/>
              <a:chOff x="4180032" y="3419476"/>
              <a:chExt cx="64800" cy="64800"/>
            </a:xfrm>
          </p:grpSpPr>
          <p:cxnSp>
            <p:nvCxnSpPr>
              <p:cNvPr id="13901" name="Straight Connector 139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2" name="Straight Connector 139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89" name="Group 13888"/>
            <p:cNvGrpSpPr/>
            <p:nvPr/>
          </p:nvGrpSpPr>
          <p:grpSpPr>
            <a:xfrm>
              <a:off x="2789109" y="349909"/>
              <a:ext cx="64800" cy="64800"/>
              <a:chOff x="4180032" y="3419476"/>
              <a:chExt cx="64800" cy="64800"/>
            </a:xfrm>
          </p:grpSpPr>
          <p:cxnSp>
            <p:nvCxnSpPr>
              <p:cNvPr id="13899" name="Straight Connector 138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900" name="Straight Connector 138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90" name="Group 13889"/>
            <p:cNvGrpSpPr/>
            <p:nvPr/>
          </p:nvGrpSpPr>
          <p:grpSpPr>
            <a:xfrm>
              <a:off x="1976637" y="349909"/>
              <a:ext cx="64800" cy="64800"/>
              <a:chOff x="4180032" y="3419476"/>
              <a:chExt cx="64800" cy="64800"/>
            </a:xfrm>
          </p:grpSpPr>
          <p:cxnSp>
            <p:nvCxnSpPr>
              <p:cNvPr id="13897" name="Straight Connector 138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98" name="Straight Connector 138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91" name="Group 13890"/>
            <p:cNvGrpSpPr/>
            <p:nvPr/>
          </p:nvGrpSpPr>
          <p:grpSpPr>
            <a:xfrm>
              <a:off x="2924521" y="349909"/>
              <a:ext cx="64800" cy="64800"/>
              <a:chOff x="4180032" y="3419476"/>
              <a:chExt cx="64800" cy="64800"/>
            </a:xfrm>
          </p:grpSpPr>
          <p:cxnSp>
            <p:nvCxnSpPr>
              <p:cNvPr id="13895" name="Straight Connector 138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96" name="Straight Connector 138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3892" name="Group 13891"/>
            <p:cNvGrpSpPr/>
            <p:nvPr/>
          </p:nvGrpSpPr>
          <p:grpSpPr>
            <a:xfrm>
              <a:off x="3059933" y="349909"/>
              <a:ext cx="64800" cy="64800"/>
              <a:chOff x="4180032" y="3419476"/>
              <a:chExt cx="64800" cy="64800"/>
            </a:xfrm>
          </p:grpSpPr>
          <p:cxnSp>
            <p:nvCxnSpPr>
              <p:cNvPr id="13893" name="Straight Connector 138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3894" name="Straight Connector 138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019" name="Group 14018"/>
          <p:cNvGrpSpPr/>
          <p:nvPr/>
        </p:nvGrpSpPr>
        <p:grpSpPr>
          <a:xfrm>
            <a:off x="468924" y="2592191"/>
            <a:ext cx="11280435" cy="64800"/>
            <a:chOff x="351693" y="349909"/>
            <a:chExt cx="8460326" cy="64800"/>
          </a:xfrm>
        </p:grpSpPr>
        <p:grpSp>
          <p:nvGrpSpPr>
            <p:cNvPr id="14020" name="Group 14019"/>
            <p:cNvGrpSpPr/>
            <p:nvPr/>
          </p:nvGrpSpPr>
          <p:grpSpPr>
            <a:xfrm>
              <a:off x="351693" y="349909"/>
              <a:ext cx="64800" cy="64800"/>
              <a:chOff x="4180032" y="3419476"/>
              <a:chExt cx="64800" cy="64800"/>
            </a:xfrm>
          </p:grpSpPr>
          <p:cxnSp>
            <p:nvCxnSpPr>
              <p:cNvPr id="14207" name="Straight Connector 142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8" name="Straight Connector 142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1" name="Group 14020"/>
            <p:cNvGrpSpPr/>
            <p:nvPr/>
          </p:nvGrpSpPr>
          <p:grpSpPr>
            <a:xfrm>
              <a:off x="487105" y="349909"/>
              <a:ext cx="64800" cy="64800"/>
              <a:chOff x="4180032" y="3419476"/>
              <a:chExt cx="64800" cy="64800"/>
            </a:xfrm>
          </p:grpSpPr>
          <p:cxnSp>
            <p:nvCxnSpPr>
              <p:cNvPr id="14205" name="Straight Connector 142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6" name="Straight Connector 142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2" name="Group 14021"/>
            <p:cNvGrpSpPr/>
            <p:nvPr/>
          </p:nvGrpSpPr>
          <p:grpSpPr>
            <a:xfrm>
              <a:off x="622517" y="349909"/>
              <a:ext cx="64800" cy="64800"/>
              <a:chOff x="4180032" y="3419476"/>
              <a:chExt cx="64800" cy="64800"/>
            </a:xfrm>
          </p:grpSpPr>
          <p:cxnSp>
            <p:nvCxnSpPr>
              <p:cNvPr id="14203" name="Straight Connector 142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4" name="Straight Connector 142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3" name="Group 14022"/>
            <p:cNvGrpSpPr/>
            <p:nvPr/>
          </p:nvGrpSpPr>
          <p:grpSpPr>
            <a:xfrm>
              <a:off x="1164165" y="349909"/>
              <a:ext cx="64800" cy="64800"/>
              <a:chOff x="4180032" y="3419476"/>
              <a:chExt cx="64800" cy="64800"/>
            </a:xfrm>
          </p:grpSpPr>
          <p:cxnSp>
            <p:nvCxnSpPr>
              <p:cNvPr id="14201" name="Straight Connector 142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2" name="Straight Connector 142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4" name="Group 14023"/>
            <p:cNvGrpSpPr/>
            <p:nvPr/>
          </p:nvGrpSpPr>
          <p:grpSpPr>
            <a:xfrm>
              <a:off x="2112049" y="349909"/>
              <a:ext cx="64800" cy="64800"/>
              <a:chOff x="4180032" y="3419476"/>
              <a:chExt cx="64800" cy="64800"/>
            </a:xfrm>
          </p:grpSpPr>
          <p:cxnSp>
            <p:nvCxnSpPr>
              <p:cNvPr id="14199" name="Straight Connector 141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00" name="Straight Connector 141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5" name="Group 14024"/>
            <p:cNvGrpSpPr/>
            <p:nvPr/>
          </p:nvGrpSpPr>
          <p:grpSpPr>
            <a:xfrm>
              <a:off x="3195345" y="349909"/>
              <a:ext cx="64800" cy="64800"/>
              <a:chOff x="4180032" y="3419476"/>
              <a:chExt cx="64800" cy="64800"/>
            </a:xfrm>
          </p:grpSpPr>
          <p:cxnSp>
            <p:nvCxnSpPr>
              <p:cNvPr id="14197" name="Straight Connector 141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8" name="Straight Connector 141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6" name="Group 14025"/>
            <p:cNvGrpSpPr/>
            <p:nvPr/>
          </p:nvGrpSpPr>
          <p:grpSpPr>
            <a:xfrm>
              <a:off x="3872405" y="349909"/>
              <a:ext cx="64800" cy="64800"/>
              <a:chOff x="4180032" y="3419476"/>
              <a:chExt cx="64800" cy="64800"/>
            </a:xfrm>
          </p:grpSpPr>
          <p:cxnSp>
            <p:nvCxnSpPr>
              <p:cNvPr id="14195" name="Straight Connector 141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6" name="Straight Connector 141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7" name="Group 14026"/>
            <p:cNvGrpSpPr/>
            <p:nvPr/>
          </p:nvGrpSpPr>
          <p:grpSpPr>
            <a:xfrm>
              <a:off x="4955701" y="349909"/>
              <a:ext cx="64800" cy="64800"/>
              <a:chOff x="4180032" y="3419476"/>
              <a:chExt cx="64800" cy="64800"/>
            </a:xfrm>
          </p:grpSpPr>
          <p:cxnSp>
            <p:nvCxnSpPr>
              <p:cNvPr id="14193" name="Straight Connector 141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4" name="Straight Connector 141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8" name="Group 14027"/>
            <p:cNvGrpSpPr/>
            <p:nvPr/>
          </p:nvGrpSpPr>
          <p:grpSpPr>
            <a:xfrm>
              <a:off x="5632761" y="349909"/>
              <a:ext cx="64800" cy="64800"/>
              <a:chOff x="4180032" y="3419476"/>
              <a:chExt cx="64800" cy="64800"/>
            </a:xfrm>
          </p:grpSpPr>
          <p:cxnSp>
            <p:nvCxnSpPr>
              <p:cNvPr id="14191" name="Straight Connector 141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2" name="Straight Connector 141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29" name="Group 14028"/>
            <p:cNvGrpSpPr/>
            <p:nvPr/>
          </p:nvGrpSpPr>
          <p:grpSpPr>
            <a:xfrm>
              <a:off x="6038997" y="349909"/>
              <a:ext cx="64800" cy="64800"/>
              <a:chOff x="4180032" y="3419476"/>
              <a:chExt cx="64800" cy="64800"/>
            </a:xfrm>
          </p:grpSpPr>
          <p:cxnSp>
            <p:nvCxnSpPr>
              <p:cNvPr id="14189" name="Straight Connector 141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90" name="Straight Connector 141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0" name="Group 14029"/>
            <p:cNvGrpSpPr/>
            <p:nvPr/>
          </p:nvGrpSpPr>
          <p:grpSpPr>
            <a:xfrm>
              <a:off x="6716057" y="349909"/>
              <a:ext cx="64800" cy="64800"/>
              <a:chOff x="4180032" y="3419476"/>
              <a:chExt cx="64800" cy="64800"/>
            </a:xfrm>
          </p:grpSpPr>
          <p:cxnSp>
            <p:nvCxnSpPr>
              <p:cNvPr id="14187" name="Straight Connector 141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8" name="Straight Connector 141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1" name="Group 14030"/>
            <p:cNvGrpSpPr/>
            <p:nvPr/>
          </p:nvGrpSpPr>
          <p:grpSpPr>
            <a:xfrm>
              <a:off x="7393117" y="349909"/>
              <a:ext cx="64800" cy="64800"/>
              <a:chOff x="4180032" y="3419476"/>
              <a:chExt cx="64800" cy="64800"/>
            </a:xfrm>
          </p:grpSpPr>
          <p:cxnSp>
            <p:nvCxnSpPr>
              <p:cNvPr id="14185" name="Straight Connector 141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6" name="Straight Connector 141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2" name="Group 14031"/>
            <p:cNvGrpSpPr/>
            <p:nvPr/>
          </p:nvGrpSpPr>
          <p:grpSpPr>
            <a:xfrm>
              <a:off x="8070177" y="349909"/>
              <a:ext cx="64800" cy="64800"/>
              <a:chOff x="4180032" y="3419476"/>
              <a:chExt cx="64800" cy="64800"/>
            </a:xfrm>
          </p:grpSpPr>
          <p:cxnSp>
            <p:nvCxnSpPr>
              <p:cNvPr id="14183" name="Straight Connector 141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4" name="Straight Connector 141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3" name="Group 14032"/>
            <p:cNvGrpSpPr/>
            <p:nvPr/>
          </p:nvGrpSpPr>
          <p:grpSpPr>
            <a:xfrm>
              <a:off x="8747219" y="349909"/>
              <a:ext cx="64800" cy="64800"/>
              <a:chOff x="4180032" y="3419476"/>
              <a:chExt cx="64800" cy="64800"/>
            </a:xfrm>
          </p:grpSpPr>
          <p:cxnSp>
            <p:nvCxnSpPr>
              <p:cNvPr id="14181" name="Straight Connector 141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2" name="Straight Connector 141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4" name="Group 14033"/>
            <p:cNvGrpSpPr/>
            <p:nvPr/>
          </p:nvGrpSpPr>
          <p:grpSpPr>
            <a:xfrm>
              <a:off x="1299577" y="349909"/>
              <a:ext cx="64800" cy="64800"/>
              <a:chOff x="4180032" y="3419476"/>
              <a:chExt cx="64800" cy="64800"/>
            </a:xfrm>
          </p:grpSpPr>
          <p:cxnSp>
            <p:nvCxnSpPr>
              <p:cNvPr id="14179" name="Straight Connector 141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80" name="Straight Connector 141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5" name="Group 14034"/>
            <p:cNvGrpSpPr/>
            <p:nvPr/>
          </p:nvGrpSpPr>
          <p:grpSpPr>
            <a:xfrm>
              <a:off x="2247461" y="349909"/>
              <a:ext cx="64800" cy="64800"/>
              <a:chOff x="4180032" y="3419476"/>
              <a:chExt cx="64800" cy="64800"/>
            </a:xfrm>
          </p:grpSpPr>
          <p:cxnSp>
            <p:nvCxnSpPr>
              <p:cNvPr id="14177" name="Straight Connector 141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8" name="Straight Connector 141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6" name="Group 14035"/>
            <p:cNvGrpSpPr/>
            <p:nvPr/>
          </p:nvGrpSpPr>
          <p:grpSpPr>
            <a:xfrm>
              <a:off x="3330757" y="349909"/>
              <a:ext cx="64800" cy="64800"/>
              <a:chOff x="4180032" y="3419476"/>
              <a:chExt cx="64800" cy="64800"/>
            </a:xfrm>
          </p:grpSpPr>
          <p:cxnSp>
            <p:nvCxnSpPr>
              <p:cNvPr id="14175" name="Straight Connector 141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6" name="Straight Connector 141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7" name="Group 14036"/>
            <p:cNvGrpSpPr/>
            <p:nvPr/>
          </p:nvGrpSpPr>
          <p:grpSpPr>
            <a:xfrm>
              <a:off x="4007817" y="349909"/>
              <a:ext cx="64800" cy="64800"/>
              <a:chOff x="4180032" y="3419476"/>
              <a:chExt cx="64800" cy="64800"/>
            </a:xfrm>
          </p:grpSpPr>
          <p:cxnSp>
            <p:nvCxnSpPr>
              <p:cNvPr id="14173" name="Straight Connector 141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4" name="Straight Connector 141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8" name="Group 14037"/>
            <p:cNvGrpSpPr/>
            <p:nvPr/>
          </p:nvGrpSpPr>
          <p:grpSpPr>
            <a:xfrm>
              <a:off x="4414053" y="349909"/>
              <a:ext cx="64800" cy="64800"/>
              <a:chOff x="4180032" y="3419476"/>
              <a:chExt cx="64800" cy="64800"/>
            </a:xfrm>
          </p:grpSpPr>
          <p:cxnSp>
            <p:nvCxnSpPr>
              <p:cNvPr id="14171" name="Straight Connector 141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2" name="Straight Connector 141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39" name="Group 14038"/>
            <p:cNvGrpSpPr/>
            <p:nvPr/>
          </p:nvGrpSpPr>
          <p:grpSpPr>
            <a:xfrm>
              <a:off x="5091113" y="349909"/>
              <a:ext cx="64800" cy="64800"/>
              <a:chOff x="4180032" y="3419476"/>
              <a:chExt cx="64800" cy="64800"/>
            </a:xfrm>
          </p:grpSpPr>
          <p:cxnSp>
            <p:nvCxnSpPr>
              <p:cNvPr id="14169" name="Straight Connector 141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70" name="Straight Connector 141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0" name="Group 14039"/>
            <p:cNvGrpSpPr/>
            <p:nvPr/>
          </p:nvGrpSpPr>
          <p:grpSpPr>
            <a:xfrm>
              <a:off x="6174409" y="349909"/>
              <a:ext cx="64800" cy="64800"/>
              <a:chOff x="4180032" y="3419476"/>
              <a:chExt cx="64800" cy="64800"/>
            </a:xfrm>
          </p:grpSpPr>
          <p:cxnSp>
            <p:nvCxnSpPr>
              <p:cNvPr id="14167" name="Straight Connector 141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8" name="Straight Connector 141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1" name="Group 14040"/>
            <p:cNvGrpSpPr/>
            <p:nvPr/>
          </p:nvGrpSpPr>
          <p:grpSpPr>
            <a:xfrm>
              <a:off x="6851469" y="349909"/>
              <a:ext cx="64800" cy="64800"/>
              <a:chOff x="4180032" y="3419476"/>
              <a:chExt cx="64800" cy="64800"/>
            </a:xfrm>
          </p:grpSpPr>
          <p:cxnSp>
            <p:nvCxnSpPr>
              <p:cNvPr id="14165" name="Straight Connector 141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6" name="Straight Connector 141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2" name="Group 14041"/>
            <p:cNvGrpSpPr/>
            <p:nvPr/>
          </p:nvGrpSpPr>
          <p:grpSpPr>
            <a:xfrm>
              <a:off x="7528529" y="349909"/>
              <a:ext cx="64800" cy="64800"/>
              <a:chOff x="4180032" y="3419476"/>
              <a:chExt cx="64800" cy="64800"/>
            </a:xfrm>
          </p:grpSpPr>
          <p:cxnSp>
            <p:nvCxnSpPr>
              <p:cNvPr id="14163" name="Straight Connector 141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4" name="Straight Connector 141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3" name="Group 14042"/>
            <p:cNvGrpSpPr/>
            <p:nvPr/>
          </p:nvGrpSpPr>
          <p:grpSpPr>
            <a:xfrm>
              <a:off x="8205589" y="349909"/>
              <a:ext cx="64800" cy="64800"/>
              <a:chOff x="4180032" y="3419476"/>
              <a:chExt cx="64800" cy="64800"/>
            </a:xfrm>
          </p:grpSpPr>
          <p:cxnSp>
            <p:nvCxnSpPr>
              <p:cNvPr id="14161" name="Straight Connector 141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2" name="Straight Connector 141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4" name="Group 14043"/>
            <p:cNvGrpSpPr/>
            <p:nvPr/>
          </p:nvGrpSpPr>
          <p:grpSpPr>
            <a:xfrm>
              <a:off x="757929" y="349909"/>
              <a:ext cx="64800" cy="64800"/>
              <a:chOff x="4180032" y="3419476"/>
              <a:chExt cx="64800" cy="64800"/>
            </a:xfrm>
          </p:grpSpPr>
          <p:cxnSp>
            <p:nvCxnSpPr>
              <p:cNvPr id="14159" name="Straight Connector 141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60" name="Straight Connector 141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5" name="Group 14044"/>
            <p:cNvGrpSpPr/>
            <p:nvPr/>
          </p:nvGrpSpPr>
          <p:grpSpPr>
            <a:xfrm>
              <a:off x="1434989" y="349909"/>
              <a:ext cx="64800" cy="64800"/>
              <a:chOff x="4180032" y="3419476"/>
              <a:chExt cx="64800" cy="64800"/>
            </a:xfrm>
          </p:grpSpPr>
          <p:cxnSp>
            <p:nvCxnSpPr>
              <p:cNvPr id="14157" name="Straight Connector 141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8" name="Straight Connector 141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6" name="Group 14045"/>
            <p:cNvGrpSpPr/>
            <p:nvPr/>
          </p:nvGrpSpPr>
          <p:grpSpPr>
            <a:xfrm>
              <a:off x="2382873" y="349909"/>
              <a:ext cx="64800" cy="64800"/>
              <a:chOff x="4180032" y="3419476"/>
              <a:chExt cx="64800" cy="64800"/>
            </a:xfrm>
          </p:grpSpPr>
          <p:cxnSp>
            <p:nvCxnSpPr>
              <p:cNvPr id="14155" name="Straight Connector 141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6" name="Straight Connector 141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7" name="Group 14046"/>
            <p:cNvGrpSpPr/>
            <p:nvPr/>
          </p:nvGrpSpPr>
          <p:grpSpPr>
            <a:xfrm>
              <a:off x="3466169" y="349909"/>
              <a:ext cx="64800" cy="64800"/>
              <a:chOff x="4180032" y="3419476"/>
              <a:chExt cx="64800" cy="64800"/>
            </a:xfrm>
          </p:grpSpPr>
          <p:cxnSp>
            <p:nvCxnSpPr>
              <p:cNvPr id="14153" name="Straight Connector 141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4" name="Straight Connector 141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8" name="Group 14047"/>
            <p:cNvGrpSpPr/>
            <p:nvPr/>
          </p:nvGrpSpPr>
          <p:grpSpPr>
            <a:xfrm>
              <a:off x="4143229" y="349909"/>
              <a:ext cx="64800" cy="64800"/>
              <a:chOff x="4180032" y="3419476"/>
              <a:chExt cx="64800" cy="64800"/>
            </a:xfrm>
          </p:grpSpPr>
          <p:cxnSp>
            <p:nvCxnSpPr>
              <p:cNvPr id="14151" name="Straight Connector 141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2" name="Straight Connector 141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49" name="Group 14048"/>
            <p:cNvGrpSpPr/>
            <p:nvPr/>
          </p:nvGrpSpPr>
          <p:grpSpPr>
            <a:xfrm>
              <a:off x="4549465" y="349909"/>
              <a:ext cx="64800" cy="64800"/>
              <a:chOff x="4180032" y="3419476"/>
              <a:chExt cx="64800" cy="64800"/>
            </a:xfrm>
          </p:grpSpPr>
          <p:cxnSp>
            <p:nvCxnSpPr>
              <p:cNvPr id="14149" name="Straight Connector 141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50" name="Straight Connector 141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0" name="Group 14049"/>
            <p:cNvGrpSpPr/>
            <p:nvPr/>
          </p:nvGrpSpPr>
          <p:grpSpPr>
            <a:xfrm>
              <a:off x="5226525" y="349909"/>
              <a:ext cx="64800" cy="64800"/>
              <a:chOff x="4180032" y="3419476"/>
              <a:chExt cx="64800" cy="64800"/>
            </a:xfrm>
          </p:grpSpPr>
          <p:cxnSp>
            <p:nvCxnSpPr>
              <p:cNvPr id="14147" name="Straight Connector 141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8" name="Straight Connector 141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1" name="Group 14050"/>
            <p:cNvGrpSpPr/>
            <p:nvPr/>
          </p:nvGrpSpPr>
          <p:grpSpPr>
            <a:xfrm>
              <a:off x="6309821" y="349909"/>
              <a:ext cx="64800" cy="64800"/>
              <a:chOff x="4180032" y="3419476"/>
              <a:chExt cx="64800" cy="64800"/>
            </a:xfrm>
          </p:grpSpPr>
          <p:cxnSp>
            <p:nvCxnSpPr>
              <p:cNvPr id="14145" name="Straight Connector 141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6" name="Straight Connector 141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2" name="Group 14051"/>
            <p:cNvGrpSpPr/>
            <p:nvPr/>
          </p:nvGrpSpPr>
          <p:grpSpPr>
            <a:xfrm>
              <a:off x="6986881" y="349909"/>
              <a:ext cx="64800" cy="64800"/>
              <a:chOff x="4180032" y="3419476"/>
              <a:chExt cx="64800" cy="64800"/>
            </a:xfrm>
          </p:grpSpPr>
          <p:cxnSp>
            <p:nvCxnSpPr>
              <p:cNvPr id="14143" name="Straight Connector 141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4" name="Straight Connector 141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3" name="Group 14052"/>
            <p:cNvGrpSpPr/>
            <p:nvPr/>
          </p:nvGrpSpPr>
          <p:grpSpPr>
            <a:xfrm>
              <a:off x="7663941" y="349909"/>
              <a:ext cx="64800" cy="64800"/>
              <a:chOff x="4180032" y="3419476"/>
              <a:chExt cx="64800" cy="64800"/>
            </a:xfrm>
          </p:grpSpPr>
          <p:cxnSp>
            <p:nvCxnSpPr>
              <p:cNvPr id="14141" name="Straight Connector 141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2" name="Straight Connector 141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4" name="Group 14053"/>
            <p:cNvGrpSpPr/>
            <p:nvPr/>
          </p:nvGrpSpPr>
          <p:grpSpPr>
            <a:xfrm>
              <a:off x="8341001" y="349909"/>
              <a:ext cx="64800" cy="64800"/>
              <a:chOff x="4180032" y="3419476"/>
              <a:chExt cx="64800" cy="64800"/>
            </a:xfrm>
          </p:grpSpPr>
          <p:cxnSp>
            <p:nvCxnSpPr>
              <p:cNvPr id="14139" name="Straight Connector 141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40" name="Straight Connector 141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5" name="Group 14054"/>
            <p:cNvGrpSpPr/>
            <p:nvPr/>
          </p:nvGrpSpPr>
          <p:grpSpPr>
            <a:xfrm>
              <a:off x="893341" y="349909"/>
              <a:ext cx="64800" cy="64800"/>
              <a:chOff x="4180032" y="3419476"/>
              <a:chExt cx="64800" cy="64800"/>
            </a:xfrm>
          </p:grpSpPr>
          <p:cxnSp>
            <p:nvCxnSpPr>
              <p:cNvPr id="14137" name="Straight Connector 141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8" name="Straight Connector 141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6" name="Group 14055"/>
            <p:cNvGrpSpPr/>
            <p:nvPr/>
          </p:nvGrpSpPr>
          <p:grpSpPr>
            <a:xfrm>
              <a:off x="1570401" y="349909"/>
              <a:ext cx="64800" cy="64800"/>
              <a:chOff x="4180032" y="3419476"/>
              <a:chExt cx="64800" cy="64800"/>
            </a:xfrm>
          </p:grpSpPr>
          <p:cxnSp>
            <p:nvCxnSpPr>
              <p:cNvPr id="14135" name="Straight Connector 141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6" name="Straight Connector 141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7" name="Group 14056"/>
            <p:cNvGrpSpPr/>
            <p:nvPr/>
          </p:nvGrpSpPr>
          <p:grpSpPr>
            <a:xfrm>
              <a:off x="2518285" y="349909"/>
              <a:ext cx="64800" cy="64800"/>
              <a:chOff x="4180032" y="3419476"/>
              <a:chExt cx="64800" cy="64800"/>
            </a:xfrm>
          </p:grpSpPr>
          <p:cxnSp>
            <p:nvCxnSpPr>
              <p:cNvPr id="14133" name="Straight Connector 141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4" name="Straight Connector 141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8" name="Group 14057"/>
            <p:cNvGrpSpPr/>
            <p:nvPr/>
          </p:nvGrpSpPr>
          <p:grpSpPr>
            <a:xfrm>
              <a:off x="3601581" y="349909"/>
              <a:ext cx="64800" cy="64800"/>
              <a:chOff x="4180032" y="3419476"/>
              <a:chExt cx="64800" cy="64800"/>
            </a:xfrm>
          </p:grpSpPr>
          <p:cxnSp>
            <p:nvCxnSpPr>
              <p:cNvPr id="14131" name="Straight Connector 141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2" name="Straight Connector 141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59" name="Group 14058"/>
            <p:cNvGrpSpPr/>
            <p:nvPr/>
          </p:nvGrpSpPr>
          <p:grpSpPr>
            <a:xfrm>
              <a:off x="4684877" y="349909"/>
              <a:ext cx="64800" cy="64800"/>
              <a:chOff x="4180032" y="3419476"/>
              <a:chExt cx="64800" cy="64800"/>
            </a:xfrm>
          </p:grpSpPr>
          <p:cxnSp>
            <p:nvCxnSpPr>
              <p:cNvPr id="14129" name="Straight Connector 141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30" name="Straight Connector 141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0" name="Group 14059"/>
            <p:cNvGrpSpPr/>
            <p:nvPr/>
          </p:nvGrpSpPr>
          <p:grpSpPr>
            <a:xfrm>
              <a:off x="5361937" y="349909"/>
              <a:ext cx="64800" cy="64800"/>
              <a:chOff x="4180032" y="3419476"/>
              <a:chExt cx="64800" cy="64800"/>
            </a:xfrm>
          </p:grpSpPr>
          <p:cxnSp>
            <p:nvCxnSpPr>
              <p:cNvPr id="14127" name="Straight Connector 141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8" name="Straight Connector 141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1" name="Group 14060"/>
            <p:cNvGrpSpPr/>
            <p:nvPr/>
          </p:nvGrpSpPr>
          <p:grpSpPr>
            <a:xfrm>
              <a:off x="5768173" y="349909"/>
              <a:ext cx="64800" cy="64800"/>
              <a:chOff x="4180032" y="3419476"/>
              <a:chExt cx="64800" cy="64800"/>
            </a:xfrm>
          </p:grpSpPr>
          <p:cxnSp>
            <p:nvCxnSpPr>
              <p:cNvPr id="14125" name="Straight Connector 141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6" name="Straight Connector 141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2" name="Group 14061"/>
            <p:cNvGrpSpPr/>
            <p:nvPr/>
          </p:nvGrpSpPr>
          <p:grpSpPr>
            <a:xfrm>
              <a:off x="6445233" y="349909"/>
              <a:ext cx="64800" cy="64800"/>
              <a:chOff x="4180032" y="3419476"/>
              <a:chExt cx="64800" cy="64800"/>
            </a:xfrm>
          </p:grpSpPr>
          <p:cxnSp>
            <p:nvCxnSpPr>
              <p:cNvPr id="14123" name="Straight Connector 141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4" name="Straight Connector 141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3" name="Group 14062"/>
            <p:cNvGrpSpPr/>
            <p:nvPr/>
          </p:nvGrpSpPr>
          <p:grpSpPr>
            <a:xfrm>
              <a:off x="7122293" y="349909"/>
              <a:ext cx="64800" cy="64800"/>
              <a:chOff x="4180032" y="3419476"/>
              <a:chExt cx="64800" cy="64800"/>
            </a:xfrm>
          </p:grpSpPr>
          <p:cxnSp>
            <p:nvCxnSpPr>
              <p:cNvPr id="14121" name="Straight Connector 141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2" name="Straight Connector 141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4" name="Group 14063"/>
            <p:cNvGrpSpPr/>
            <p:nvPr/>
          </p:nvGrpSpPr>
          <p:grpSpPr>
            <a:xfrm>
              <a:off x="7799353" y="349909"/>
              <a:ext cx="64800" cy="64800"/>
              <a:chOff x="4180032" y="3419476"/>
              <a:chExt cx="64800" cy="64800"/>
            </a:xfrm>
          </p:grpSpPr>
          <p:cxnSp>
            <p:nvCxnSpPr>
              <p:cNvPr id="14119" name="Straight Connector 141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20" name="Straight Connector 141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5" name="Group 14064"/>
            <p:cNvGrpSpPr/>
            <p:nvPr/>
          </p:nvGrpSpPr>
          <p:grpSpPr>
            <a:xfrm>
              <a:off x="8476413" y="349909"/>
              <a:ext cx="64800" cy="64800"/>
              <a:chOff x="4180032" y="3419476"/>
              <a:chExt cx="64800" cy="64800"/>
            </a:xfrm>
          </p:grpSpPr>
          <p:cxnSp>
            <p:nvCxnSpPr>
              <p:cNvPr id="14117" name="Straight Connector 141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8" name="Straight Connector 141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6" name="Group 14065"/>
            <p:cNvGrpSpPr/>
            <p:nvPr/>
          </p:nvGrpSpPr>
          <p:grpSpPr>
            <a:xfrm>
              <a:off x="1705813" y="349909"/>
              <a:ext cx="64800" cy="64800"/>
              <a:chOff x="4180032" y="3419476"/>
              <a:chExt cx="64800" cy="64800"/>
            </a:xfrm>
          </p:grpSpPr>
          <p:cxnSp>
            <p:nvCxnSpPr>
              <p:cNvPr id="14115" name="Straight Connector 141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6" name="Straight Connector 141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7" name="Group 14066"/>
            <p:cNvGrpSpPr/>
            <p:nvPr/>
          </p:nvGrpSpPr>
          <p:grpSpPr>
            <a:xfrm>
              <a:off x="2653697" y="349909"/>
              <a:ext cx="64800" cy="64800"/>
              <a:chOff x="4180032" y="3419476"/>
              <a:chExt cx="64800" cy="64800"/>
            </a:xfrm>
          </p:grpSpPr>
          <p:cxnSp>
            <p:nvCxnSpPr>
              <p:cNvPr id="14113" name="Straight Connector 141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4" name="Straight Connector 141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8" name="Group 14067"/>
            <p:cNvGrpSpPr/>
            <p:nvPr/>
          </p:nvGrpSpPr>
          <p:grpSpPr>
            <a:xfrm>
              <a:off x="3736993" y="349909"/>
              <a:ext cx="64800" cy="64800"/>
              <a:chOff x="4180032" y="3419476"/>
              <a:chExt cx="64800" cy="64800"/>
            </a:xfrm>
          </p:grpSpPr>
          <p:cxnSp>
            <p:nvCxnSpPr>
              <p:cNvPr id="14111" name="Straight Connector 141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2" name="Straight Connector 141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69" name="Group 14068"/>
            <p:cNvGrpSpPr/>
            <p:nvPr/>
          </p:nvGrpSpPr>
          <p:grpSpPr>
            <a:xfrm>
              <a:off x="4278641" y="349909"/>
              <a:ext cx="64800" cy="64800"/>
              <a:chOff x="4180032" y="3419476"/>
              <a:chExt cx="64800" cy="64800"/>
            </a:xfrm>
          </p:grpSpPr>
          <p:cxnSp>
            <p:nvCxnSpPr>
              <p:cNvPr id="14109" name="Straight Connector 141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10" name="Straight Connector 141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0" name="Group 14069"/>
            <p:cNvGrpSpPr/>
            <p:nvPr/>
          </p:nvGrpSpPr>
          <p:grpSpPr>
            <a:xfrm>
              <a:off x="4820289" y="349909"/>
              <a:ext cx="64800" cy="64800"/>
              <a:chOff x="4180032" y="3419476"/>
              <a:chExt cx="64800" cy="64800"/>
            </a:xfrm>
          </p:grpSpPr>
          <p:cxnSp>
            <p:nvCxnSpPr>
              <p:cNvPr id="14107" name="Straight Connector 141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8" name="Straight Connector 141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1" name="Group 14070"/>
            <p:cNvGrpSpPr/>
            <p:nvPr/>
          </p:nvGrpSpPr>
          <p:grpSpPr>
            <a:xfrm>
              <a:off x="5497349" y="349909"/>
              <a:ext cx="64800" cy="64800"/>
              <a:chOff x="4180032" y="3419476"/>
              <a:chExt cx="64800" cy="64800"/>
            </a:xfrm>
          </p:grpSpPr>
          <p:cxnSp>
            <p:nvCxnSpPr>
              <p:cNvPr id="14105" name="Straight Connector 141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6" name="Straight Connector 141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2" name="Group 14071"/>
            <p:cNvGrpSpPr/>
            <p:nvPr/>
          </p:nvGrpSpPr>
          <p:grpSpPr>
            <a:xfrm>
              <a:off x="5903585" y="349909"/>
              <a:ext cx="64800" cy="64800"/>
              <a:chOff x="4180032" y="3419476"/>
              <a:chExt cx="64800" cy="64800"/>
            </a:xfrm>
          </p:grpSpPr>
          <p:cxnSp>
            <p:nvCxnSpPr>
              <p:cNvPr id="14103" name="Straight Connector 141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4" name="Straight Connector 141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3" name="Group 14072"/>
            <p:cNvGrpSpPr/>
            <p:nvPr/>
          </p:nvGrpSpPr>
          <p:grpSpPr>
            <a:xfrm>
              <a:off x="6580645" y="349909"/>
              <a:ext cx="64800" cy="64800"/>
              <a:chOff x="4180032" y="3419476"/>
              <a:chExt cx="64800" cy="64800"/>
            </a:xfrm>
          </p:grpSpPr>
          <p:cxnSp>
            <p:nvCxnSpPr>
              <p:cNvPr id="14101" name="Straight Connector 141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2" name="Straight Connector 141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4" name="Group 14073"/>
            <p:cNvGrpSpPr/>
            <p:nvPr/>
          </p:nvGrpSpPr>
          <p:grpSpPr>
            <a:xfrm>
              <a:off x="7257705" y="349909"/>
              <a:ext cx="64800" cy="64800"/>
              <a:chOff x="4180032" y="3419476"/>
              <a:chExt cx="64800" cy="64800"/>
            </a:xfrm>
          </p:grpSpPr>
          <p:cxnSp>
            <p:nvCxnSpPr>
              <p:cNvPr id="14099" name="Straight Connector 140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100" name="Straight Connector 140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5" name="Group 14074"/>
            <p:cNvGrpSpPr/>
            <p:nvPr/>
          </p:nvGrpSpPr>
          <p:grpSpPr>
            <a:xfrm>
              <a:off x="7934765" y="349909"/>
              <a:ext cx="64800" cy="64800"/>
              <a:chOff x="4180032" y="3419476"/>
              <a:chExt cx="64800" cy="64800"/>
            </a:xfrm>
          </p:grpSpPr>
          <p:cxnSp>
            <p:nvCxnSpPr>
              <p:cNvPr id="14097" name="Straight Connector 140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8" name="Straight Connector 140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6" name="Group 14075"/>
            <p:cNvGrpSpPr/>
            <p:nvPr/>
          </p:nvGrpSpPr>
          <p:grpSpPr>
            <a:xfrm>
              <a:off x="8611825" y="349909"/>
              <a:ext cx="64800" cy="64800"/>
              <a:chOff x="4180032" y="3419476"/>
              <a:chExt cx="64800" cy="64800"/>
            </a:xfrm>
          </p:grpSpPr>
          <p:cxnSp>
            <p:nvCxnSpPr>
              <p:cNvPr id="14095" name="Straight Connector 140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6" name="Straight Connector 140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7" name="Group 14076"/>
            <p:cNvGrpSpPr/>
            <p:nvPr/>
          </p:nvGrpSpPr>
          <p:grpSpPr>
            <a:xfrm>
              <a:off x="1028753" y="349909"/>
              <a:ext cx="64800" cy="64800"/>
              <a:chOff x="4180032" y="3419476"/>
              <a:chExt cx="64800" cy="64800"/>
            </a:xfrm>
          </p:grpSpPr>
          <p:cxnSp>
            <p:nvCxnSpPr>
              <p:cNvPr id="14093" name="Straight Connector 140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4" name="Straight Connector 140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8" name="Group 14077"/>
            <p:cNvGrpSpPr/>
            <p:nvPr/>
          </p:nvGrpSpPr>
          <p:grpSpPr>
            <a:xfrm>
              <a:off x="1841225" y="349909"/>
              <a:ext cx="64800" cy="64800"/>
              <a:chOff x="4180032" y="3419476"/>
              <a:chExt cx="64800" cy="64800"/>
            </a:xfrm>
          </p:grpSpPr>
          <p:cxnSp>
            <p:nvCxnSpPr>
              <p:cNvPr id="14091" name="Straight Connector 140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2" name="Straight Connector 140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79" name="Group 14078"/>
            <p:cNvGrpSpPr/>
            <p:nvPr/>
          </p:nvGrpSpPr>
          <p:grpSpPr>
            <a:xfrm>
              <a:off x="2789109" y="349909"/>
              <a:ext cx="64800" cy="64800"/>
              <a:chOff x="4180032" y="3419476"/>
              <a:chExt cx="64800" cy="64800"/>
            </a:xfrm>
          </p:grpSpPr>
          <p:cxnSp>
            <p:nvCxnSpPr>
              <p:cNvPr id="14089" name="Straight Connector 140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90" name="Straight Connector 140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80" name="Group 14079"/>
            <p:cNvGrpSpPr/>
            <p:nvPr/>
          </p:nvGrpSpPr>
          <p:grpSpPr>
            <a:xfrm>
              <a:off x="1976637" y="349909"/>
              <a:ext cx="64800" cy="64800"/>
              <a:chOff x="4180032" y="3419476"/>
              <a:chExt cx="64800" cy="64800"/>
            </a:xfrm>
          </p:grpSpPr>
          <p:cxnSp>
            <p:nvCxnSpPr>
              <p:cNvPr id="14087" name="Straight Connector 140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88" name="Straight Connector 140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81" name="Group 14080"/>
            <p:cNvGrpSpPr/>
            <p:nvPr/>
          </p:nvGrpSpPr>
          <p:grpSpPr>
            <a:xfrm>
              <a:off x="2924521" y="349909"/>
              <a:ext cx="64800" cy="64800"/>
              <a:chOff x="4180032" y="3419476"/>
              <a:chExt cx="64800" cy="64800"/>
            </a:xfrm>
          </p:grpSpPr>
          <p:cxnSp>
            <p:nvCxnSpPr>
              <p:cNvPr id="14085" name="Straight Connector 140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86" name="Straight Connector 140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082" name="Group 14081"/>
            <p:cNvGrpSpPr/>
            <p:nvPr/>
          </p:nvGrpSpPr>
          <p:grpSpPr>
            <a:xfrm>
              <a:off x="3059933" y="349909"/>
              <a:ext cx="64800" cy="64800"/>
              <a:chOff x="4180032" y="3419476"/>
              <a:chExt cx="64800" cy="64800"/>
            </a:xfrm>
          </p:grpSpPr>
          <p:cxnSp>
            <p:nvCxnSpPr>
              <p:cNvPr id="14083" name="Straight Connector 140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084" name="Straight Connector 140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209" name="Group 14208"/>
          <p:cNvGrpSpPr/>
          <p:nvPr/>
        </p:nvGrpSpPr>
        <p:grpSpPr>
          <a:xfrm>
            <a:off x="468924" y="2879873"/>
            <a:ext cx="11280435" cy="64800"/>
            <a:chOff x="351693" y="349909"/>
            <a:chExt cx="8460326" cy="64800"/>
          </a:xfrm>
        </p:grpSpPr>
        <p:grpSp>
          <p:nvGrpSpPr>
            <p:cNvPr id="14210" name="Group 14209"/>
            <p:cNvGrpSpPr/>
            <p:nvPr/>
          </p:nvGrpSpPr>
          <p:grpSpPr>
            <a:xfrm>
              <a:off x="351693" y="349909"/>
              <a:ext cx="64800" cy="64800"/>
              <a:chOff x="4180032" y="3419476"/>
              <a:chExt cx="64800" cy="64800"/>
            </a:xfrm>
          </p:grpSpPr>
          <p:cxnSp>
            <p:nvCxnSpPr>
              <p:cNvPr id="14397" name="Straight Connector 143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8" name="Straight Connector 143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1" name="Group 14210"/>
            <p:cNvGrpSpPr/>
            <p:nvPr/>
          </p:nvGrpSpPr>
          <p:grpSpPr>
            <a:xfrm>
              <a:off x="487105" y="349909"/>
              <a:ext cx="64800" cy="64800"/>
              <a:chOff x="4180032" y="3419476"/>
              <a:chExt cx="64800" cy="64800"/>
            </a:xfrm>
          </p:grpSpPr>
          <p:cxnSp>
            <p:nvCxnSpPr>
              <p:cNvPr id="14395" name="Straight Connector 143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6" name="Straight Connector 143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2" name="Group 14211"/>
            <p:cNvGrpSpPr/>
            <p:nvPr/>
          </p:nvGrpSpPr>
          <p:grpSpPr>
            <a:xfrm>
              <a:off x="622517" y="349909"/>
              <a:ext cx="64800" cy="64800"/>
              <a:chOff x="4180032" y="3419476"/>
              <a:chExt cx="64800" cy="64800"/>
            </a:xfrm>
          </p:grpSpPr>
          <p:cxnSp>
            <p:nvCxnSpPr>
              <p:cNvPr id="14393" name="Straight Connector 143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4" name="Straight Connector 143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3" name="Group 14212"/>
            <p:cNvGrpSpPr/>
            <p:nvPr/>
          </p:nvGrpSpPr>
          <p:grpSpPr>
            <a:xfrm>
              <a:off x="1164165" y="349909"/>
              <a:ext cx="64800" cy="64800"/>
              <a:chOff x="4180032" y="3419476"/>
              <a:chExt cx="64800" cy="64800"/>
            </a:xfrm>
          </p:grpSpPr>
          <p:cxnSp>
            <p:nvCxnSpPr>
              <p:cNvPr id="14391" name="Straight Connector 143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2" name="Straight Connector 143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4" name="Group 14213"/>
            <p:cNvGrpSpPr/>
            <p:nvPr/>
          </p:nvGrpSpPr>
          <p:grpSpPr>
            <a:xfrm>
              <a:off x="2112049" y="349909"/>
              <a:ext cx="64800" cy="64800"/>
              <a:chOff x="4180032" y="3419476"/>
              <a:chExt cx="64800" cy="64800"/>
            </a:xfrm>
          </p:grpSpPr>
          <p:cxnSp>
            <p:nvCxnSpPr>
              <p:cNvPr id="14389" name="Straight Connector 143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90" name="Straight Connector 143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5" name="Group 14214"/>
            <p:cNvGrpSpPr/>
            <p:nvPr/>
          </p:nvGrpSpPr>
          <p:grpSpPr>
            <a:xfrm>
              <a:off x="3195345" y="349909"/>
              <a:ext cx="64800" cy="64800"/>
              <a:chOff x="4180032" y="3419476"/>
              <a:chExt cx="64800" cy="64800"/>
            </a:xfrm>
          </p:grpSpPr>
          <p:cxnSp>
            <p:nvCxnSpPr>
              <p:cNvPr id="14387" name="Straight Connector 143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8" name="Straight Connector 143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6" name="Group 14215"/>
            <p:cNvGrpSpPr/>
            <p:nvPr/>
          </p:nvGrpSpPr>
          <p:grpSpPr>
            <a:xfrm>
              <a:off x="3872405" y="349909"/>
              <a:ext cx="64800" cy="64800"/>
              <a:chOff x="4180032" y="3419476"/>
              <a:chExt cx="64800" cy="64800"/>
            </a:xfrm>
          </p:grpSpPr>
          <p:cxnSp>
            <p:nvCxnSpPr>
              <p:cNvPr id="14385" name="Straight Connector 143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6" name="Straight Connector 143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7" name="Group 14216"/>
            <p:cNvGrpSpPr/>
            <p:nvPr/>
          </p:nvGrpSpPr>
          <p:grpSpPr>
            <a:xfrm>
              <a:off x="4955701" y="349909"/>
              <a:ext cx="64800" cy="64800"/>
              <a:chOff x="4180032" y="3419476"/>
              <a:chExt cx="64800" cy="64800"/>
            </a:xfrm>
          </p:grpSpPr>
          <p:cxnSp>
            <p:nvCxnSpPr>
              <p:cNvPr id="14383" name="Straight Connector 143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4" name="Straight Connector 143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8" name="Group 14217"/>
            <p:cNvGrpSpPr/>
            <p:nvPr/>
          </p:nvGrpSpPr>
          <p:grpSpPr>
            <a:xfrm>
              <a:off x="5632761" y="349909"/>
              <a:ext cx="64800" cy="64800"/>
              <a:chOff x="4180032" y="3419476"/>
              <a:chExt cx="64800" cy="64800"/>
            </a:xfrm>
          </p:grpSpPr>
          <p:cxnSp>
            <p:nvCxnSpPr>
              <p:cNvPr id="14381" name="Straight Connector 143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2" name="Straight Connector 143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19" name="Group 14218"/>
            <p:cNvGrpSpPr/>
            <p:nvPr/>
          </p:nvGrpSpPr>
          <p:grpSpPr>
            <a:xfrm>
              <a:off x="6038997" y="349909"/>
              <a:ext cx="64800" cy="64800"/>
              <a:chOff x="4180032" y="3419476"/>
              <a:chExt cx="64800" cy="64800"/>
            </a:xfrm>
          </p:grpSpPr>
          <p:cxnSp>
            <p:nvCxnSpPr>
              <p:cNvPr id="14379" name="Straight Connector 143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80" name="Straight Connector 143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0" name="Group 14219"/>
            <p:cNvGrpSpPr/>
            <p:nvPr/>
          </p:nvGrpSpPr>
          <p:grpSpPr>
            <a:xfrm>
              <a:off x="6716057" y="349909"/>
              <a:ext cx="64800" cy="64800"/>
              <a:chOff x="4180032" y="3419476"/>
              <a:chExt cx="64800" cy="64800"/>
            </a:xfrm>
          </p:grpSpPr>
          <p:cxnSp>
            <p:nvCxnSpPr>
              <p:cNvPr id="14377" name="Straight Connector 143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8" name="Straight Connector 143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1" name="Group 14220"/>
            <p:cNvGrpSpPr/>
            <p:nvPr/>
          </p:nvGrpSpPr>
          <p:grpSpPr>
            <a:xfrm>
              <a:off x="7393117" y="349909"/>
              <a:ext cx="64800" cy="64800"/>
              <a:chOff x="4180032" y="3419476"/>
              <a:chExt cx="64800" cy="64800"/>
            </a:xfrm>
          </p:grpSpPr>
          <p:cxnSp>
            <p:nvCxnSpPr>
              <p:cNvPr id="14375" name="Straight Connector 143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6" name="Straight Connector 143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2" name="Group 14221"/>
            <p:cNvGrpSpPr/>
            <p:nvPr/>
          </p:nvGrpSpPr>
          <p:grpSpPr>
            <a:xfrm>
              <a:off x="8070177" y="349909"/>
              <a:ext cx="64800" cy="64800"/>
              <a:chOff x="4180032" y="3419476"/>
              <a:chExt cx="64800" cy="64800"/>
            </a:xfrm>
          </p:grpSpPr>
          <p:cxnSp>
            <p:nvCxnSpPr>
              <p:cNvPr id="14373" name="Straight Connector 143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4" name="Straight Connector 143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3" name="Group 14222"/>
            <p:cNvGrpSpPr/>
            <p:nvPr/>
          </p:nvGrpSpPr>
          <p:grpSpPr>
            <a:xfrm>
              <a:off x="8747219" y="349909"/>
              <a:ext cx="64800" cy="64800"/>
              <a:chOff x="4180032" y="3419476"/>
              <a:chExt cx="64800" cy="64800"/>
            </a:xfrm>
          </p:grpSpPr>
          <p:cxnSp>
            <p:nvCxnSpPr>
              <p:cNvPr id="14371" name="Straight Connector 143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2" name="Straight Connector 143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4" name="Group 14223"/>
            <p:cNvGrpSpPr/>
            <p:nvPr/>
          </p:nvGrpSpPr>
          <p:grpSpPr>
            <a:xfrm>
              <a:off x="1299577" y="349909"/>
              <a:ext cx="64800" cy="64800"/>
              <a:chOff x="4180032" y="3419476"/>
              <a:chExt cx="64800" cy="64800"/>
            </a:xfrm>
          </p:grpSpPr>
          <p:cxnSp>
            <p:nvCxnSpPr>
              <p:cNvPr id="14369" name="Straight Connector 143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70" name="Straight Connector 143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5" name="Group 14224"/>
            <p:cNvGrpSpPr/>
            <p:nvPr/>
          </p:nvGrpSpPr>
          <p:grpSpPr>
            <a:xfrm>
              <a:off x="2247461" y="349909"/>
              <a:ext cx="64800" cy="64800"/>
              <a:chOff x="4180032" y="3419476"/>
              <a:chExt cx="64800" cy="64800"/>
            </a:xfrm>
          </p:grpSpPr>
          <p:cxnSp>
            <p:nvCxnSpPr>
              <p:cNvPr id="14367" name="Straight Connector 143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8" name="Straight Connector 143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6" name="Group 14225"/>
            <p:cNvGrpSpPr/>
            <p:nvPr/>
          </p:nvGrpSpPr>
          <p:grpSpPr>
            <a:xfrm>
              <a:off x="3330757" y="349909"/>
              <a:ext cx="64800" cy="64800"/>
              <a:chOff x="4180032" y="3419476"/>
              <a:chExt cx="64800" cy="64800"/>
            </a:xfrm>
          </p:grpSpPr>
          <p:cxnSp>
            <p:nvCxnSpPr>
              <p:cNvPr id="14365" name="Straight Connector 143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6" name="Straight Connector 143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7" name="Group 14226"/>
            <p:cNvGrpSpPr/>
            <p:nvPr/>
          </p:nvGrpSpPr>
          <p:grpSpPr>
            <a:xfrm>
              <a:off x="4007817" y="349909"/>
              <a:ext cx="64800" cy="64800"/>
              <a:chOff x="4180032" y="3419476"/>
              <a:chExt cx="64800" cy="64800"/>
            </a:xfrm>
          </p:grpSpPr>
          <p:cxnSp>
            <p:nvCxnSpPr>
              <p:cNvPr id="14363" name="Straight Connector 143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4" name="Straight Connector 143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8" name="Group 14227"/>
            <p:cNvGrpSpPr/>
            <p:nvPr/>
          </p:nvGrpSpPr>
          <p:grpSpPr>
            <a:xfrm>
              <a:off x="4414053" y="349909"/>
              <a:ext cx="64800" cy="64800"/>
              <a:chOff x="4180032" y="3419476"/>
              <a:chExt cx="64800" cy="64800"/>
            </a:xfrm>
          </p:grpSpPr>
          <p:cxnSp>
            <p:nvCxnSpPr>
              <p:cNvPr id="14361" name="Straight Connector 143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2" name="Straight Connector 143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29" name="Group 14228"/>
            <p:cNvGrpSpPr/>
            <p:nvPr/>
          </p:nvGrpSpPr>
          <p:grpSpPr>
            <a:xfrm>
              <a:off x="5091113" y="349909"/>
              <a:ext cx="64800" cy="64800"/>
              <a:chOff x="4180032" y="3419476"/>
              <a:chExt cx="64800" cy="64800"/>
            </a:xfrm>
          </p:grpSpPr>
          <p:cxnSp>
            <p:nvCxnSpPr>
              <p:cNvPr id="14359" name="Straight Connector 143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60" name="Straight Connector 143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0" name="Group 14229"/>
            <p:cNvGrpSpPr/>
            <p:nvPr/>
          </p:nvGrpSpPr>
          <p:grpSpPr>
            <a:xfrm>
              <a:off x="6174409" y="349909"/>
              <a:ext cx="64800" cy="64800"/>
              <a:chOff x="4180032" y="3419476"/>
              <a:chExt cx="64800" cy="64800"/>
            </a:xfrm>
          </p:grpSpPr>
          <p:cxnSp>
            <p:nvCxnSpPr>
              <p:cNvPr id="14357" name="Straight Connector 143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8" name="Straight Connector 143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1" name="Group 14230"/>
            <p:cNvGrpSpPr/>
            <p:nvPr/>
          </p:nvGrpSpPr>
          <p:grpSpPr>
            <a:xfrm>
              <a:off x="6851469" y="349909"/>
              <a:ext cx="64800" cy="64800"/>
              <a:chOff x="4180032" y="3419476"/>
              <a:chExt cx="64800" cy="64800"/>
            </a:xfrm>
          </p:grpSpPr>
          <p:cxnSp>
            <p:nvCxnSpPr>
              <p:cNvPr id="14355" name="Straight Connector 143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6" name="Straight Connector 143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2" name="Group 14231"/>
            <p:cNvGrpSpPr/>
            <p:nvPr/>
          </p:nvGrpSpPr>
          <p:grpSpPr>
            <a:xfrm>
              <a:off x="7528529" y="349909"/>
              <a:ext cx="64800" cy="64800"/>
              <a:chOff x="4180032" y="3419476"/>
              <a:chExt cx="64800" cy="64800"/>
            </a:xfrm>
          </p:grpSpPr>
          <p:cxnSp>
            <p:nvCxnSpPr>
              <p:cNvPr id="14353" name="Straight Connector 143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4" name="Straight Connector 143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3" name="Group 14232"/>
            <p:cNvGrpSpPr/>
            <p:nvPr/>
          </p:nvGrpSpPr>
          <p:grpSpPr>
            <a:xfrm>
              <a:off x="8205589" y="349909"/>
              <a:ext cx="64800" cy="64800"/>
              <a:chOff x="4180032" y="3419476"/>
              <a:chExt cx="64800" cy="64800"/>
            </a:xfrm>
          </p:grpSpPr>
          <p:cxnSp>
            <p:nvCxnSpPr>
              <p:cNvPr id="14351" name="Straight Connector 143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2" name="Straight Connector 143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4" name="Group 14233"/>
            <p:cNvGrpSpPr/>
            <p:nvPr/>
          </p:nvGrpSpPr>
          <p:grpSpPr>
            <a:xfrm>
              <a:off x="757929" y="349909"/>
              <a:ext cx="64800" cy="64800"/>
              <a:chOff x="4180032" y="3419476"/>
              <a:chExt cx="64800" cy="64800"/>
            </a:xfrm>
          </p:grpSpPr>
          <p:cxnSp>
            <p:nvCxnSpPr>
              <p:cNvPr id="14349" name="Straight Connector 143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50" name="Straight Connector 143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5" name="Group 14234"/>
            <p:cNvGrpSpPr/>
            <p:nvPr/>
          </p:nvGrpSpPr>
          <p:grpSpPr>
            <a:xfrm>
              <a:off x="1434989" y="349909"/>
              <a:ext cx="64800" cy="64800"/>
              <a:chOff x="4180032" y="3419476"/>
              <a:chExt cx="64800" cy="64800"/>
            </a:xfrm>
          </p:grpSpPr>
          <p:cxnSp>
            <p:nvCxnSpPr>
              <p:cNvPr id="14347" name="Straight Connector 143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8" name="Straight Connector 143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6" name="Group 14235"/>
            <p:cNvGrpSpPr/>
            <p:nvPr/>
          </p:nvGrpSpPr>
          <p:grpSpPr>
            <a:xfrm>
              <a:off x="2382873" y="349909"/>
              <a:ext cx="64800" cy="64800"/>
              <a:chOff x="4180032" y="3419476"/>
              <a:chExt cx="64800" cy="64800"/>
            </a:xfrm>
          </p:grpSpPr>
          <p:cxnSp>
            <p:nvCxnSpPr>
              <p:cNvPr id="14345" name="Straight Connector 143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6" name="Straight Connector 143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7" name="Group 14236"/>
            <p:cNvGrpSpPr/>
            <p:nvPr/>
          </p:nvGrpSpPr>
          <p:grpSpPr>
            <a:xfrm>
              <a:off x="3466169" y="349909"/>
              <a:ext cx="64800" cy="64800"/>
              <a:chOff x="4180032" y="3419476"/>
              <a:chExt cx="64800" cy="64800"/>
            </a:xfrm>
          </p:grpSpPr>
          <p:cxnSp>
            <p:nvCxnSpPr>
              <p:cNvPr id="14343" name="Straight Connector 143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4" name="Straight Connector 143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8" name="Group 14237"/>
            <p:cNvGrpSpPr/>
            <p:nvPr/>
          </p:nvGrpSpPr>
          <p:grpSpPr>
            <a:xfrm>
              <a:off x="4143229" y="349909"/>
              <a:ext cx="64800" cy="64800"/>
              <a:chOff x="4180032" y="3419476"/>
              <a:chExt cx="64800" cy="64800"/>
            </a:xfrm>
          </p:grpSpPr>
          <p:cxnSp>
            <p:nvCxnSpPr>
              <p:cNvPr id="14341" name="Straight Connector 143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2" name="Straight Connector 143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39" name="Group 14238"/>
            <p:cNvGrpSpPr/>
            <p:nvPr/>
          </p:nvGrpSpPr>
          <p:grpSpPr>
            <a:xfrm>
              <a:off x="4549465" y="349909"/>
              <a:ext cx="64800" cy="64800"/>
              <a:chOff x="4180032" y="3419476"/>
              <a:chExt cx="64800" cy="64800"/>
            </a:xfrm>
          </p:grpSpPr>
          <p:cxnSp>
            <p:nvCxnSpPr>
              <p:cNvPr id="14339" name="Straight Connector 143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40" name="Straight Connector 143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0" name="Group 14239"/>
            <p:cNvGrpSpPr/>
            <p:nvPr/>
          </p:nvGrpSpPr>
          <p:grpSpPr>
            <a:xfrm>
              <a:off x="5226525" y="349909"/>
              <a:ext cx="64800" cy="64800"/>
              <a:chOff x="4180032" y="3419476"/>
              <a:chExt cx="64800" cy="64800"/>
            </a:xfrm>
          </p:grpSpPr>
          <p:cxnSp>
            <p:nvCxnSpPr>
              <p:cNvPr id="14337" name="Straight Connector 143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8" name="Straight Connector 143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1" name="Group 14240"/>
            <p:cNvGrpSpPr/>
            <p:nvPr/>
          </p:nvGrpSpPr>
          <p:grpSpPr>
            <a:xfrm>
              <a:off x="6309821" y="349909"/>
              <a:ext cx="64800" cy="64800"/>
              <a:chOff x="4180032" y="3419476"/>
              <a:chExt cx="64800" cy="64800"/>
            </a:xfrm>
          </p:grpSpPr>
          <p:cxnSp>
            <p:nvCxnSpPr>
              <p:cNvPr id="14335" name="Straight Connector 143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6" name="Straight Connector 143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2" name="Group 14241"/>
            <p:cNvGrpSpPr/>
            <p:nvPr/>
          </p:nvGrpSpPr>
          <p:grpSpPr>
            <a:xfrm>
              <a:off x="6986881" y="349909"/>
              <a:ext cx="64800" cy="64800"/>
              <a:chOff x="4180032" y="3419476"/>
              <a:chExt cx="64800" cy="64800"/>
            </a:xfrm>
          </p:grpSpPr>
          <p:cxnSp>
            <p:nvCxnSpPr>
              <p:cNvPr id="14333" name="Straight Connector 143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4" name="Straight Connector 143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3" name="Group 14242"/>
            <p:cNvGrpSpPr/>
            <p:nvPr/>
          </p:nvGrpSpPr>
          <p:grpSpPr>
            <a:xfrm>
              <a:off x="7663941" y="349909"/>
              <a:ext cx="64800" cy="64800"/>
              <a:chOff x="4180032" y="3419476"/>
              <a:chExt cx="64800" cy="64800"/>
            </a:xfrm>
          </p:grpSpPr>
          <p:cxnSp>
            <p:nvCxnSpPr>
              <p:cNvPr id="14331" name="Straight Connector 143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2" name="Straight Connector 143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4" name="Group 14243"/>
            <p:cNvGrpSpPr/>
            <p:nvPr/>
          </p:nvGrpSpPr>
          <p:grpSpPr>
            <a:xfrm>
              <a:off x="8341001" y="349909"/>
              <a:ext cx="64800" cy="64800"/>
              <a:chOff x="4180032" y="3419476"/>
              <a:chExt cx="64800" cy="64800"/>
            </a:xfrm>
          </p:grpSpPr>
          <p:cxnSp>
            <p:nvCxnSpPr>
              <p:cNvPr id="14329" name="Straight Connector 143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30" name="Straight Connector 143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5" name="Group 14244"/>
            <p:cNvGrpSpPr/>
            <p:nvPr/>
          </p:nvGrpSpPr>
          <p:grpSpPr>
            <a:xfrm>
              <a:off x="893341" y="349909"/>
              <a:ext cx="64800" cy="64800"/>
              <a:chOff x="4180032" y="3419476"/>
              <a:chExt cx="64800" cy="64800"/>
            </a:xfrm>
          </p:grpSpPr>
          <p:cxnSp>
            <p:nvCxnSpPr>
              <p:cNvPr id="14327" name="Straight Connector 143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8" name="Straight Connector 143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6" name="Group 14245"/>
            <p:cNvGrpSpPr/>
            <p:nvPr/>
          </p:nvGrpSpPr>
          <p:grpSpPr>
            <a:xfrm>
              <a:off x="1570401" y="349909"/>
              <a:ext cx="64800" cy="64800"/>
              <a:chOff x="4180032" y="3419476"/>
              <a:chExt cx="64800" cy="64800"/>
            </a:xfrm>
          </p:grpSpPr>
          <p:cxnSp>
            <p:nvCxnSpPr>
              <p:cNvPr id="14325" name="Straight Connector 143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6" name="Straight Connector 143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7" name="Group 14246"/>
            <p:cNvGrpSpPr/>
            <p:nvPr/>
          </p:nvGrpSpPr>
          <p:grpSpPr>
            <a:xfrm>
              <a:off x="2518285" y="349909"/>
              <a:ext cx="64800" cy="64800"/>
              <a:chOff x="4180032" y="3419476"/>
              <a:chExt cx="64800" cy="64800"/>
            </a:xfrm>
          </p:grpSpPr>
          <p:cxnSp>
            <p:nvCxnSpPr>
              <p:cNvPr id="14323" name="Straight Connector 143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4" name="Straight Connector 143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8" name="Group 14247"/>
            <p:cNvGrpSpPr/>
            <p:nvPr/>
          </p:nvGrpSpPr>
          <p:grpSpPr>
            <a:xfrm>
              <a:off x="3601581" y="349909"/>
              <a:ext cx="64800" cy="64800"/>
              <a:chOff x="4180032" y="3419476"/>
              <a:chExt cx="64800" cy="64800"/>
            </a:xfrm>
          </p:grpSpPr>
          <p:cxnSp>
            <p:nvCxnSpPr>
              <p:cNvPr id="14321" name="Straight Connector 143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2" name="Straight Connector 143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49" name="Group 14248"/>
            <p:cNvGrpSpPr/>
            <p:nvPr/>
          </p:nvGrpSpPr>
          <p:grpSpPr>
            <a:xfrm>
              <a:off x="4684877" y="349909"/>
              <a:ext cx="64800" cy="64800"/>
              <a:chOff x="4180032" y="3419476"/>
              <a:chExt cx="64800" cy="64800"/>
            </a:xfrm>
          </p:grpSpPr>
          <p:cxnSp>
            <p:nvCxnSpPr>
              <p:cNvPr id="14319" name="Straight Connector 143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20" name="Straight Connector 143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0" name="Group 14249"/>
            <p:cNvGrpSpPr/>
            <p:nvPr/>
          </p:nvGrpSpPr>
          <p:grpSpPr>
            <a:xfrm>
              <a:off x="5361937" y="349909"/>
              <a:ext cx="64800" cy="64800"/>
              <a:chOff x="4180032" y="3419476"/>
              <a:chExt cx="64800" cy="64800"/>
            </a:xfrm>
          </p:grpSpPr>
          <p:cxnSp>
            <p:nvCxnSpPr>
              <p:cNvPr id="14317" name="Straight Connector 143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8" name="Straight Connector 143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1" name="Group 14250"/>
            <p:cNvGrpSpPr/>
            <p:nvPr/>
          </p:nvGrpSpPr>
          <p:grpSpPr>
            <a:xfrm>
              <a:off x="5768173" y="349909"/>
              <a:ext cx="64800" cy="64800"/>
              <a:chOff x="4180032" y="3419476"/>
              <a:chExt cx="64800" cy="64800"/>
            </a:xfrm>
          </p:grpSpPr>
          <p:cxnSp>
            <p:nvCxnSpPr>
              <p:cNvPr id="14315" name="Straight Connector 143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6" name="Straight Connector 143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2" name="Group 14251"/>
            <p:cNvGrpSpPr/>
            <p:nvPr/>
          </p:nvGrpSpPr>
          <p:grpSpPr>
            <a:xfrm>
              <a:off x="6445233" y="349909"/>
              <a:ext cx="64800" cy="64800"/>
              <a:chOff x="4180032" y="3419476"/>
              <a:chExt cx="64800" cy="64800"/>
            </a:xfrm>
          </p:grpSpPr>
          <p:cxnSp>
            <p:nvCxnSpPr>
              <p:cNvPr id="14313" name="Straight Connector 143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4" name="Straight Connector 143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3" name="Group 14252"/>
            <p:cNvGrpSpPr/>
            <p:nvPr/>
          </p:nvGrpSpPr>
          <p:grpSpPr>
            <a:xfrm>
              <a:off x="7122293" y="349909"/>
              <a:ext cx="64800" cy="64800"/>
              <a:chOff x="4180032" y="3419476"/>
              <a:chExt cx="64800" cy="64800"/>
            </a:xfrm>
          </p:grpSpPr>
          <p:cxnSp>
            <p:nvCxnSpPr>
              <p:cNvPr id="14311" name="Straight Connector 143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2" name="Straight Connector 143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4" name="Group 14253"/>
            <p:cNvGrpSpPr/>
            <p:nvPr/>
          </p:nvGrpSpPr>
          <p:grpSpPr>
            <a:xfrm>
              <a:off x="7799353" y="349909"/>
              <a:ext cx="64800" cy="64800"/>
              <a:chOff x="4180032" y="3419476"/>
              <a:chExt cx="64800" cy="64800"/>
            </a:xfrm>
          </p:grpSpPr>
          <p:cxnSp>
            <p:nvCxnSpPr>
              <p:cNvPr id="14309" name="Straight Connector 143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10" name="Straight Connector 143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5" name="Group 14254"/>
            <p:cNvGrpSpPr/>
            <p:nvPr/>
          </p:nvGrpSpPr>
          <p:grpSpPr>
            <a:xfrm>
              <a:off x="8476413" y="349909"/>
              <a:ext cx="64800" cy="64800"/>
              <a:chOff x="4180032" y="3419476"/>
              <a:chExt cx="64800" cy="64800"/>
            </a:xfrm>
          </p:grpSpPr>
          <p:cxnSp>
            <p:nvCxnSpPr>
              <p:cNvPr id="14307" name="Straight Connector 143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8" name="Straight Connector 143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6" name="Group 14255"/>
            <p:cNvGrpSpPr/>
            <p:nvPr/>
          </p:nvGrpSpPr>
          <p:grpSpPr>
            <a:xfrm>
              <a:off x="1705813" y="349909"/>
              <a:ext cx="64800" cy="64800"/>
              <a:chOff x="4180032" y="3419476"/>
              <a:chExt cx="64800" cy="64800"/>
            </a:xfrm>
          </p:grpSpPr>
          <p:cxnSp>
            <p:nvCxnSpPr>
              <p:cNvPr id="14305" name="Straight Connector 143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6" name="Straight Connector 143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7" name="Group 14256"/>
            <p:cNvGrpSpPr/>
            <p:nvPr/>
          </p:nvGrpSpPr>
          <p:grpSpPr>
            <a:xfrm>
              <a:off x="2653697" y="349909"/>
              <a:ext cx="64800" cy="64800"/>
              <a:chOff x="4180032" y="3419476"/>
              <a:chExt cx="64800" cy="64800"/>
            </a:xfrm>
          </p:grpSpPr>
          <p:cxnSp>
            <p:nvCxnSpPr>
              <p:cNvPr id="14303" name="Straight Connector 143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4" name="Straight Connector 143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8" name="Group 14257"/>
            <p:cNvGrpSpPr/>
            <p:nvPr/>
          </p:nvGrpSpPr>
          <p:grpSpPr>
            <a:xfrm>
              <a:off x="3736993" y="349909"/>
              <a:ext cx="64800" cy="64800"/>
              <a:chOff x="4180032" y="3419476"/>
              <a:chExt cx="64800" cy="64800"/>
            </a:xfrm>
          </p:grpSpPr>
          <p:cxnSp>
            <p:nvCxnSpPr>
              <p:cNvPr id="14301" name="Straight Connector 143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2" name="Straight Connector 143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59" name="Group 14258"/>
            <p:cNvGrpSpPr/>
            <p:nvPr/>
          </p:nvGrpSpPr>
          <p:grpSpPr>
            <a:xfrm>
              <a:off x="4278641" y="349909"/>
              <a:ext cx="64800" cy="64800"/>
              <a:chOff x="4180032" y="3419476"/>
              <a:chExt cx="64800" cy="64800"/>
            </a:xfrm>
          </p:grpSpPr>
          <p:cxnSp>
            <p:nvCxnSpPr>
              <p:cNvPr id="14299" name="Straight Connector 142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300" name="Straight Connector 142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0" name="Group 14259"/>
            <p:cNvGrpSpPr/>
            <p:nvPr/>
          </p:nvGrpSpPr>
          <p:grpSpPr>
            <a:xfrm>
              <a:off x="4820289" y="349909"/>
              <a:ext cx="64800" cy="64800"/>
              <a:chOff x="4180032" y="3419476"/>
              <a:chExt cx="64800" cy="64800"/>
            </a:xfrm>
          </p:grpSpPr>
          <p:cxnSp>
            <p:nvCxnSpPr>
              <p:cNvPr id="14297" name="Straight Connector 14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8" name="Straight Connector 14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1" name="Group 14260"/>
            <p:cNvGrpSpPr/>
            <p:nvPr/>
          </p:nvGrpSpPr>
          <p:grpSpPr>
            <a:xfrm>
              <a:off x="5497349" y="349909"/>
              <a:ext cx="64800" cy="64800"/>
              <a:chOff x="4180032" y="3419476"/>
              <a:chExt cx="64800" cy="64800"/>
            </a:xfrm>
          </p:grpSpPr>
          <p:cxnSp>
            <p:nvCxnSpPr>
              <p:cNvPr id="14295" name="Straight Connector 14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6" name="Straight Connector 14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2" name="Group 14261"/>
            <p:cNvGrpSpPr/>
            <p:nvPr/>
          </p:nvGrpSpPr>
          <p:grpSpPr>
            <a:xfrm>
              <a:off x="5903585" y="349909"/>
              <a:ext cx="64800" cy="64800"/>
              <a:chOff x="4180032" y="3419476"/>
              <a:chExt cx="64800" cy="64800"/>
            </a:xfrm>
          </p:grpSpPr>
          <p:cxnSp>
            <p:nvCxnSpPr>
              <p:cNvPr id="14293" name="Straight Connector 14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4" name="Straight Connector 14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3" name="Group 14262"/>
            <p:cNvGrpSpPr/>
            <p:nvPr/>
          </p:nvGrpSpPr>
          <p:grpSpPr>
            <a:xfrm>
              <a:off x="6580645" y="349909"/>
              <a:ext cx="64800" cy="64800"/>
              <a:chOff x="4180032" y="3419476"/>
              <a:chExt cx="64800" cy="64800"/>
            </a:xfrm>
          </p:grpSpPr>
          <p:cxnSp>
            <p:nvCxnSpPr>
              <p:cNvPr id="14291" name="Straight Connector 14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2" name="Straight Connector 14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4" name="Group 14263"/>
            <p:cNvGrpSpPr/>
            <p:nvPr/>
          </p:nvGrpSpPr>
          <p:grpSpPr>
            <a:xfrm>
              <a:off x="7257705" y="349909"/>
              <a:ext cx="64800" cy="64800"/>
              <a:chOff x="4180032" y="3419476"/>
              <a:chExt cx="64800" cy="64800"/>
            </a:xfrm>
          </p:grpSpPr>
          <p:cxnSp>
            <p:nvCxnSpPr>
              <p:cNvPr id="14289" name="Straight Connector 14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90" name="Straight Connector 14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5" name="Group 14264"/>
            <p:cNvGrpSpPr/>
            <p:nvPr/>
          </p:nvGrpSpPr>
          <p:grpSpPr>
            <a:xfrm>
              <a:off x="7934765" y="349909"/>
              <a:ext cx="64800" cy="64800"/>
              <a:chOff x="4180032" y="3419476"/>
              <a:chExt cx="64800" cy="64800"/>
            </a:xfrm>
          </p:grpSpPr>
          <p:cxnSp>
            <p:nvCxnSpPr>
              <p:cNvPr id="14287" name="Straight Connector 14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8" name="Straight Connector 14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6" name="Group 14265"/>
            <p:cNvGrpSpPr/>
            <p:nvPr/>
          </p:nvGrpSpPr>
          <p:grpSpPr>
            <a:xfrm>
              <a:off x="8611825" y="349909"/>
              <a:ext cx="64800" cy="64800"/>
              <a:chOff x="4180032" y="3419476"/>
              <a:chExt cx="64800" cy="64800"/>
            </a:xfrm>
          </p:grpSpPr>
          <p:cxnSp>
            <p:nvCxnSpPr>
              <p:cNvPr id="14285" name="Straight Connector 14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6" name="Straight Connector 14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7" name="Group 14266"/>
            <p:cNvGrpSpPr/>
            <p:nvPr/>
          </p:nvGrpSpPr>
          <p:grpSpPr>
            <a:xfrm>
              <a:off x="1028753" y="349909"/>
              <a:ext cx="64800" cy="64800"/>
              <a:chOff x="4180032" y="3419476"/>
              <a:chExt cx="64800" cy="64800"/>
            </a:xfrm>
          </p:grpSpPr>
          <p:cxnSp>
            <p:nvCxnSpPr>
              <p:cNvPr id="14283" name="Straight Connector 14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4" name="Straight Connector 14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8" name="Group 14267"/>
            <p:cNvGrpSpPr/>
            <p:nvPr/>
          </p:nvGrpSpPr>
          <p:grpSpPr>
            <a:xfrm>
              <a:off x="1841225" y="349909"/>
              <a:ext cx="64800" cy="64800"/>
              <a:chOff x="4180032" y="3419476"/>
              <a:chExt cx="64800" cy="64800"/>
            </a:xfrm>
          </p:grpSpPr>
          <p:cxnSp>
            <p:nvCxnSpPr>
              <p:cNvPr id="14281" name="Straight Connector 14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2" name="Straight Connector 14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69" name="Group 14268"/>
            <p:cNvGrpSpPr/>
            <p:nvPr/>
          </p:nvGrpSpPr>
          <p:grpSpPr>
            <a:xfrm>
              <a:off x="2789109" y="349909"/>
              <a:ext cx="64800" cy="64800"/>
              <a:chOff x="4180032" y="3419476"/>
              <a:chExt cx="64800" cy="64800"/>
            </a:xfrm>
          </p:grpSpPr>
          <p:cxnSp>
            <p:nvCxnSpPr>
              <p:cNvPr id="14279" name="Straight Connector 14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80" name="Straight Connector 14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70" name="Group 14269"/>
            <p:cNvGrpSpPr/>
            <p:nvPr/>
          </p:nvGrpSpPr>
          <p:grpSpPr>
            <a:xfrm>
              <a:off x="1976637" y="349909"/>
              <a:ext cx="64800" cy="64800"/>
              <a:chOff x="4180032" y="3419476"/>
              <a:chExt cx="64800" cy="64800"/>
            </a:xfrm>
          </p:grpSpPr>
          <p:cxnSp>
            <p:nvCxnSpPr>
              <p:cNvPr id="14277" name="Straight Connector 14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78" name="Straight Connector 14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71" name="Group 14270"/>
            <p:cNvGrpSpPr/>
            <p:nvPr/>
          </p:nvGrpSpPr>
          <p:grpSpPr>
            <a:xfrm>
              <a:off x="2924521" y="349909"/>
              <a:ext cx="64800" cy="64800"/>
              <a:chOff x="4180032" y="3419476"/>
              <a:chExt cx="64800" cy="64800"/>
            </a:xfrm>
          </p:grpSpPr>
          <p:cxnSp>
            <p:nvCxnSpPr>
              <p:cNvPr id="14275" name="Straight Connector 14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76" name="Straight Connector 14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272" name="Group 14271"/>
            <p:cNvGrpSpPr/>
            <p:nvPr/>
          </p:nvGrpSpPr>
          <p:grpSpPr>
            <a:xfrm>
              <a:off x="3059933" y="349909"/>
              <a:ext cx="64800" cy="64800"/>
              <a:chOff x="4180032" y="3419476"/>
              <a:chExt cx="64800" cy="64800"/>
            </a:xfrm>
          </p:grpSpPr>
          <p:cxnSp>
            <p:nvCxnSpPr>
              <p:cNvPr id="14273" name="Straight Connector 14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274" name="Straight Connector 14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399" name="Group 14398"/>
          <p:cNvGrpSpPr/>
          <p:nvPr/>
        </p:nvGrpSpPr>
        <p:grpSpPr>
          <a:xfrm>
            <a:off x="468924" y="3023714"/>
            <a:ext cx="11280435" cy="64800"/>
            <a:chOff x="351693" y="349909"/>
            <a:chExt cx="8460326" cy="64800"/>
          </a:xfrm>
        </p:grpSpPr>
        <p:grpSp>
          <p:nvGrpSpPr>
            <p:cNvPr id="14400" name="Group 14399"/>
            <p:cNvGrpSpPr/>
            <p:nvPr/>
          </p:nvGrpSpPr>
          <p:grpSpPr>
            <a:xfrm>
              <a:off x="351693" y="349909"/>
              <a:ext cx="64800" cy="64800"/>
              <a:chOff x="4180032" y="3419476"/>
              <a:chExt cx="64800" cy="64800"/>
            </a:xfrm>
          </p:grpSpPr>
          <p:cxnSp>
            <p:nvCxnSpPr>
              <p:cNvPr id="14587" name="Straight Connector 145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8" name="Straight Connector 145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1" name="Group 14400"/>
            <p:cNvGrpSpPr/>
            <p:nvPr/>
          </p:nvGrpSpPr>
          <p:grpSpPr>
            <a:xfrm>
              <a:off x="487105" y="349909"/>
              <a:ext cx="64800" cy="64800"/>
              <a:chOff x="4180032" y="3419476"/>
              <a:chExt cx="64800" cy="64800"/>
            </a:xfrm>
          </p:grpSpPr>
          <p:cxnSp>
            <p:nvCxnSpPr>
              <p:cNvPr id="14585" name="Straight Connector 145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6" name="Straight Connector 145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2" name="Group 14401"/>
            <p:cNvGrpSpPr/>
            <p:nvPr/>
          </p:nvGrpSpPr>
          <p:grpSpPr>
            <a:xfrm>
              <a:off x="622517" y="349909"/>
              <a:ext cx="64800" cy="64800"/>
              <a:chOff x="4180032" y="3419476"/>
              <a:chExt cx="64800" cy="64800"/>
            </a:xfrm>
          </p:grpSpPr>
          <p:cxnSp>
            <p:nvCxnSpPr>
              <p:cNvPr id="14583" name="Straight Connector 145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4" name="Straight Connector 145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3" name="Group 14402"/>
            <p:cNvGrpSpPr/>
            <p:nvPr/>
          </p:nvGrpSpPr>
          <p:grpSpPr>
            <a:xfrm>
              <a:off x="1164165" y="349909"/>
              <a:ext cx="64800" cy="64800"/>
              <a:chOff x="4180032" y="3419476"/>
              <a:chExt cx="64800" cy="64800"/>
            </a:xfrm>
          </p:grpSpPr>
          <p:cxnSp>
            <p:nvCxnSpPr>
              <p:cNvPr id="14581" name="Straight Connector 145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2" name="Straight Connector 145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4" name="Group 14403"/>
            <p:cNvGrpSpPr/>
            <p:nvPr/>
          </p:nvGrpSpPr>
          <p:grpSpPr>
            <a:xfrm>
              <a:off x="2112049" y="349909"/>
              <a:ext cx="64800" cy="64800"/>
              <a:chOff x="4180032" y="3419476"/>
              <a:chExt cx="64800" cy="64800"/>
            </a:xfrm>
          </p:grpSpPr>
          <p:cxnSp>
            <p:nvCxnSpPr>
              <p:cNvPr id="14579" name="Straight Connector 145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80" name="Straight Connector 145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5" name="Group 14404"/>
            <p:cNvGrpSpPr/>
            <p:nvPr/>
          </p:nvGrpSpPr>
          <p:grpSpPr>
            <a:xfrm>
              <a:off x="3195345" y="349909"/>
              <a:ext cx="64800" cy="64800"/>
              <a:chOff x="4180032" y="3419476"/>
              <a:chExt cx="64800" cy="64800"/>
            </a:xfrm>
          </p:grpSpPr>
          <p:cxnSp>
            <p:nvCxnSpPr>
              <p:cNvPr id="14577" name="Straight Connector 145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8" name="Straight Connector 145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6" name="Group 14405"/>
            <p:cNvGrpSpPr/>
            <p:nvPr/>
          </p:nvGrpSpPr>
          <p:grpSpPr>
            <a:xfrm>
              <a:off x="3872405" y="349909"/>
              <a:ext cx="64800" cy="64800"/>
              <a:chOff x="4180032" y="3419476"/>
              <a:chExt cx="64800" cy="64800"/>
            </a:xfrm>
          </p:grpSpPr>
          <p:cxnSp>
            <p:nvCxnSpPr>
              <p:cNvPr id="14575" name="Straight Connector 145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6" name="Straight Connector 145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7" name="Group 14406"/>
            <p:cNvGrpSpPr/>
            <p:nvPr/>
          </p:nvGrpSpPr>
          <p:grpSpPr>
            <a:xfrm>
              <a:off x="4955701" y="349909"/>
              <a:ext cx="64800" cy="64800"/>
              <a:chOff x="4180032" y="3419476"/>
              <a:chExt cx="64800" cy="64800"/>
            </a:xfrm>
          </p:grpSpPr>
          <p:cxnSp>
            <p:nvCxnSpPr>
              <p:cNvPr id="14573" name="Straight Connector 145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4" name="Straight Connector 145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8" name="Group 14407"/>
            <p:cNvGrpSpPr/>
            <p:nvPr/>
          </p:nvGrpSpPr>
          <p:grpSpPr>
            <a:xfrm>
              <a:off x="5632761" y="349909"/>
              <a:ext cx="64800" cy="64800"/>
              <a:chOff x="4180032" y="3419476"/>
              <a:chExt cx="64800" cy="64800"/>
            </a:xfrm>
          </p:grpSpPr>
          <p:cxnSp>
            <p:nvCxnSpPr>
              <p:cNvPr id="14571" name="Straight Connector 145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2" name="Straight Connector 145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09" name="Group 14408"/>
            <p:cNvGrpSpPr/>
            <p:nvPr/>
          </p:nvGrpSpPr>
          <p:grpSpPr>
            <a:xfrm>
              <a:off x="6038997" y="349909"/>
              <a:ext cx="64800" cy="64800"/>
              <a:chOff x="4180032" y="3419476"/>
              <a:chExt cx="64800" cy="64800"/>
            </a:xfrm>
          </p:grpSpPr>
          <p:cxnSp>
            <p:nvCxnSpPr>
              <p:cNvPr id="14569" name="Straight Connector 145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70" name="Straight Connector 145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0" name="Group 14409"/>
            <p:cNvGrpSpPr/>
            <p:nvPr/>
          </p:nvGrpSpPr>
          <p:grpSpPr>
            <a:xfrm>
              <a:off x="6716057" y="349909"/>
              <a:ext cx="64800" cy="64800"/>
              <a:chOff x="4180032" y="3419476"/>
              <a:chExt cx="64800" cy="64800"/>
            </a:xfrm>
          </p:grpSpPr>
          <p:cxnSp>
            <p:nvCxnSpPr>
              <p:cNvPr id="14567" name="Straight Connector 145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8" name="Straight Connector 145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1" name="Group 14410"/>
            <p:cNvGrpSpPr/>
            <p:nvPr/>
          </p:nvGrpSpPr>
          <p:grpSpPr>
            <a:xfrm>
              <a:off x="7393117" y="349909"/>
              <a:ext cx="64800" cy="64800"/>
              <a:chOff x="4180032" y="3419476"/>
              <a:chExt cx="64800" cy="64800"/>
            </a:xfrm>
          </p:grpSpPr>
          <p:cxnSp>
            <p:nvCxnSpPr>
              <p:cNvPr id="14565" name="Straight Connector 145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6" name="Straight Connector 145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2" name="Group 14411"/>
            <p:cNvGrpSpPr/>
            <p:nvPr/>
          </p:nvGrpSpPr>
          <p:grpSpPr>
            <a:xfrm>
              <a:off x="8070177" y="349909"/>
              <a:ext cx="64800" cy="64800"/>
              <a:chOff x="4180032" y="3419476"/>
              <a:chExt cx="64800" cy="64800"/>
            </a:xfrm>
          </p:grpSpPr>
          <p:cxnSp>
            <p:nvCxnSpPr>
              <p:cNvPr id="14563" name="Straight Connector 145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4" name="Straight Connector 145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3" name="Group 14412"/>
            <p:cNvGrpSpPr/>
            <p:nvPr/>
          </p:nvGrpSpPr>
          <p:grpSpPr>
            <a:xfrm>
              <a:off x="8747219" y="349909"/>
              <a:ext cx="64800" cy="64800"/>
              <a:chOff x="4180032" y="3419476"/>
              <a:chExt cx="64800" cy="64800"/>
            </a:xfrm>
          </p:grpSpPr>
          <p:cxnSp>
            <p:nvCxnSpPr>
              <p:cNvPr id="14561" name="Straight Connector 145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2" name="Straight Connector 145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4" name="Group 14413"/>
            <p:cNvGrpSpPr/>
            <p:nvPr/>
          </p:nvGrpSpPr>
          <p:grpSpPr>
            <a:xfrm>
              <a:off x="1299577" y="349909"/>
              <a:ext cx="64800" cy="64800"/>
              <a:chOff x="4180032" y="3419476"/>
              <a:chExt cx="64800" cy="64800"/>
            </a:xfrm>
          </p:grpSpPr>
          <p:cxnSp>
            <p:nvCxnSpPr>
              <p:cNvPr id="14559" name="Straight Connector 145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60" name="Straight Connector 145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5" name="Group 14414"/>
            <p:cNvGrpSpPr/>
            <p:nvPr/>
          </p:nvGrpSpPr>
          <p:grpSpPr>
            <a:xfrm>
              <a:off x="2247461" y="349909"/>
              <a:ext cx="64800" cy="64800"/>
              <a:chOff x="4180032" y="3419476"/>
              <a:chExt cx="64800" cy="64800"/>
            </a:xfrm>
          </p:grpSpPr>
          <p:cxnSp>
            <p:nvCxnSpPr>
              <p:cNvPr id="14557" name="Straight Connector 145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8" name="Straight Connector 145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6" name="Group 14415"/>
            <p:cNvGrpSpPr/>
            <p:nvPr/>
          </p:nvGrpSpPr>
          <p:grpSpPr>
            <a:xfrm>
              <a:off x="3330757" y="349909"/>
              <a:ext cx="64800" cy="64800"/>
              <a:chOff x="4180032" y="3419476"/>
              <a:chExt cx="64800" cy="64800"/>
            </a:xfrm>
          </p:grpSpPr>
          <p:cxnSp>
            <p:nvCxnSpPr>
              <p:cNvPr id="14555" name="Straight Connector 145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6" name="Straight Connector 145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7" name="Group 14416"/>
            <p:cNvGrpSpPr/>
            <p:nvPr/>
          </p:nvGrpSpPr>
          <p:grpSpPr>
            <a:xfrm>
              <a:off x="4007817" y="349909"/>
              <a:ext cx="64800" cy="64800"/>
              <a:chOff x="4180032" y="3419476"/>
              <a:chExt cx="64800" cy="64800"/>
            </a:xfrm>
          </p:grpSpPr>
          <p:cxnSp>
            <p:nvCxnSpPr>
              <p:cNvPr id="14553" name="Straight Connector 145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4" name="Straight Connector 145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8" name="Group 14417"/>
            <p:cNvGrpSpPr/>
            <p:nvPr/>
          </p:nvGrpSpPr>
          <p:grpSpPr>
            <a:xfrm>
              <a:off x="4414053" y="349909"/>
              <a:ext cx="64800" cy="64800"/>
              <a:chOff x="4180032" y="3419476"/>
              <a:chExt cx="64800" cy="64800"/>
            </a:xfrm>
          </p:grpSpPr>
          <p:cxnSp>
            <p:nvCxnSpPr>
              <p:cNvPr id="14551" name="Straight Connector 145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2" name="Straight Connector 145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19" name="Group 14418"/>
            <p:cNvGrpSpPr/>
            <p:nvPr/>
          </p:nvGrpSpPr>
          <p:grpSpPr>
            <a:xfrm>
              <a:off x="5091113" y="349909"/>
              <a:ext cx="64800" cy="64800"/>
              <a:chOff x="4180032" y="3419476"/>
              <a:chExt cx="64800" cy="64800"/>
            </a:xfrm>
          </p:grpSpPr>
          <p:cxnSp>
            <p:nvCxnSpPr>
              <p:cNvPr id="14549" name="Straight Connector 145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50" name="Straight Connector 145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0" name="Group 14419"/>
            <p:cNvGrpSpPr/>
            <p:nvPr/>
          </p:nvGrpSpPr>
          <p:grpSpPr>
            <a:xfrm>
              <a:off x="6174409" y="349909"/>
              <a:ext cx="64800" cy="64800"/>
              <a:chOff x="4180032" y="3419476"/>
              <a:chExt cx="64800" cy="64800"/>
            </a:xfrm>
          </p:grpSpPr>
          <p:cxnSp>
            <p:nvCxnSpPr>
              <p:cNvPr id="14547" name="Straight Connector 145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8" name="Straight Connector 145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1" name="Group 14420"/>
            <p:cNvGrpSpPr/>
            <p:nvPr/>
          </p:nvGrpSpPr>
          <p:grpSpPr>
            <a:xfrm>
              <a:off x="6851469" y="349909"/>
              <a:ext cx="64800" cy="64800"/>
              <a:chOff x="4180032" y="3419476"/>
              <a:chExt cx="64800" cy="64800"/>
            </a:xfrm>
          </p:grpSpPr>
          <p:cxnSp>
            <p:nvCxnSpPr>
              <p:cNvPr id="14545" name="Straight Connector 145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6" name="Straight Connector 145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2" name="Group 14421"/>
            <p:cNvGrpSpPr/>
            <p:nvPr/>
          </p:nvGrpSpPr>
          <p:grpSpPr>
            <a:xfrm>
              <a:off x="7528529" y="349909"/>
              <a:ext cx="64800" cy="64800"/>
              <a:chOff x="4180032" y="3419476"/>
              <a:chExt cx="64800" cy="64800"/>
            </a:xfrm>
          </p:grpSpPr>
          <p:cxnSp>
            <p:nvCxnSpPr>
              <p:cNvPr id="14543" name="Straight Connector 145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4" name="Straight Connector 145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3" name="Group 14422"/>
            <p:cNvGrpSpPr/>
            <p:nvPr/>
          </p:nvGrpSpPr>
          <p:grpSpPr>
            <a:xfrm>
              <a:off x="8205589" y="349909"/>
              <a:ext cx="64800" cy="64800"/>
              <a:chOff x="4180032" y="3419476"/>
              <a:chExt cx="64800" cy="64800"/>
            </a:xfrm>
          </p:grpSpPr>
          <p:cxnSp>
            <p:nvCxnSpPr>
              <p:cNvPr id="14541" name="Straight Connector 145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2" name="Straight Connector 145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4" name="Group 14423"/>
            <p:cNvGrpSpPr/>
            <p:nvPr/>
          </p:nvGrpSpPr>
          <p:grpSpPr>
            <a:xfrm>
              <a:off x="757929" y="349909"/>
              <a:ext cx="64800" cy="64800"/>
              <a:chOff x="4180032" y="3419476"/>
              <a:chExt cx="64800" cy="64800"/>
            </a:xfrm>
          </p:grpSpPr>
          <p:cxnSp>
            <p:nvCxnSpPr>
              <p:cNvPr id="14539" name="Straight Connector 145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40" name="Straight Connector 145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5" name="Group 14424"/>
            <p:cNvGrpSpPr/>
            <p:nvPr/>
          </p:nvGrpSpPr>
          <p:grpSpPr>
            <a:xfrm>
              <a:off x="1434989" y="349909"/>
              <a:ext cx="64800" cy="64800"/>
              <a:chOff x="4180032" y="3419476"/>
              <a:chExt cx="64800" cy="64800"/>
            </a:xfrm>
          </p:grpSpPr>
          <p:cxnSp>
            <p:nvCxnSpPr>
              <p:cNvPr id="14537" name="Straight Connector 145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8" name="Straight Connector 145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6" name="Group 14425"/>
            <p:cNvGrpSpPr/>
            <p:nvPr/>
          </p:nvGrpSpPr>
          <p:grpSpPr>
            <a:xfrm>
              <a:off x="2382873" y="349909"/>
              <a:ext cx="64800" cy="64800"/>
              <a:chOff x="4180032" y="3419476"/>
              <a:chExt cx="64800" cy="64800"/>
            </a:xfrm>
          </p:grpSpPr>
          <p:cxnSp>
            <p:nvCxnSpPr>
              <p:cNvPr id="14535" name="Straight Connector 145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6" name="Straight Connector 145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7" name="Group 14426"/>
            <p:cNvGrpSpPr/>
            <p:nvPr/>
          </p:nvGrpSpPr>
          <p:grpSpPr>
            <a:xfrm>
              <a:off x="3466169" y="349909"/>
              <a:ext cx="64800" cy="64800"/>
              <a:chOff x="4180032" y="3419476"/>
              <a:chExt cx="64800" cy="64800"/>
            </a:xfrm>
          </p:grpSpPr>
          <p:cxnSp>
            <p:nvCxnSpPr>
              <p:cNvPr id="14533" name="Straight Connector 145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4" name="Straight Connector 145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8" name="Group 14427"/>
            <p:cNvGrpSpPr/>
            <p:nvPr/>
          </p:nvGrpSpPr>
          <p:grpSpPr>
            <a:xfrm>
              <a:off x="4143229" y="349909"/>
              <a:ext cx="64800" cy="64800"/>
              <a:chOff x="4180032" y="3419476"/>
              <a:chExt cx="64800" cy="64800"/>
            </a:xfrm>
          </p:grpSpPr>
          <p:cxnSp>
            <p:nvCxnSpPr>
              <p:cNvPr id="14531" name="Straight Connector 145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2" name="Straight Connector 145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29" name="Group 14428"/>
            <p:cNvGrpSpPr/>
            <p:nvPr/>
          </p:nvGrpSpPr>
          <p:grpSpPr>
            <a:xfrm>
              <a:off x="4549465" y="349909"/>
              <a:ext cx="64800" cy="64800"/>
              <a:chOff x="4180032" y="3419476"/>
              <a:chExt cx="64800" cy="64800"/>
            </a:xfrm>
          </p:grpSpPr>
          <p:cxnSp>
            <p:nvCxnSpPr>
              <p:cNvPr id="14529" name="Straight Connector 145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30" name="Straight Connector 145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0" name="Group 14429"/>
            <p:cNvGrpSpPr/>
            <p:nvPr/>
          </p:nvGrpSpPr>
          <p:grpSpPr>
            <a:xfrm>
              <a:off x="5226525" y="349909"/>
              <a:ext cx="64800" cy="64800"/>
              <a:chOff x="4180032" y="3419476"/>
              <a:chExt cx="64800" cy="64800"/>
            </a:xfrm>
          </p:grpSpPr>
          <p:cxnSp>
            <p:nvCxnSpPr>
              <p:cNvPr id="14527" name="Straight Connector 145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8" name="Straight Connector 145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1" name="Group 14430"/>
            <p:cNvGrpSpPr/>
            <p:nvPr/>
          </p:nvGrpSpPr>
          <p:grpSpPr>
            <a:xfrm>
              <a:off x="6309821" y="349909"/>
              <a:ext cx="64800" cy="64800"/>
              <a:chOff x="4180032" y="3419476"/>
              <a:chExt cx="64800" cy="64800"/>
            </a:xfrm>
          </p:grpSpPr>
          <p:cxnSp>
            <p:nvCxnSpPr>
              <p:cNvPr id="14525" name="Straight Connector 145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6" name="Straight Connector 145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2" name="Group 14431"/>
            <p:cNvGrpSpPr/>
            <p:nvPr/>
          </p:nvGrpSpPr>
          <p:grpSpPr>
            <a:xfrm>
              <a:off x="6986881" y="349909"/>
              <a:ext cx="64800" cy="64800"/>
              <a:chOff x="4180032" y="3419476"/>
              <a:chExt cx="64800" cy="64800"/>
            </a:xfrm>
          </p:grpSpPr>
          <p:cxnSp>
            <p:nvCxnSpPr>
              <p:cNvPr id="14523" name="Straight Connector 145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4" name="Straight Connector 145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3" name="Group 14432"/>
            <p:cNvGrpSpPr/>
            <p:nvPr/>
          </p:nvGrpSpPr>
          <p:grpSpPr>
            <a:xfrm>
              <a:off x="7663941" y="349909"/>
              <a:ext cx="64800" cy="64800"/>
              <a:chOff x="4180032" y="3419476"/>
              <a:chExt cx="64800" cy="64800"/>
            </a:xfrm>
          </p:grpSpPr>
          <p:cxnSp>
            <p:nvCxnSpPr>
              <p:cNvPr id="14521" name="Straight Connector 145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2" name="Straight Connector 145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4" name="Group 14433"/>
            <p:cNvGrpSpPr/>
            <p:nvPr/>
          </p:nvGrpSpPr>
          <p:grpSpPr>
            <a:xfrm>
              <a:off x="8341001" y="349909"/>
              <a:ext cx="64800" cy="64800"/>
              <a:chOff x="4180032" y="3419476"/>
              <a:chExt cx="64800" cy="64800"/>
            </a:xfrm>
          </p:grpSpPr>
          <p:cxnSp>
            <p:nvCxnSpPr>
              <p:cNvPr id="14519" name="Straight Connector 145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20" name="Straight Connector 145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5" name="Group 14434"/>
            <p:cNvGrpSpPr/>
            <p:nvPr/>
          </p:nvGrpSpPr>
          <p:grpSpPr>
            <a:xfrm>
              <a:off x="893341" y="349909"/>
              <a:ext cx="64800" cy="64800"/>
              <a:chOff x="4180032" y="3419476"/>
              <a:chExt cx="64800" cy="64800"/>
            </a:xfrm>
          </p:grpSpPr>
          <p:cxnSp>
            <p:nvCxnSpPr>
              <p:cNvPr id="14517" name="Straight Connector 145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8" name="Straight Connector 145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6" name="Group 14435"/>
            <p:cNvGrpSpPr/>
            <p:nvPr/>
          </p:nvGrpSpPr>
          <p:grpSpPr>
            <a:xfrm>
              <a:off x="1570401" y="349909"/>
              <a:ext cx="64800" cy="64800"/>
              <a:chOff x="4180032" y="3419476"/>
              <a:chExt cx="64800" cy="64800"/>
            </a:xfrm>
          </p:grpSpPr>
          <p:cxnSp>
            <p:nvCxnSpPr>
              <p:cNvPr id="14515" name="Straight Connector 145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6" name="Straight Connector 145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7" name="Group 14436"/>
            <p:cNvGrpSpPr/>
            <p:nvPr/>
          </p:nvGrpSpPr>
          <p:grpSpPr>
            <a:xfrm>
              <a:off x="2518285" y="349909"/>
              <a:ext cx="64800" cy="64800"/>
              <a:chOff x="4180032" y="3419476"/>
              <a:chExt cx="64800" cy="64800"/>
            </a:xfrm>
          </p:grpSpPr>
          <p:cxnSp>
            <p:nvCxnSpPr>
              <p:cNvPr id="14513" name="Straight Connector 145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4" name="Straight Connector 145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8" name="Group 14437"/>
            <p:cNvGrpSpPr/>
            <p:nvPr/>
          </p:nvGrpSpPr>
          <p:grpSpPr>
            <a:xfrm>
              <a:off x="3601581" y="349909"/>
              <a:ext cx="64800" cy="64800"/>
              <a:chOff x="4180032" y="3419476"/>
              <a:chExt cx="64800" cy="64800"/>
            </a:xfrm>
          </p:grpSpPr>
          <p:cxnSp>
            <p:nvCxnSpPr>
              <p:cNvPr id="14511" name="Straight Connector 145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2" name="Straight Connector 145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39" name="Group 14438"/>
            <p:cNvGrpSpPr/>
            <p:nvPr/>
          </p:nvGrpSpPr>
          <p:grpSpPr>
            <a:xfrm>
              <a:off x="4684877" y="349909"/>
              <a:ext cx="64800" cy="64800"/>
              <a:chOff x="4180032" y="3419476"/>
              <a:chExt cx="64800" cy="64800"/>
            </a:xfrm>
          </p:grpSpPr>
          <p:cxnSp>
            <p:nvCxnSpPr>
              <p:cNvPr id="14509" name="Straight Connector 145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10" name="Straight Connector 145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0" name="Group 14439"/>
            <p:cNvGrpSpPr/>
            <p:nvPr/>
          </p:nvGrpSpPr>
          <p:grpSpPr>
            <a:xfrm>
              <a:off x="5361937" y="349909"/>
              <a:ext cx="64800" cy="64800"/>
              <a:chOff x="4180032" y="3419476"/>
              <a:chExt cx="64800" cy="64800"/>
            </a:xfrm>
          </p:grpSpPr>
          <p:cxnSp>
            <p:nvCxnSpPr>
              <p:cNvPr id="14507" name="Straight Connector 145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8" name="Straight Connector 145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1" name="Group 14440"/>
            <p:cNvGrpSpPr/>
            <p:nvPr/>
          </p:nvGrpSpPr>
          <p:grpSpPr>
            <a:xfrm>
              <a:off x="5768173" y="349909"/>
              <a:ext cx="64800" cy="64800"/>
              <a:chOff x="4180032" y="3419476"/>
              <a:chExt cx="64800" cy="64800"/>
            </a:xfrm>
          </p:grpSpPr>
          <p:cxnSp>
            <p:nvCxnSpPr>
              <p:cNvPr id="14505" name="Straight Connector 145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6" name="Straight Connector 145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2" name="Group 14441"/>
            <p:cNvGrpSpPr/>
            <p:nvPr/>
          </p:nvGrpSpPr>
          <p:grpSpPr>
            <a:xfrm>
              <a:off x="6445233" y="349909"/>
              <a:ext cx="64800" cy="64800"/>
              <a:chOff x="4180032" y="3419476"/>
              <a:chExt cx="64800" cy="64800"/>
            </a:xfrm>
          </p:grpSpPr>
          <p:cxnSp>
            <p:nvCxnSpPr>
              <p:cNvPr id="14503" name="Straight Connector 145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4" name="Straight Connector 145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3" name="Group 14442"/>
            <p:cNvGrpSpPr/>
            <p:nvPr/>
          </p:nvGrpSpPr>
          <p:grpSpPr>
            <a:xfrm>
              <a:off x="7122293" y="349909"/>
              <a:ext cx="64800" cy="64800"/>
              <a:chOff x="4180032" y="3419476"/>
              <a:chExt cx="64800" cy="64800"/>
            </a:xfrm>
          </p:grpSpPr>
          <p:cxnSp>
            <p:nvCxnSpPr>
              <p:cNvPr id="14501" name="Straight Connector 145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2" name="Straight Connector 145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4" name="Group 14443"/>
            <p:cNvGrpSpPr/>
            <p:nvPr/>
          </p:nvGrpSpPr>
          <p:grpSpPr>
            <a:xfrm>
              <a:off x="7799353" y="349909"/>
              <a:ext cx="64800" cy="64800"/>
              <a:chOff x="4180032" y="3419476"/>
              <a:chExt cx="64800" cy="64800"/>
            </a:xfrm>
          </p:grpSpPr>
          <p:cxnSp>
            <p:nvCxnSpPr>
              <p:cNvPr id="14499" name="Straight Connector 144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500" name="Straight Connector 144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5" name="Group 14444"/>
            <p:cNvGrpSpPr/>
            <p:nvPr/>
          </p:nvGrpSpPr>
          <p:grpSpPr>
            <a:xfrm>
              <a:off x="8476413" y="349909"/>
              <a:ext cx="64800" cy="64800"/>
              <a:chOff x="4180032" y="3419476"/>
              <a:chExt cx="64800" cy="64800"/>
            </a:xfrm>
          </p:grpSpPr>
          <p:cxnSp>
            <p:nvCxnSpPr>
              <p:cNvPr id="14497" name="Straight Connector 144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8" name="Straight Connector 144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6" name="Group 14445"/>
            <p:cNvGrpSpPr/>
            <p:nvPr/>
          </p:nvGrpSpPr>
          <p:grpSpPr>
            <a:xfrm>
              <a:off x="1705813" y="349909"/>
              <a:ext cx="64800" cy="64800"/>
              <a:chOff x="4180032" y="3419476"/>
              <a:chExt cx="64800" cy="64800"/>
            </a:xfrm>
          </p:grpSpPr>
          <p:cxnSp>
            <p:nvCxnSpPr>
              <p:cNvPr id="14495" name="Straight Connector 144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6" name="Straight Connector 144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7" name="Group 14446"/>
            <p:cNvGrpSpPr/>
            <p:nvPr/>
          </p:nvGrpSpPr>
          <p:grpSpPr>
            <a:xfrm>
              <a:off x="2653697" y="349909"/>
              <a:ext cx="64800" cy="64800"/>
              <a:chOff x="4180032" y="3419476"/>
              <a:chExt cx="64800" cy="64800"/>
            </a:xfrm>
          </p:grpSpPr>
          <p:cxnSp>
            <p:nvCxnSpPr>
              <p:cNvPr id="14493" name="Straight Connector 144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4" name="Straight Connector 144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8" name="Group 14447"/>
            <p:cNvGrpSpPr/>
            <p:nvPr/>
          </p:nvGrpSpPr>
          <p:grpSpPr>
            <a:xfrm>
              <a:off x="3736993" y="349909"/>
              <a:ext cx="64800" cy="64800"/>
              <a:chOff x="4180032" y="3419476"/>
              <a:chExt cx="64800" cy="64800"/>
            </a:xfrm>
          </p:grpSpPr>
          <p:cxnSp>
            <p:nvCxnSpPr>
              <p:cNvPr id="14491" name="Straight Connector 144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2" name="Straight Connector 144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49" name="Group 14448"/>
            <p:cNvGrpSpPr/>
            <p:nvPr/>
          </p:nvGrpSpPr>
          <p:grpSpPr>
            <a:xfrm>
              <a:off x="4278641" y="349909"/>
              <a:ext cx="64800" cy="64800"/>
              <a:chOff x="4180032" y="3419476"/>
              <a:chExt cx="64800" cy="64800"/>
            </a:xfrm>
          </p:grpSpPr>
          <p:cxnSp>
            <p:nvCxnSpPr>
              <p:cNvPr id="14489" name="Straight Connector 144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90" name="Straight Connector 144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0" name="Group 14449"/>
            <p:cNvGrpSpPr/>
            <p:nvPr/>
          </p:nvGrpSpPr>
          <p:grpSpPr>
            <a:xfrm>
              <a:off x="4820289" y="349909"/>
              <a:ext cx="64800" cy="64800"/>
              <a:chOff x="4180032" y="3419476"/>
              <a:chExt cx="64800" cy="64800"/>
            </a:xfrm>
          </p:grpSpPr>
          <p:cxnSp>
            <p:nvCxnSpPr>
              <p:cNvPr id="14487" name="Straight Connector 14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8" name="Straight Connector 14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1" name="Group 14450"/>
            <p:cNvGrpSpPr/>
            <p:nvPr/>
          </p:nvGrpSpPr>
          <p:grpSpPr>
            <a:xfrm>
              <a:off x="5497349" y="349909"/>
              <a:ext cx="64800" cy="64800"/>
              <a:chOff x="4180032" y="3419476"/>
              <a:chExt cx="64800" cy="64800"/>
            </a:xfrm>
          </p:grpSpPr>
          <p:cxnSp>
            <p:nvCxnSpPr>
              <p:cNvPr id="14485" name="Straight Connector 14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6" name="Straight Connector 14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2" name="Group 14451"/>
            <p:cNvGrpSpPr/>
            <p:nvPr/>
          </p:nvGrpSpPr>
          <p:grpSpPr>
            <a:xfrm>
              <a:off x="5903585" y="349909"/>
              <a:ext cx="64800" cy="64800"/>
              <a:chOff x="4180032" y="3419476"/>
              <a:chExt cx="64800" cy="64800"/>
            </a:xfrm>
          </p:grpSpPr>
          <p:cxnSp>
            <p:nvCxnSpPr>
              <p:cNvPr id="14483" name="Straight Connector 14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4" name="Straight Connector 14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3" name="Group 14452"/>
            <p:cNvGrpSpPr/>
            <p:nvPr/>
          </p:nvGrpSpPr>
          <p:grpSpPr>
            <a:xfrm>
              <a:off x="6580645" y="349909"/>
              <a:ext cx="64800" cy="64800"/>
              <a:chOff x="4180032" y="3419476"/>
              <a:chExt cx="64800" cy="64800"/>
            </a:xfrm>
          </p:grpSpPr>
          <p:cxnSp>
            <p:nvCxnSpPr>
              <p:cNvPr id="14481" name="Straight Connector 14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2" name="Straight Connector 14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4" name="Group 14453"/>
            <p:cNvGrpSpPr/>
            <p:nvPr/>
          </p:nvGrpSpPr>
          <p:grpSpPr>
            <a:xfrm>
              <a:off x="7257705" y="349909"/>
              <a:ext cx="64800" cy="64800"/>
              <a:chOff x="4180032" y="3419476"/>
              <a:chExt cx="64800" cy="64800"/>
            </a:xfrm>
          </p:grpSpPr>
          <p:cxnSp>
            <p:nvCxnSpPr>
              <p:cNvPr id="14479" name="Straight Connector 14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80" name="Straight Connector 14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5" name="Group 14454"/>
            <p:cNvGrpSpPr/>
            <p:nvPr/>
          </p:nvGrpSpPr>
          <p:grpSpPr>
            <a:xfrm>
              <a:off x="7934765" y="349909"/>
              <a:ext cx="64800" cy="64800"/>
              <a:chOff x="4180032" y="3419476"/>
              <a:chExt cx="64800" cy="64800"/>
            </a:xfrm>
          </p:grpSpPr>
          <p:cxnSp>
            <p:nvCxnSpPr>
              <p:cNvPr id="14477" name="Straight Connector 14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8" name="Straight Connector 14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6" name="Group 14455"/>
            <p:cNvGrpSpPr/>
            <p:nvPr/>
          </p:nvGrpSpPr>
          <p:grpSpPr>
            <a:xfrm>
              <a:off x="8611825" y="349909"/>
              <a:ext cx="64800" cy="64800"/>
              <a:chOff x="4180032" y="3419476"/>
              <a:chExt cx="64800" cy="64800"/>
            </a:xfrm>
          </p:grpSpPr>
          <p:cxnSp>
            <p:nvCxnSpPr>
              <p:cNvPr id="14475" name="Straight Connector 14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6" name="Straight Connector 14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7" name="Group 14456"/>
            <p:cNvGrpSpPr/>
            <p:nvPr/>
          </p:nvGrpSpPr>
          <p:grpSpPr>
            <a:xfrm>
              <a:off x="1028753" y="349909"/>
              <a:ext cx="64800" cy="64800"/>
              <a:chOff x="4180032" y="3419476"/>
              <a:chExt cx="64800" cy="64800"/>
            </a:xfrm>
          </p:grpSpPr>
          <p:cxnSp>
            <p:nvCxnSpPr>
              <p:cNvPr id="14473" name="Straight Connector 14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4" name="Straight Connector 14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8" name="Group 14457"/>
            <p:cNvGrpSpPr/>
            <p:nvPr/>
          </p:nvGrpSpPr>
          <p:grpSpPr>
            <a:xfrm>
              <a:off x="1841225" y="349909"/>
              <a:ext cx="64800" cy="64800"/>
              <a:chOff x="4180032" y="3419476"/>
              <a:chExt cx="64800" cy="64800"/>
            </a:xfrm>
          </p:grpSpPr>
          <p:cxnSp>
            <p:nvCxnSpPr>
              <p:cNvPr id="14471" name="Straight Connector 14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2" name="Straight Connector 14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59" name="Group 14458"/>
            <p:cNvGrpSpPr/>
            <p:nvPr/>
          </p:nvGrpSpPr>
          <p:grpSpPr>
            <a:xfrm>
              <a:off x="2789109" y="349909"/>
              <a:ext cx="64800" cy="64800"/>
              <a:chOff x="4180032" y="3419476"/>
              <a:chExt cx="64800" cy="64800"/>
            </a:xfrm>
          </p:grpSpPr>
          <p:cxnSp>
            <p:nvCxnSpPr>
              <p:cNvPr id="14469" name="Straight Connector 14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70" name="Straight Connector 14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60" name="Group 14459"/>
            <p:cNvGrpSpPr/>
            <p:nvPr/>
          </p:nvGrpSpPr>
          <p:grpSpPr>
            <a:xfrm>
              <a:off x="1976637" y="349909"/>
              <a:ext cx="64800" cy="64800"/>
              <a:chOff x="4180032" y="3419476"/>
              <a:chExt cx="64800" cy="64800"/>
            </a:xfrm>
          </p:grpSpPr>
          <p:cxnSp>
            <p:nvCxnSpPr>
              <p:cNvPr id="14467" name="Straight Connector 14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68" name="Straight Connector 14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61" name="Group 14460"/>
            <p:cNvGrpSpPr/>
            <p:nvPr/>
          </p:nvGrpSpPr>
          <p:grpSpPr>
            <a:xfrm>
              <a:off x="2924521" y="349909"/>
              <a:ext cx="64800" cy="64800"/>
              <a:chOff x="4180032" y="3419476"/>
              <a:chExt cx="64800" cy="64800"/>
            </a:xfrm>
          </p:grpSpPr>
          <p:cxnSp>
            <p:nvCxnSpPr>
              <p:cNvPr id="14465" name="Straight Connector 14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66" name="Straight Connector 14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462" name="Group 14461"/>
            <p:cNvGrpSpPr/>
            <p:nvPr/>
          </p:nvGrpSpPr>
          <p:grpSpPr>
            <a:xfrm>
              <a:off x="3059933" y="349909"/>
              <a:ext cx="64800" cy="64800"/>
              <a:chOff x="4180032" y="3419476"/>
              <a:chExt cx="64800" cy="64800"/>
            </a:xfrm>
          </p:grpSpPr>
          <p:cxnSp>
            <p:nvCxnSpPr>
              <p:cNvPr id="14463" name="Straight Connector 14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464" name="Straight Connector 14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589" name="Group 14588"/>
          <p:cNvGrpSpPr/>
          <p:nvPr/>
        </p:nvGrpSpPr>
        <p:grpSpPr>
          <a:xfrm>
            <a:off x="468924" y="3167555"/>
            <a:ext cx="11280435" cy="64800"/>
            <a:chOff x="351693" y="349909"/>
            <a:chExt cx="8460326" cy="64800"/>
          </a:xfrm>
        </p:grpSpPr>
        <p:grpSp>
          <p:nvGrpSpPr>
            <p:cNvPr id="14590" name="Group 14589"/>
            <p:cNvGrpSpPr/>
            <p:nvPr/>
          </p:nvGrpSpPr>
          <p:grpSpPr>
            <a:xfrm>
              <a:off x="351693" y="349909"/>
              <a:ext cx="64800" cy="64800"/>
              <a:chOff x="4180032" y="3419476"/>
              <a:chExt cx="64800" cy="64800"/>
            </a:xfrm>
          </p:grpSpPr>
          <p:cxnSp>
            <p:nvCxnSpPr>
              <p:cNvPr id="14777" name="Straight Connector 147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8" name="Straight Connector 147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1" name="Group 14590"/>
            <p:cNvGrpSpPr/>
            <p:nvPr/>
          </p:nvGrpSpPr>
          <p:grpSpPr>
            <a:xfrm>
              <a:off x="487105" y="349909"/>
              <a:ext cx="64800" cy="64800"/>
              <a:chOff x="4180032" y="3419476"/>
              <a:chExt cx="64800" cy="64800"/>
            </a:xfrm>
          </p:grpSpPr>
          <p:cxnSp>
            <p:nvCxnSpPr>
              <p:cNvPr id="14775" name="Straight Connector 147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6" name="Straight Connector 147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2" name="Group 14591"/>
            <p:cNvGrpSpPr/>
            <p:nvPr/>
          </p:nvGrpSpPr>
          <p:grpSpPr>
            <a:xfrm>
              <a:off x="622517" y="349909"/>
              <a:ext cx="64800" cy="64800"/>
              <a:chOff x="4180032" y="3419476"/>
              <a:chExt cx="64800" cy="64800"/>
            </a:xfrm>
          </p:grpSpPr>
          <p:cxnSp>
            <p:nvCxnSpPr>
              <p:cNvPr id="14773" name="Straight Connector 147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4" name="Straight Connector 147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3" name="Group 14592"/>
            <p:cNvGrpSpPr/>
            <p:nvPr/>
          </p:nvGrpSpPr>
          <p:grpSpPr>
            <a:xfrm>
              <a:off x="1164165" y="349909"/>
              <a:ext cx="64800" cy="64800"/>
              <a:chOff x="4180032" y="3419476"/>
              <a:chExt cx="64800" cy="64800"/>
            </a:xfrm>
          </p:grpSpPr>
          <p:cxnSp>
            <p:nvCxnSpPr>
              <p:cNvPr id="14771" name="Straight Connector 147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2" name="Straight Connector 147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4" name="Group 14593"/>
            <p:cNvGrpSpPr/>
            <p:nvPr/>
          </p:nvGrpSpPr>
          <p:grpSpPr>
            <a:xfrm>
              <a:off x="2112049" y="349909"/>
              <a:ext cx="64800" cy="64800"/>
              <a:chOff x="4180032" y="3419476"/>
              <a:chExt cx="64800" cy="64800"/>
            </a:xfrm>
          </p:grpSpPr>
          <p:cxnSp>
            <p:nvCxnSpPr>
              <p:cNvPr id="14769" name="Straight Connector 147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70" name="Straight Connector 147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5" name="Group 14594"/>
            <p:cNvGrpSpPr/>
            <p:nvPr/>
          </p:nvGrpSpPr>
          <p:grpSpPr>
            <a:xfrm>
              <a:off x="3195345" y="349909"/>
              <a:ext cx="64800" cy="64800"/>
              <a:chOff x="4180032" y="3419476"/>
              <a:chExt cx="64800" cy="64800"/>
            </a:xfrm>
          </p:grpSpPr>
          <p:cxnSp>
            <p:nvCxnSpPr>
              <p:cNvPr id="14767" name="Straight Connector 147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8" name="Straight Connector 147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6" name="Group 14595"/>
            <p:cNvGrpSpPr/>
            <p:nvPr/>
          </p:nvGrpSpPr>
          <p:grpSpPr>
            <a:xfrm>
              <a:off x="3872405" y="349909"/>
              <a:ext cx="64800" cy="64800"/>
              <a:chOff x="4180032" y="3419476"/>
              <a:chExt cx="64800" cy="64800"/>
            </a:xfrm>
          </p:grpSpPr>
          <p:cxnSp>
            <p:nvCxnSpPr>
              <p:cNvPr id="14765" name="Straight Connector 147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6" name="Straight Connector 147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7" name="Group 14596"/>
            <p:cNvGrpSpPr/>
            <p:nvPr/>
          </p:nvGrpSpPr>
          <p:grpSpPr>
            <a:xfrm>
              <a:off x="4955701" y="349909"/>
              <a:ext cx="64800" cy="64800"/>
              <a:chOff x="4180032" y="3419476"/>
              <a:chExt cx="64800" cy="64800"/>
            </a:xfrm>
          </p:grpSpPr>
          <p:cxnSp>
            <p:nvCxnSpPr>
              <p:cNvPr id="14763" name="Straight Connector 147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4" name="Straight Connector 147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8" name="Group 14597"/>
            <p:cNvGrpSpPr/>
            <p:nvPr/>
          </p:nvGrpSpPr>
          <p:grpSpPr>
            <a:xfrm>
              <a:off x="5632761" y="349909"/>
              <a:ext cx="64800" cy="64800"/>
              <a:chOff x="4180032" y="3419476"/>
              <a:chExt cx="64800" cy="64800"/>
            </a:xfrm>
          </p:grpSpPr>
          <p:cxnSp>
            <p:nvCxnSpPr>
              <p:cNvPr id="14761" name="Straight Connector 147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2" name="Straight Connector 147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599" name="Group 14598"/>
            <p:cNvGrpSpPr/>
            <p:nvPr/>
          </p:nvGrpSpPr>
          <p:grpSpPr>
            <a:xfrm>
              <a:off x="6038997" y="349909"/>
              <a:ext cx="64800" cy="64800"/>
              <a:chOff x="4180032" y="3419476"/>
              <a:chExt cx="64800" cy="64800"/>
            </a:xfrm>
          </p:grpSpPr>
          <p:cxnSp>
            <p:nvCxnSpPr>
              <p:cNvPr id="14759" name="Straight Connector 147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60" name="Straight Connector 147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0" name="Group 14599"/>
            <p:cNvGrpSpPr/>
            <p:nvPr/>
          </p:nvGrpSpPr>
          <p:grpSpPr>
            <a:xfrm>
              <a:off x="6716057" y="349909"/>
              <a:ext cx="64800" cy="64800"/>
              <a:chOff x="4180032" y="3419476"/>
              <a:chExt cx="64800" cy="64800"/>
            </a:xfrm>
          </p:grpSpPr>
          <p:cxnSp>
            <p:nvCxnSpPr>
              <p:cNvPr id="14757" name="Straight Connector 147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8" name="Straight Connector 147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1" name="Group 14600"/>
            <p:cNvGrpSpPr/>
            <p:nvPr/>
          </p:nvGrpSpPr>
          <p:grpSpPr>
            <a:xfrm>
              <a:off x="7393117" y="349909"/>
              <a:ext cx="64800" cy="64800"/>
              <a:chOff x="4180032" y="3419476"/>
              <a:chExt cx="64800" cy="64800"/>
            </a:xfrm>
          </p:grpSpPr>
          <p:cxnSp>
            <p:nvCxnSpPr>
              <p:cNvPr id="14755" name="Straight Connector 147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6" name="Straight Connector 147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2" name="Group 14601"/>
            <p:cNvGrpSpPr/>
            <p:nvPr/>
          </p:nvGrpSpPr>
          <p:grpSpPr>
            <a:xfrm>
              <a:off x="8070177" y="349909"/>
              <a:ext cx="64800" cy="64800"/>
              <a:chOff x="4180032" y="3419476"/>
              <a:chExt cx="64800" cy="64800"/>
            </a:xfrm>
          </p:grpSpPr>
          <p:cxnSp>
            <p:nvCxnSpPr>
              <p:cNvPr id="14753" name="Straight Connector 147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4" name="Straight Connector 147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3" name="Group 14602"/>
            <p:cNvGrpSpPr/>
            <p:nvPr/>
          </p:nvGrpSpPr>
          <p:grpSpPr>
            <a:xfrm>
              <a:off x="8747219" y="349909"/>
              <a:ext cx="64800" cy="64800"/>
              <a:chOff x="4180032" y="3419476"/>
              <a:chExt cx="64800" cy="64800"/>
            </a:xfrm>
          </p:grpSpPr>
          <p:cxnSp>
            <p:nvCxnSpPr>
              <p:cNvPr id="14751" name="Straight Connector 147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2" name="Straight Connector 147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4" name="Group 14603"/>
            <p:cNvGrpSpPr/>
            <p:nvPr/>
          </p:nvGrpSpPr>
          <p:grpSpPr>
            <a:xfrm>
              <a:off x="1299577" y="349909"/>
              <a:ext cx="64800" cy="64800"/>
              <a:chOff x="4180032" y="3419476"/>
              <a:chExt cx="64800" cy="64800"/>
            </a:xfrm>
          </p:grpSpPr>
          <p:cxnSp>
            <p:nvCxnSpPr>
              <p:cNvPr id="14749" name="Straight Connector 147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50" name="Straight Connector 147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5" name="Group 14604"/>
            <p:cNvGrpSpPr/>
            <p:nvPr/>
          </p:nvGrpSpPr>
          <p:grpSpPr>
            <a:xfrm>
              <a:off x="2247461" y="349909"/>
              <a:ext cx="64800" cy="64800"/>
              <a:chOff x="4180032" y="3419476"/>
              <a:chExt cx="64800" cy="64800"/>
            </a:xfrm>
          </p:grpSpPr>
          <p:cxnSp>
            <p:nvCxnSpPr>
              <p:cNvPr id="14747" name="Straight Connector 147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8" name="Straight Connector 147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6" name="Group 14605"/>
            <p:cNvGrpSpPr/>
            <p:nvPr/>
          </p:nvGrpSpPr>
          <p:grpSpPr>
            <a:xfrm>
              <a:off x="3330757" y="349909"/>
              <a:ext cx="64800" cy="64800"/>
              <a:chOff x="4180032" y="3419476"/>
              <a:chExt cx="64800" cy="64800"/>
            </a:xfrm>
          </p:grpSpPr>
          <p:cxnSp>
            <p:nvCxnSpPr>
              <p:cNvPr id="14745" name="Straight Connector 147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6" name="Straight Connector 147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7" name="Group 14606"/>
            <p:cNvGrpSpPr/>
            <p:nvPr/>
          </p:nvGrpSpPr>
          <p:grpSpPr>
            <a:xfrm>
              <a:off x="4007817" y="349909"/>
              <a:ext cx="64800" cy="64800"/>
              <a:chOff x="4180032" y="3419476"/>
              <a:chExt cx="64800" cy="64800"/>
            </a:xfrm>
          </p:grpSpPr>
          <p:cxnSp>
            <p:nvCxnSpPr>
              <p:cNvPr id="14743" name="Straight Connector 147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4" name="Straight Connector 147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8" name="Group 14607"/>
            <p:cNvGrpSpPr/>
            <p:nvPr/>
          </p:nvGrpSpPr>
          <p:grpSpPr>
            <a:xfrm>
              <a:off x="4414053" y="349909"/>
              <a:ext cx="64800" cy="64800"/>
              <a:chOff x="4180032" y="3419476"/>
              <a:chExt cx="64800" cy="64800"/>
            </a:xfrm>
          </p:grpSpPr>
          <p:cxnSp>
            <p:nvCxnSpPr>
              <p:cNvPr id="14741" name="Straight Connector 147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2" name="Straight Connector 147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09" name="Group 14608"/>
            <p:cNvGrpSpPr/>
            <p:nvPr/>
          </p:nvGrpSpPr>
          <p:grpSpPr>
            <a:xfrm>
              <a:off x="5091113" y="349909"/>
              <a:ext cx="64800" cy="64800"/>
              <a:chOff x="4180032" y="3419476"/>
              <a:chExt cx="64800" cy="64800"/>
            </a:xfrm>
          </p:grpSpPr>
          <p:cxnSp>
            <p:nvCxnSpPr>
              <p:cNvPr id="14739" name="Straight Connector 147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40" name="Straight Connector 147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0" name="Group 14609"/>
            <p:cNvGrpSpPr/>
            <p:nvPr/>
          </p:nvGrpSpPr>
          <p:grpSpPr>
            <a:xfrm>
              <a:off x="6174409" y="349909"/>
              <a:ext cx="64800" cy="64800"/>
              <a:chOff x="4180032" y="3419476"/>
              <a:chExt cx="64800" cy="64800"/>
            </a:xfrm>
          </p:grpSpPr>
          <p:cxnSp>
            <p:nvCxnSpPr>
              <p:cNvPr id="14737" name="Straight Connector 147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8" name="Straight Connector 147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1" name="Group 14610"/>
            <p:cNvGrpSpPr/>
            <p:nvPr/>
          </p:nvGrpSpPr>
          <p:grpSpPr>
            <a:xfrm>
              <a:off x="6851469" y="349909"/>
              <a:ext cx="64800" cy="64800"/>
              <a:chOff x="4180032" y="3419476"/>
              <a:chExt cx="64800" cy="64800"/>
            </a:xfrm>
          </p:grpSpPr>
          <p:cxnSp>
            <p:nvCxnSpPr>
              <p:cNvPr id="14735" name="Straight Connector 147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6" name="Straight Connector 147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2" name="Group 14611"/>
            <p:cNvGrpSpPr/>
            <p:nvPr/>
          </p:nvGrpSpPr>
          <p:grpSpPr>
            <a:xfrm>
              <a:off x="7528529" y="349909"/>
              <a:ext cx="64800" cy="64800"/>
              <a:chOff x="4180032" y="3419476"/>
              <a:chExt cx="64800" cy="64800"/>
            </a:xfrm>
          </p:grpSpPr>
          <p:cxnSp>
            <p:nvCxnSpPr>
              <p:cNvPr id="14733" name="Straight Connector 147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4" name="Straight Connector 147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3" name="Group 14612"/>
            <p:cNvGrpSpPr/>
            <p:nvPr/>
          </p:nvGrpSpPr>
          <p:grpSpPr>
            <a:xfrm>
              <a:off x="8205589" y="349909"/>
              <a:ext cx="64800" cy="64800"/>
              <a:chOff x="4180032" y="3419476"/>
              <a:chExt cx="64800" cy="64800"/>
            </a:xfrm>
          </p:grpSpPr>
          <p:cxnSp>
            <p:nvCxnSpPr>
              <p:cNvPr id="14731" name="Straight Connector 147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2" name="Straight Connector 147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4" name="Group 14613"/>
            <p:cNvGrpSpPr/>
            <p:nvPr/>
          </p:nvGrpSpPr>
          <p:grpSpPr>
            <a:xfrm>
              <a:off x="757929" y="349909"/>
              <a:ext cx="64800" cy="64800"/>
              <a:chOff x="4180032" y="3419476"/>
              <a:chExt cx="64800" cy="64800"/>
            </a:xfrm>
          </p:grpSpPr>
          <p:cxnSp>
            <p:nvCxnSpPr>
              <p:cNvPr id="14729" name="Straight Connector 147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30" name="Straight Connector 147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5" name="Group 14614"/>
            <p:cNvGrpSpPr/>
            <p:nvPr/>
          </p:nvGrpSpPr>
          <p:grpSpPr>
            <a:xfrm>
              <a:off x="1434989" y="349909"/>
              <a:ext cx="64800" cy="64800"/>
              <a:chOff x="4180032" y="3419476"/>
              <a:chExt cx="64800" cy="64800"/>
            </a:xfrm>
          </p:grpSpPr>
          <p:cxnSp>
            <p:nvCxnSpPr>
              <p:cNvPr id="14727" name="Straight Connector 147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8" name="Straight Connector 147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6" name="Group 14615"/>
            <p:cNvGrpSpPr/>
            <p:nvPr/>
          </p:nvGrpSpPr>
          <p:grpSpPr>
            <a:xfrm>
              <a:off x="2382873" y="349909"/>
              <a:ext cx="64800" cy="64800"/>
              <a:chOff x="4180032" y="3419476"/>
              <a:chExt cx="64800" cy="64800"/>
            </a:xfrm>
          </p:grpSpPr>
          <p:cxnSp>
            <p:nvCxnSpPr>
              <p:cNvPr id="14725" name="Straight Connector 147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6" name="Straight Connector 147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7" name="Group 14616"/>
            <p:cNvGrpSpPr/>
            <p:nvPr/>
          </p:nvGrpSpPr>
          <p:grpSpPr>
            <a:xfrm>
              <a:off x="3466169" y="349909"/>
              <a:ext cx="64800" cy="64800"/>
              <a:chOff x="4180032" y="3419476"/>
              <a:chExt cx="64800" cy="64800"/>
            </a:xfrm>
          </p:grpSpPr>
          <p:cxnSp>
            <p:nvCxnSpPr>
              <p:cNvPr id="14723" name="Straight Connector 147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4" name="Straight Connector 147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8" name="Group 14617"/>
            <p:cNvGrpSpPr/>
            <p:nvPr/>
          </p:nvGrpSpPr>
          <p:grpSpPr>
            <a:xfrm>
              <a:off x="4143229" y="349909"/>
              <a:ext cx="64800" cy="64800"/>
              <a:chOff x="4180032" y="3419476"/>
              <a:chExt cx="64800" cy="64800"/>
            </a:xfrm>
          </p:grpSpPr>
          <p:cxnSp>
            <p:nvCxnSpPr>
              <p:cNvPr id="14721" name="Straight Connector 147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2" name="Straight Connector 147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19" name="Group 14618"/>
            <p:cNvGrpSpPr/>
            <p:nvPr/>
          </p:nvGrpSpPr>
          <p:grpSpPr>
            <a:xfrm>
              <a:off x="4549465" y="349909"/>
              <a:ext cx="64800" cy="64800"/>
              <a:chOff x="4180032" y="3419476"/>
              <a:chExt cx="64800" cy="64800"/>
            </a:xfrm>
          </p:grpSpPr>
          <p:cxnSp>
            <p:nvCxnSpPr>
              <p:cNvPr id="14719" name="Straight Connector 147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20" name="Straight Connector 147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0" name="Group 14619"/>
            <p:cNvGrpSpPr/>
            <p:nvPr/>
          </p:nvGrpSpPr>
          <p:grpSpPr>
            <a:xfrm>
              <a:off x="5226525" y="349909"/>
              <a:ext cx="64800" cy="64800"/>
              <a:chOff x="4180032" y="3419476"/>
              <a:chExt cx="64800" cy="64800"/>
            </a:xfrm>
          </p:grpSpPr>
          <p:cxnSp>
            <p:nvCxnSpPr>
              <p:cNvPr id="14717" name="Straight Connector 147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8" name="Straight Connector 147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1" name="Group 14620"/>
            <p:cNvGrpSpPr/>
            <p:nvPr/>
          </p:nvGrpSpPr>
          <p:grpSpPr>
            <a:xfrm>
              <a:off x="6309821" y="349909"/>
              <a:ext cx="64800" cy="64800"/>
              <a:chOff x="4180032" y="3419476"/>
              <a:chExt cx="64800" cy="64800"/>
            </a:xfrm>
          </p:grpSpPr>
          <p:cxnSp>
            <p:nvCxnSpPr>
              <p:cNvPr id="14715" name="Straight Connector 147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6" name="Straight Connector 147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2" name="Group 14621"/>
            <p:cNvGrpSpPr/>
            <p:nvPr/>
          </p:nvGrpSpPr>
          <p:grpSpPr>
            <a:xfrm>
              <a:off x="6986881" y="349909"/>
              <a:ext cx="64800" cy="64800"/>
              <a:chOff x="4180032" y="3419476"/>
              <a:chExt cx="64800" cy="64800"/>
            </a:xfrm>
          </p:grpSpPr>
          <p:cxnSp>
            <p:nvCxnSpPr>
              <p:cNvPr id="14713" name="Straight Connector 147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4" name="Straight Connector 147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3" name="Group 14622"/>
            <p:cNvGrpSpPr/>
            <p:nvPr/>
          </p:nvGrpSpPr>
          <p:grpSpPr>
            <a:xfrm>
              <a:off x="7663941" y="349909"/>
              <a:ext cx="64800" cy="64800"/>
              <a:chOff x="4180032" y="3419476"/>
              <a:chExt cx="64800" cy="64800"/>
            </a:xfrm>
          </p:grpSpPr>
          <p:cxnSp>
            <p:nvCxnSpPr>
              <p:cNvPr id="14711" name="Straight Connector 147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2" name="Straight Connector 147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4" name="Group 14623"/>
            <p:cNvGrpSpPr/>
            <p:nvPr/>
          </p:nvGrpSpPr>
          <p:grpSpPr>
            <a:xfrm>
              <a:off x="8341001" y="349909"/>
              <a:ext cx="64800" cy="64800"/>
              <a:chOff x="4180032" y="3419476"/>
              <a:chExt cx="64800" cy="64800"/>
            </a:xfrm>
          </p:grpSpPr>
          <p:cxnSp>
            <p:nvCxnSpPr>
              <p:cNvPr id="14709" name="Straight Connector 147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10" name="Straight Connector 147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5" name="Group 14624"/>
            <p:cNvGrpSpPr/>
            <p:nvPr/>
          </p:nvGrpSpPr>
          <p:grpSpPr>
            <a:xfrm>
              <a:off x="893341" y="349909"/>
              <a:ext cx="64800" cy="64800"/>
              <a:chOff x="4180032" y="3419476"/>
              <a:chExt cx="64800" cy="64800"/>
            </a:xfrm>
          </p:grpSpPr>
          <p:cxnSp>
            <p:nvCxnSpPr>
              <p:cNvPr id="14707" name="Straight Connector 147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8" name="Straight Connector 147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6" name="Group 14625"/>
            <p:cNvGrpSpPr/>
            <p:nvPr/>
          </p:nvGrpSpPr>
          <p:grpSpPr>
            <a:xfrm>
              <a:off x="1570401" y="349909"/>
              <a:ext cx="64800" cy="64800"/>
              <a:chOff x="4180032" y="3419476"/>
              <a:chExt cx="64800" cy="64800"/>
            </a:xfrm>
          </p:grpSpPr>
          <p:cxnSp>
            <p:nvCxnSpPr>
              <p:cNvPr id="14705" name="Straight Connector 147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6" name="Straight Connector 147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7" name="Group 14626"/>
            <p:cNvGrpSpPr/>
            <p:nvPr/>
          </p:nvGrpSpPr>
          <p:grpSpPr>
            <a:xfrm>
              <a:off x="2518285" y="349909"/>
              <a:ext cx="64800" cy="64800"/>
              <a:chOff x="4180032" y="3419476"/>
              <a:chExt cx="64800" cy="64800"/>
            </a:xfrm>
          </p:grpSpPr>
          <p:cxnSp>
            <p:nvCxnSpPr>
              <p:cNvPr id="14703" name="Straight Connector 147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4" name="Straight Connector 147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8" name="Group 14627"/>
            <p:cNvGrpSpPr/>
            <p:nvPr/>
          </p:nvGrpSpPr>
          <p:grpSpPr>
            <a:xfrm>
              <a:off x="3601581" y="349909"/>
              <a:ext cx="64800" cy="64800"/>
              <a:chOff x="4180032" y="3419476"/>
              <a:chExt cx="64800" cy="64800"/>
            </a:xfrm>
          </p:grpSpPr>
          <p:cxnSp>
            <p:nvCxnSpPr>
              <p:cNvPr id="14701" name="Straight Connector 147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2" name="Straight Connector 147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29" name="Group 14628"/>
            <p:cNvGrpSpPr/>
            <p:nvPr/>
          </p:nvGrpSpPr>
          <p:grpSpPr>
            <a:xfrm>
              <a:off x="4684877" y="349909"/>
              <a:ext cx="64800" cy="64800"/>
              <a:chOff x="4180032" y="3419476"/>
              <a:chExt cx="64800" cy="64800"/>
            </a:xfrm>
          </p:grpSpPr>
          <p:cxnSp>
            <p:nvCxnSpPr>
              <p:cNvPr id="14699" name="Straight Connector 146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700" name="Straight Connector 146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0" name="Group 14629"/>
            <p:cNvGrpSpPr/>
            <p:nvPr/>
          </p:nvGrpSpPr>
          <p:grpSpPr>
            <a:xfrm>
              <a:off x="5361937" y="349909"/>
              <a:ext cx="64800" cy="64800"/>
              <a:chOff x="4180032" y="3419476"/>
              <a:chExt cx="64800" cy="64800"/>
            </a:xfrm>
          </p:grpSpPr>
          <p:cxnSp>
            <p:nvCxnSpPr>
              <p:cNvPr id="14697" name="Straight Connector 146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8" name="Straight Connector 146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1" name="Group 14630"/>
            <p:cNvGrpSpPr/>
            <p:nvPr/>
          </p:nvGrpSpPr>
          <p:grpSpPr>
            <a:xfrm>
              <a:off x="5768173" y="349909"/>
              <a:ext cx="64800" cy="64800"/>
              <a:chOff x="4180032" y="3419476"/>
              <a:chExt cx="64800" cy="64800"/>
            </a:xfrm>
          </p:grpSpPr>
          <p:cxnSp>
            <p:nvCxnSpPr>
              <p:cNvPr id="14695" name="Straight Connector 146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6" name="Straight Connector 146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2" name="Group 14631"/>
            <p:cNvGrpSpPr/>
            <p:nvPr/>
          </p:nvGrpSpPr>
          <p:grpSpPr>
            <a:xfrm>
              <a:off x="6445233" y="349909"/>
              <a:ext cx="64800" cy="64800"/>
              <a:chOff x="4180032" y="3419476"/>
              <a:chExt cx="64800" cy="64800"/>
            </a:xfrm>
          </p:grpSpPr>
          <p:cxnSp>
            <p:nvCxnSpPr>
              <p:cNvPr id="14693" name="Straight Connector 146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4" name="Straight Connector 146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3" name="Group 14632"/>
            <p:cNvGrpSpPr/>
            <p:nvPr/>
          </p:nvGrpSpPr>
          <p:grpSpPr>
            <a:xfrm>
              <a:off x="7122293" y="349909"/>
              <a:ext cx="64800" cy="64800"/>
              <a:chOff x="4180032" y="3419476"/>
              <a:chExt cx="64800" cy="64800"/>
            </a:xfrm>
          </p:grpSpPr>
          <p:cxnSp>
            <p:nvCxnSpPr>
              <p:cNvPr id="14691" name="Straight Connector 146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2" name="Straight Connector 146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4" name="Group 14633"/>
            <p:cNvGrpSpPr/>
            <p:nvPr/>
          </p:nvGrpSpPr>
          <p:grpSpPr>
            <a:xfrm>
              <a:off x="7799353" y="349909"/>
              <a:ext cx="64800" cy="64800"/>
              <a:chOff x="4180032" y="3419476"/>
              <a:chExt cx="64800" cy="64800"/>
            </a:xfrm>
          </p:grpSpPr>
          <p:cxnSp>
            <p:nvCxnSpPr>
              <p:cNvPr id="14689" name="Straight Connector 146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90" name="Straight Connector 146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5" name="Group 14634"/>
            <p:cNvGrpSpPr/>
            <p:nvPr/>
          </p:nvGrpSpPr>
          <p:grpSpPr>
            <a:xfrm>
              <a:off x="8476413" y="349909"/>
              <a:ext cx="64800" cy="64800"/>
              <a:chOff x="4180032" y="3419476"/>
              <a:chExt cx="64800" cy="64800"/>
            </a:xfrm>
          </p:grpSpPr>
          <p:cxnSp>
            <p:nvCxnSpPr>
              <p:cNvPr id="14687" name="Straight Connector 146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8" name="Straight Connector 146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6" name="Group 14635"/>
            <p:cNvGrpSpPr/>
            <p:nvPr/>
          </p:nvGrpSpPr>
          <p:grpSpPr>
            <a:xfrm>
              <a:off x="1705813" y="349909"/>
              <a:ext cx="64800" cy="64800"/>
              <a:chOff x="4180032" y="3419476"/>
              <a:chExt cx="64800" cy="64800"/>
            </a:xfrm>
          </p:grpSpPr>
          <p:cxnSp>
            <p:nvCxnSpPr>
              <p:cNvPr id="14685" name="Straight Connector 146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6" name="Straight Connector 146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7" name="Group 14636"/>
            <p:cNvGrpSpPr/>
            <p:nvPr/>
          </p:nvGrpSpPr>
          <p:grpSpPr>
            <a:xfrm>
              <a:off x="2653697" y="349909"/>
              <a:ext cx="64800" cy="64800"/>
              <a:chOff x="4180032" y="3419476"/>
              <a:chExt cx="64800" cy="64800"/>
            </a:xfrm>
          </p:grpSpPr>
          <p:cxnSp>
            <p:nvCxnSpPr>
              <p:cNvPr id="14683" name="Straight Connector 146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4" name="Straight Connector 146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8" name="Group 14637"/>
            <p:cNvGrpSpPr/>
            <p:nvPr/>
          </p:nvGrpSpPr>
          <p:grpSpPr>
            <a:xfrm>
              <a:off x="3736993" y="349909"/>
              <a:ext cx="64800" cy="64800"/>
              <a:chOff x="4180032" y="3419476"/>
              <a:chExt cx="64800" cy="64800"/>
            </a:xfrm>
          </p:grpSpPr>
          <p:cxnSp>
            <p:nvCxnSpPr>
              <p:cNvPr id="14681" name="Straight Connector 146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2" name="Straight Connector 146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39" name="Group 14638"/>
            <p:cNvGrpSpPr/>
            <p:nvPr/>
          </p:nvGrpSpPr>
          <p:grpSpPr>
            <a:xfrm>
              <a:off x="4278641" y="349909"/>
              <a:ext cx="64800" cy="64800"/>
              <a:chOff x="4180032" y="3419476"/>
              <a:chExt cx="64800" cy="64800"/>
            </a:xfrm>
          </p:grpSpPr>
          <p:cxnSp>
            <p:nvCxnSpPr>
              <p:cNvPr id="14679" name="Straight Connector 146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80" name="Straight Connector 146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0" name="Group 14639"/>
            <p:cNvGrpSpPr/>
            <p:nvPr/>
          </p:nvGrpSpPr>
          <p:grpSpPr>
            <a:xfrm>
              <a:off x="4820289" y="349909"/>
              <a:ext cx="64800" cy="64800"/>
              <a:chOff x="4180032" y="3419476"/>
              <a:chExt cx="64800" cy="64800"/>
            </a:xfrm>
          </p:grpSpPr>
          <p:cxnSp>
            <p:nvCxnSpPr>
              <p:cNvPr id="14677" name="Straight Connector 14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8" name="Straight Connector 14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1" name="Group 14640"/>
            <p:cNvGrpSpPr/>
            <p:nvPr/>
          </p:nvGrpSpPr>
          <p:grpSpPr>
            <a:xfrm>
              <a:off x="5497349" y="349909"/>
              <a:ext cx="64800" cy="64800"/>
              <a:chOff x="4180032" y="3419476"/>
              <a:chExt cx="64800" cy="64800"/>
            </a:xfrm>
          </p:grpSpPr>
          <p:cxnSp>
            <p:nvCxnSpPr>
              <p:cNvPr id="14675" name="Straight Connector 14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6" name="Straight Connector 14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2" name="Group 14641"/>
            <p:cNvGrpSpPr/>
            <p:nvPr/>
          </p:nvGrpSpPr>
          <p:grpSpPr>
            <a:xfrm>
              <a:off x="5903585" y="349909"/>
              <a:ext cx="64800" cy="64800"/>
              <a:chOff x="4180032" y="3419476"/>
              <a:chExt cx="64800" cy="64800"/>
            </a:xfrm>
          </p:grpSpPr>
          <p:cxnSp>
            <p:nvCxnSpPr>
              <p:cNvPr id="14673" name="Straight Connector 14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4" name="Straight Connector 14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3" name="Group 14642"/>
            <p:cNvGrpSpPr/>
            <p:nvPr/>
          </p:nvGrpSpPr>
          <p:grpSpPr>
            <a:xfrm>
              <a:off x="6580645" y="349909"/>
              <a:ext cx="64800" cy="64800"/>
              <a:chOff x="4180032" y="3419476"/>
              <a:chExt cx="64800" cy="64800"/>
            </a:xfrm>
          </p:grpSpPr>
          <p:cxnSp>
            <p:nvCxnSpPr>
              <p:cNvPr id="14671" name="Straight Connector 14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2" name="Straight Connector 14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4" name="Group 14643"/>
            <p:cNvGrpSpPr/>
            <p:nvPr/>
          </p:nvGrpSpPr>
          <p:grpSpPr>
            <a:xfrm>
              <a:off x="7257705" y="349909"/>
              <a:ext cx="64800" cy="64800"/>
              <a:chOff x="4180032" y="3419476"/>
              <a:chExt cx="64800" cy="64800"/>
            </a:xfrm>
          </p:grpSpPr>
          <p:cxnSp>
            <p:nvCxnSpPr>
              <p:cNvPr id="14669" name="Straight Connector 14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70" name="Straight Connector 14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5" name="Group 14644"/>
            <p:cNvGrpSpPr/>
            <p:nvPr/>
          </p:nvGrpSpPr>
          <p:grpSpPr>
            <a:xfrm>
              <a:off x="7934765" y="349909"/>
              <a:ext cx="64800" cy="64800"/>
              <a:chOff x="4180032" y="3419476"/>
              <a:chExt cx="64800" cy="64800"/>
            </a:xfrm>
          </p:grpSpPr>
          <p:cxnSp>
            <p:nvCxnSpPr>
              <p:cNvPr id="14667" name="Straight Connector 14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8" name="Straight Connector 14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6" name="Group 14645"/>
            <p:cNvGrpSpPr/>
            <p:nvPr/>
          </p:nvGrpSpPr>
          <p:grpSpPr>
            <a:xfrm>
              <a:off x="8611825" y="349909"/>
              <a:ext cx="64800" cy="64800"/>
              <a:chOff x="4180032" y="3419476"/>
              <a:chExt cx="64800" cy="64800"/>
            </a:xfrm>
          </p:grpSpPr>
          <p:cxnSp>
            <p:nvCxnSpPr>
              <p:cNvPr id="14665" name="Straight Connector 14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6" name="Straight Connector 14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7" name="Group 14646"/>
            <p:cNvGrpSpPr/>
            <p:nvPr/>
          </p:nvGrpSpPr>
          <p:grpSpPr>
            <a:xfrm>
              <a:off x="1028753" y="349909"/>
              <a:ext cx="64800" cy="64800"/>
              <a:chOff x="4180032" y="3419476"/>
              <a:chExt cx="64800" cy="64800"/>
            </a:xfrm>
          </p:grpSpPr>
          <p:cxnSp>
            <p:nvCxnSpPr>
              <p:cNvPr id="14663" name="Straight Connector 14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4" name="Straight Connector 14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8" name="Group 14647"/>
            <p:cNvGrpSpPr/>
            <p:nvPr/>
          </p:nvGrpSpPr>
          <p:grpSpPr>
            <a:xfrm>
              <a:off x="1841225" y="349909"/>
              <a:ext cx="64800" cy="64800"/>
              <a:chOff x="4180032" y="3419476"/>
              <a:chExt cx="64800" cy="64800"/>
            </a:xfrm>
          </p:grpSpPr>
          <p:cxnSp>
            <p:nvCxnSpPr>
              <p:cNvPr id="14661" name="Straight Connector 14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2" name="Straight Connector 14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49" name="Group 14648"/>
            <p:cNvGrpSpPr/>
            <p:nvPr/>
          </p:nvGrpSpPr>
          <p:grpSpPr>
            <a:xfrm>
              <a:off x="2789109" y="349909"/>
              <a:ext cx="64800" cy="64800"/>
              <a:chOff x="4180032" y="3419476"/>
              <a:chExt cx="64800" cy="64800"/>
            </a:xfrm>
          </p:grpSpPr>
          <p:cxnSp>
            <p:nvCxnSpPr>
              <p:cNvPr id="14659" name="Straight Connector 14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60" name="Straight Connector 14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50" name="Group 14649"/>
            <p:cNvGrpSpPr/>
            <p:nvPr/>
          </p:nvGrpSpPr>
          <p:grpSpPr>
            <a:xfrm>
              <a:off x="1976637" y="349909"/>
              <a:ext cx="64800" cy="64800"/>
              <a:chOff x="4180032" y="3419476"/>
              <a:chExt cx="64800" cy="64800"/>
            </a:xfrm>
          </p:grpSpPr>
          <p:cxnSp>
            <p:nvCxnSpPr>
              <p:cNvPr id="14657" name="Straight Connector 14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58" name="Straight Connector 14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51" name="Group 14650"/>
            <p:cNvGrpSpPr/>
            <p:nvPr/>
          </p:nvGrpSpPr>
          <p:grpSpPr>
            <a:xfrm>
              <a:off x="2924521" y="349909"/>
              <a:ext cx="64800" cy="64800"/>
              <a:chOff x="4180032" y="3419476"/>
              <a:chExt cx="64800" cy="64800"/>
            </a:xfrm>
          </p:grpSpPr>
          <p:cxnSp>
            <p:nvCxnSpPr>
              <p:cNvPr id="14655" name="Straight Connector 14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56" name="Straight Connector 14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652" name="Group 14651"/>
            <p:cNvGrpSpPr/>
            <p:nvPr/>
          </p:nvGrpSpPr>
          <p:grpSpPr>
            <a:xfrm>
              <a:off x="3059933" y="349909"/>
              <a:ext cx="64800" cy="64800"/>
              <a:chOff x="4180032" y="3419476"/>
              <a:chExt cx="64800" cy="64800"/>
            </a:xfrm>
          </p:grpSpPr>
          <p:cxnSp>
            <p:nvCxnSpPr>
              <p:cNvPr id="14653" name="Straight Connector 14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654" name="Straight Connector 14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779" name="Group 14778"/>
          <p:cNvGrpSpPr/>
          <p:nvPr/>
        </p:nvGrpSpPr>
        <p:grpSpPr>
          <a:xfrm>
            <a:off x="468924" y="3311396"/>
            <a:ext cx="11280435" cy="64800"/>
            <a:chOff x="351693" y="349909"/>
            <a:chExt cx="8460326" cy="64800"/>
          </a:xfrm>
        </p:grpSpPr>
        <p:grpSp>
          <p:nvGrpSpPr>
            <p:cNvPr id="14780" name="Group 14779"/>
            <p:cNvGrpSpPr/>
            <p:nvPr/>
          </p:nvGrpSpPr>
          <p:grpSpPr>
            <a:xfrm>
              <a:off x="351693" y="349909"/>
              <a:ext cx="64800" cy="64800"/>
              <a:chOff x="4180032" y="3419476"/>
              <a:chExt cx="64800" cy="64800"/>
            </a:xfrm>
          </p:grpSpPr>
          <p:cxnSp>
            <p:nvCxnSpPr>
              <p:cNvPr id="14967" name="Straight Connector 149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8" name="Straight Connector 149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1" name="Group 14780"/>
            <p:cNvGrpSpPr/>
            <p:nvPr/>
          </p:nvGrpSpPr>
          <p:grpSpPr>
            <a:xfrm>
              <a:off x="487105" y="349909"/>
              <a:ext cx="64800" cy="64800"/>
              <a:chOff x="4180032" y="3419476"/>
              <a:chExt cx="64800" cy="64800"/>
            </a:xfrm>
          </p:grpSpPr>
          <p:cxnSp>
            <p:nvCxnSpPr>
              <p:cNvPr id="14965" name="Straight Connector 149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6" name="Straight Connector 149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2" name="Group 14781"/>
            <p:cNvGrpSpPr/>
            <p:nvPr/>
          </p:nvGrpSpPr>
          <p:grpSpPr>
            <a:xfrm>
              <a:off x="622517" y="349909"/>
              <a:ext cx="64800" cy="64800"/>
              <a:chOff x="4180032" y="3419476"/>
              <a:chExt cx="64800" cy="64800"/>
            </a:xfrm>
          </p:grpSpPr>
          <p:cxnSp>
            <p:nvCxnSpPr>
              <p:cNvPr id="14963" name="Straight Connector 149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4" name="Straight Connector 149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3" name="Group 14782"/>
            <p:cNvGrpSpPr/>
            <p:nvPr/>
          </p:nvGrpSpPr>
          <p:grpSpPr>
            <a:xfrm>
              <a:off x="1164165" y="349909"/>
              <a:ext cx="64800" cy="64800"/>
              <a:chOff x="4180032" y="3419476"/>
              <a:chExt cx="64800" cy="64800"/>
            </a:xfrm>
          </p:grpSpPr>
          <p:cxnSp>
            <p:nvCxnSpPr>
              <p:cNvPr id="14961" name="Straight Connector 149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2" name="Straight Connector 149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4" name="Group 14783"/>
            <p:cNvGrpSpPr/>
            <p:nvPr/>
          </p:nvGrpSpPr>
          <p:grpSpPr>
            <a:xfrm>
              <a:off x="2112049" y="349909"/>
              <a:ext cx="64800" cy="64800"/>
              <a:chOff x="4180032" y="3419476"/>
              <a:chExt cx="64800" cy="64800"/>
            </a:xfrm>
          </p:grpSpPr>
          <p:cxnSp>
            <p:nvCxnSpPr>
              <p:cNvPr id="14959" name="Straight Connector 149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60" name="Straight Connector 149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5" name="Group 14784"/>
            <p:cNvGrpSpPr/>
            <p:nvPr/>
          </p:nvGrpSpPr>
          <p:grpSpPr>
            <a:xfrm>
              <a:off x="3195345" y="349909"/>
              <a:ext cx="64800" cy="64800"/>
              <a:chOff x="4180032" y="3419476"/>
              <a:chExt cx="64800" cy="64800"/>
            </a:xfrm>
          </p:grpSpPr>
          <p:cxnSp>
            <p:nvCxnSpPr>
              <p:cNvPr id="14957" name="Straight Connector 149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8" name="Straight Connector 149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6" name="Group 14785"/>
            <p:cNvGrpSpPr/>
            <p:nvPr/>
          </p:nvGrpSpPr>
          <p:grpSpPr>
            <a:xfrm>
              <a:off x="3872405" y="349909"/>
              <a:ext cx="64800" cy="64800"/>
              <a:chOff x="4180032" y="3419476"/>
              <a:chExt cx="64800" cy="64800"/>
            </a:xfrm>
          </p:grpSpPr>
          <p:cxnSp>
            <p:nvCxnSpPr>
              <p:cNvPr id="14955" name="Straight Connector 149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6" name="Straight Connector 149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7" name="Group 14786"/>
            <p:cNvGrpSpPr/>
            <p:nvPr/>
          </p:nvGrpSpPr>
          <p:grpSpPr>
            <a:xfrm>
              <a:off x="4955701" y="349909"/>
              <a:ext cx="64800" cy="64800"/>
              <a:chOff x="4180032" y="3419476"/>
              <a:chExt cx="64800" cy="64800"/>
            </a:xfrm>
          </p:grpSpPr>
          <p:cxnSp>
            <p:nvCxnSpPr>
              <p:cNvPr id="14953" name="Straight Connector 149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4" name="Straight Connector 149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8" name="Group 14787"/>
            <p:cNvGrpSpPr/>
            <p:nvPr/>
          </p:nvGrpSpPr>
          <p:grpSpPr>
            <a:xfrm>
              <a:off x="5632761" y="349909"/>
              <a:ext cx="64800" cy="64800"/>
              <a:chOff x="4180032" y="3419476"/>
              <a:chExt cx="64800" cy="64800"/>
            </a:xfrm>
          </p:grpSpPr>
          <p:cxnSp>
            <p:nvCxnSpPr>
              <p:cNvPr id="14951" name="Straight Connector 149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2" name="Straight Connector 149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89" name="Group 14788"/>
            <p:cNvGrpSpPr/>
            <p:nvPr/>
          </p:nvGrpSpPr>
          <p:grpSpPr>
            <a:xfrm>
              <a:off x="6038997" y="349909"/>
              <a:ext cx="64800" cy="64800"/>
              <a:chOff x="4180032" y="3419476"/>
              <a:chExt cx="64800" cy="64800"/>
            </a:xfrm>
          </p:grpSpPr>
          <p:cxnSp>
            <p:nvCxnSpPr>
              <p:cNvPr id="14949" name="Straight Connector 149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50" name="Straight Connector 149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0" name="Group 14789"/>
            <p:cNvGrpSpPr/>
            <p:nvPr/>
          </p:nvGrpSpPr>
          <p:grpSpPr>
            <a:xfrm>
              <a:off x="6716057" y="349909"/>
              <a:ext cx="64800" cy="64800"/>
              <a:chOff x="4180032" y="3419476"/>
              <a:chExt cx="64800" cy="64800"/>
            </a:xfrm>
          </p:grpSpPr>
          <p:cxnSp>
            <p:nvCxnSpPr>
              <p:cNvPr id="14947" name="Straight Connector 149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8" name="Straight Connector 149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1" name="Group 14790"/>
            <p:cNvGrpSpPr/>
            <p:nvPr/>
          </p:nvGrpSpPr>
          <p:grpSpPr>
            <a:xfrm>
              <a:off x="7393117" y="349909"/>
              <a:ext cx="64800" cy="64800"/>
              <a:chOff x="4180032" y="3419476"/>
              <a:chExt cx="64800" cy="64800"/>
            </a:xfrm>
          </p:grpSpPr>
          <p:cxnSp>
            <p:nvCxnSpPr>
              <p:cNvPr id="14945" name="Straight Connector 149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6" name="Straight Connector 149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2" name="Group 14791"/>
            <p:cNvGrpSpPr/>
            <p:nvPr/>
          </p:nvGrpSpPr>
          <p:grpSpPr>
            <a:xfrm>
              <a:off x="8070177" y="349909"/>
              <a:ext cx="64800" cy="64800"/>
              <a:chOff x="4180032" y="3419476"/>
              <a:chExt cx="64800" cy="64800"/>
            </a:xfrm>
          </p:grpSpPr>
          <p:cxnSp>
            <p:nvCxnSpPr>
              <p:cNvPr id="14943" name="Straight Connector 149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4" name="Straight Connector 149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3" name="Group 14792"/>
            <p:cNvGrpSpPr/>
            <p:nvPr/>
          </p:nvGrpSpPr>
          <p:grpSpPr>
            <a:xfrm>
              <a:off x="8747219" y="349909"/>
              <a:ext cx="64800" cy="64800"/>
              <a:chOff x="4180032" y="3419476"/>
              <a:chExt cx="64800" cy="64800"/>
            </a:xfrm>
          </p:grpSpPr>
          <p:cxnSp>
            <p:nvCxnSpPr>
              <p:cNvPr id="14941" name="Straight Connector 149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2" name="Straight Connector 149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4" name="Group 14793"/>
            <p:cNvGrpSpPr/>
            <p:nvPr/>
          </p:nvGrpSpPr>
          <p:grpSpPr>
            <a:xfrm>
              <a:off x="1299577" y="349909"/>
              <a:ext cx="64800" cy="64800"/>
              <a:chOff x="4180032" y="3419476"/>
              <a:chExt cx="64800" cy="64800"/>
            </a:xfrm>
          </p:grpSpPr>
          <p:cxnSp>
            <p:nvCxnSpPr>
              <p:cNvPr id="14939" name="Straight Connector 149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40" name="Straight Connector 149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5" name="Group 14794"/>
            <p:cNvGrpSpPr/>
            <p:nvPr/>
          </p:nvGrpSpPr>
          <p:grpSpPr>
            <a:xfrm>
              <a:off x="2247461" y="349909"/>
              <a:ext cx="64800" cy="64800"/>
              <a:chOff x="4180032" y="3419476"/>
              <a:chExt cx="64800" cy="64800"/>
            </a:xfrm>
          </p:grpSpPr>
          <p:cxnSp>
            <p:nvCxnSpPr>
              <p:cNvPr id="14937" name="Straight Connector 149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8" name="Straight Connector 149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6" name="Group 14795"/>
            <p:cNvGrpSpPr/>
            <p:nvPr/>
          </p:nvGrpSpPr>
          <p:grpSpPr>
            <a:xfrm>
              <a:off x="3330757" y="349909"/>
              <a:ext cx="64800" cy="64800"/>
              <a:chOff x="4180032" y="3419476"/>
              <a:chExt cx="64800" cy="64800"/>
            </a:xfrm>
          </p:grpSpPr>
          <p:cxnSp>
            <p:nvCxnSpPr>
              <p:cNvPr id="14935" name="Straight Connector 149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6" name="Straight Connector 149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7" name="Group 14796"/>
            <p:cNvGrpSpPr/>
            <p:nvPr/>
          </p:nvGrpSpPr>
          <p:grpSpPr>
            <a:xfrm>
              <a:off x="4007817" y="349909"/>
              <a:ext cx="64800" cy="64800"/>
              <a:chOff x="4180032" y="3419476"/>
              <a:chExt cx="64800" cy="64800"/>
            </a:xfrm>
          </p:grpSpPr>
          <p:cxnSp>
            <p:nvCxnSpPr>
              <p:cNvPr id="14933" name="Straight Connector 149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4" name="Straight Connector 149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8" name="Group 14797"/>
            <p:cNvGrpSpPr/>
            <p:nvPr/>
          </p:nvGrpSpPr>
          <p:grpSpPr>
            <a:xfrm>
              <a:off x="4414053" y="349909"/>
              <a:ext cx="64800" cy="64800"/>
              <a:chOff x="4180032" y="3419476"/>
              <a:chExt cx="64800" cy="64800"/>
            </a:xfrm>
          </p:grpSpPr>
          <p:cxnSp>
            <p:nvCxnSpPr>
              <p:cNvPr id="14931" name="Straight Connector 149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2" name="Straight Connector 149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799" name="Group 14798"/>
            <p:cNvGrpSpPr/>
            <p:nvPr/>
          </p:nvGrpSpPr>
          <p:grpSpPr>
            <a:xfrm>
              <a:off x="5091113" y="349909"/>
              <a:ext cx="64800" cy="64800"/>
              <a:chOff x="4180032" y="3419476"/>
              <a:chExt cx="64800" cy="64800"/>
            </a:xfrm>
          </p:grpSpPr>
          <p:cxnSp>
            <p:nvCxnSpPr>
              <p:cNvPr id="14929" name="Straight Connector 149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30" name="Straight Connector 149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0" name="Group 14799"/>
            <p:cNvGrpSpPr/>
            <p:nvPr/>
          </p:nvGrpSpPr>
          <p:grpSpPr>
            <a:xfrm>
              <a:off x="6174409" y="349909"/>
              <a:ext cx="64800" cy="64800"/>
              <a:chOff x="4180032" y="3419476"/>
              <a:chExt cx="64800" cy="64800"/>
            </a:xfrm>
          </p:grpSpPr>
          <p:cxnSp>
            <p:nvCxnSpPr>
              <p:cNvPr id="14927" name="Straight Connector 149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8" name="Straight Connector 149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1" name="Group 14800"/>
            <p:cNvGrpSpPr/>
            <p:nvPr/>
          </p:nvGrpSpPr>
          <p:grpSpPr>
            <a:xfrm>
              <a:off x="6851469" y="349909"/>
              <a:ext cx="64800" cy="64800"/>
              <a:chOff x="4180032" y="3419476"/>
              <a:chExt cx="64800" cy="64800"/>
            </a:xfrm>
          </p:grpSpPr>
          <p:cxnSp>
            <p:nvCxnSpPr>
              <p:cNvPr id="14925" name="Straight Connector 149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6" name="Straight Connector 149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2" name="Group 14801"/>
            <p:cNvGrpSpPr/>
            <p:nvPr/>
          </p:nvGrpSpPr>
          <p:grpSpPr>
            <a:xfrm>
              <a:off x="7528529" y="349909"/>
              <a:ext cx="64800" cy="64800"/>
              <a:chOff x="4180032" y="3419476"/>
              <a:chExt cx="64800" cy="64800"/>
            </a:xfrm>
          </p:grpSpPr>
          <p:cxnSp>
            <p:nvCxnSpPr>
              <p:cNvPr id="14923" name="Straight Connector 149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4" name="Straight Connector 149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3" name="Group 14802"/>
            <p:cNvGrpSpPr/>
            <p:nvPr/>
          </p:nvGrpSpPr>
          <p:grpSpPr>
            <a:xfrm>
              <a:off x="8205589" y="349909"/>
              <a:ext cx="64800" cy="64800"/>
              <a:chOff x="4180032" y="3419476"/>
              <a:chExt cx="64800" cy="64800"/>
            </a:xfrm>
          </p:grpSpPr>
          <p:cxnSp>
            <p:nvCxnSpPr>
              <p:cNvPr id="14921" name="Straight Connector 149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2" name="Straight Connector 149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4" name="Group 14803"/>
            <p:cNvGrpSpPr/>
            <p:nvPr/>
          </p:nvGrpSpPr>
          <p:grpSpPr>
            <a:xfrm>
              <a:off x="757929" y="349909"/>
              <a:ext cx="64800" cy="64800"/>
              <a:chOff x="4180032" y="3419476"/>
              <a:chExt cx="64800" cy="64800"/>
            </a:xfrm>
          </p:grpSpPr>
          <p:cxnSp>
            <p:nvCxnSpPr>
              <p:cNvPr id="14919" name="Straight Connector 149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20" name="Straight Connector 149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5" name="Group 14804"/>
            <p:cNvGrpSpPr/>
            <p:nvPr/>
          </p:nvGrpSpPr>
          <p:grpSpPr>
            <a:xfrm>
              <a:off x="1434989" y="349909"/>
              <a:ext cx="64800" cy="64800"/>
              <a:chOff x="4180032" y="3419476"/>
              <a:chExt cx="64800" cy="64800"/>
            </a:xfrm>
          </p:grpSpPr>
          <p:cxnSp>
            <p:nvCxnSpPr>
              <p:cNvPr id="14917" name="Straight Connector 149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8" name="Straight Connector 149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6" name="Group 14805"/>
            <p:cNvGrpSpPr/>
            <p:nvPr/>
          </p:nvGrpSpPr>
          <p:grpSpPr>
            <a:xfrm>
              <a:off x="2382873" y="349909"/>
              <a:ext cx="64800" cy="64800"/>
              <a:chOff x="4180032" y="3419476"/>
              <a:chExt cx="64800" cy="64800"/>
            </a:xfrm>
          </p:grpSpPr>
          <p:cxnSp>
            <p:nvCxnSpPr>
              <p:cNvPr id="14915" name="Straight Connector 149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6" name="Straight Connector 149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7" name="Group 14806"/>
            <p:cNvGrpSpPr/>
            <p:nvPr/>
          </p:nvGrpSpPr>
          <p:grpSpPr>
            <a:xfrm>
              <a:off x="3466169" y="349909"/>
              <a:ext cx="64800" cy="64800"/>
              <a:chOff x="4180032" y="3419476"/>
              <a:chExt cx="64800" cy="64800"/>
            </a:xfrm>
          </p:grpSpPr>
          <p:cxnSp>
            <p:nvCxnSpPr>
              <p:cNvPr id="14913" name="Straight Connector 149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4" name="Straight Connector 149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8" name="Group 14807"/>
            <p:cNvGrpSpPr/>
            <p:nvPr/>
          </p:nvGrpSpPr>
          <p:grpSpPr>
            <a:xfrm>
              <a:off x="4143229" y="349909"/>
              <a:ext cx="64800" cy="64800"/>
              <a:chOff x="4180032" y="3419476"/>
              <a:chExt cx="64800" cy="64800"/>
            </a:xfrm>
          </p:grpSpPr>
          <p:cxnSp>
            <p:nvCxnSpPr>
              <p:cNvPr id="14911" name="Straight Connector 149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2" name="Straight Connector 149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09" name="Group 14808"/>
            <p:cNvGrpSpPr/>
            <p:nvPr/>
          </p:nvGrpSpPr>
          <p:grpSpPr>
            <a:xfrm>
              <a:off x="4549465" y="349909"/>
              <a:ext cx="64800" cy="64800"/>
              <a:chOff x="4180032" y="3419476"/>
              <a:chExt cx="64800" cy="64800"/>
            </a:xfrm>
          </p:grpSpPr>
          <p:cxnSp>
            <p:nvCxnSpPr>
              <p:cNvPr id="14909" name="Straight Connector 149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10" name="Straight Connector 149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0" name="Group 14809"/>
            <p:cNvGrpSpPr/>
            <p:nvPr/>
          </p:nvGrpSpPr>
          <p:grpSpPr>
            <a:xfrm>
              <a:off x="5226525" y="349909"/>
              <a:ext cx="64800" cy="64800"/>
              <a:chOff x="4180032" y="3419476"/>
              <a:chExt cx="64800" cy="64800"/>
            </a:xfrm>
          </p:grpSpPr>
          <p:cxnSp>
            <p:nvCxnSpPr>
              <p:cNvPr id="14907" name="Straight Connector 149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8" name="Straight Connector 149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1" name="Group 14810"/>
            <p:cNvGrpSpPr/>
            <p:nvPr/>
          </p:nvGrpSpPr>
          <p:grpSpPr>
            <a:xfrm>
              <a:off x="6309821" y="349909"/>
              <a:ext cx="64800" cy="64800"/>
              <a:chOff x="4180032" y="3419476"/>
              <a:chExt cx="64800" cy="64800"/>
            </a:xfrm>
          </p:grpSpPr>
          <p:cxnSp>
            <p:nvCxnSpPr>
              <p:cNvPr id="14905" name="Straight Connector 149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6" name="Straight Connector 149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2" name="Group 14811"/>
            <p:cNvGrpSpPr/>
            <p:nvPr/>
          </p:nvGrpSpPr>
          <p:grpSpPr>
            <a:xfrm>
              <a:off x="6986881" y="349909"/>
              <a:ext cx="64800" cy="64800"/>
              <a:chOff x="4180032" y="3419476"/>
              <a:chExt cx="64800" cy="64800"/>
            </a:xfrm>
          </p:grpSpPr>
          <p:cxnSp>
            <p:nvCxnSpPr>
              <p:cNvPr id="14903" name="Straight Connector 149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4" name="Straight Connector 149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3" name="Group 14812"/>
            <p:cNvGrpSpPr/>
            <p:nvPr/>
          </p:nvGrpSpPr>
          <p:grpSpPr>
            <a:xfrm>
              <a:off x="7663941" y="349909"/>
              <a:ext cx="64800" cy="64800"/>
              <a:chOff x="4180032" y="3419476"/>
              <a:chExt cx="64800" cy="64800"/>
            </a:xfrm>
          </p:grpSpPr>
          <p:cxnSp>
            <p:nvCxnSpPr>
              <p:cNvPr id="14901" name="Straight Connector 149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2" name="Straight Connector 149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4" name="Group 14813"/>
            <p:cNvGrpSpPr/>
            <p:nvPr/>
          </p:nvGrpSpPr>
          <p:grpSpPr>
            <a:xfrm>
              <a:off x="8341001" y="349909"/>
              <a:ext cx="64800" cy="64800"/>
              <a:chOff x="4180032" y="3419476"/>
              <a:chExt cx="64800" cy="64800"/>
            </a:xfrm>
          </p:grpSpPr>
          <p:cxnSp>
            <p:nvCxnSpPr>
              <p:cNvPr id="14899" name="Straight Connector 148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900" name="Straight Connector 148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5" name="Group 14814"/>
            <p:cNvGrpSpPr/>
            <p:nvPr/>
          </p:nvGrpSpPr>
          <p:grpSpPr>
            <a:xfrm>
              <a:off x="893341" y="349909"/>
              <a:ext cx="64800" cy="64800"/>
              <a:chOff x="4180032" y="3419476"/>
              <a:chExt cx="64800" cy="64800"/>
            </a:xfrm>
          </p:grpSpPr>
          <p:cxnSp>
            <p:nvCxnSpPr>
              <p:cNvPr id="14897" name="Straight Connector 148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8" name="Straight Connector 148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6" name="Group 14815"/>
            <p:cNvGrpSpPr/>
            <p:nvPr/>
          </p:nvGrpSpPr>
          <p:grpSpPr>
            <a:xfrm>
              <a:off x="1570401" y="349909"/>
              <a:ext cx="64800" cy="64800"/>
              <a:chOff x="4180032" y="3419476"/>
              <a:chExt cx="64800" cy="64800"/>
            </a:xfrm>
          </p:grpSpPr>
          <p:cxnSp>
            <p:nvCxnSpPr>
              <p:cNvPr id="14895" name="Straight Connector 148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6" name="Straight Connector 148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7" name="Group 14816"/>
            <p:cNvGrpSpPr/>
            <p:nvPr/>
          </p:nvGrpSpPr>
          <p:grpSpPr>
            <a:xfrm>
              <a:off x="2518285" y="349909"/>
              <a:ext cx="64800" cy="64800"/>
              <a:chOff x="4180032" y="3419476"/>
              <a:chExt cx="64800" cy="64800"/>
            </a:xfrm>
          </p:grpSpPr>
          <p:cxnSp>
            <p:nvCxnSpPr>
              <p:cNvPr id="14893" name="Straight Connector 148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4" name="Straight Connector 148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8" name="Group 14817"/>
            <p:cNvGrpSpPr/>
            <p:nvPr/>
          </p:nvGrpSpPr>
          <p:grpSpPr>
            <a:xfrm>
              <a:off x="3601581" y="349909"/>
              <a:ext cx="64800" cy="64800"/>
              <a:chOff x="4180032" y="3419476"/>
              <a:chExt cx="64800" cy="64800"/>
            </a:xfrm>
          </p:grpSpPr>
          <p:cxnSp>
            <p:nvCxnSpPr>
              <p:cNvPr id="14891" name="Straight Connector 148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2" name="Straight Connector 148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19" name="Group 14818"/>
            <p:cNvGrpSpPr/>
            <p:nvPr/>
          </p:nvGrpSpPr>
          <p:grpSpPr>
            <a:xfrm>
              <a:off x="4684877" y="349909"/>
              <a:ext cx="64800" cy="64800"/>
              <a:chOff x="4180032" y="3419476"/>
              <a:chExt cx="64800" cy="64800"/>
            </a:xfrm>
          </p:grpSpPr>
          <p:cxnSp>
            <p:nvCxnSpPr>
              <p:cNvPr id="14889" name="Straight Connector 148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90" name="Straight Connector 148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0" name="Group 14819"/>
            <p:cNvGrpSpPr/>
            <p:nvPr/>
          </p:nvGrpSpPr>
          <p:grpSpPr>
            <a:xfrm>
              <a:off x="5361937" y="349909"/>
              <a:ext cx="64800" cy="64800"/>
              <a:chOff x="4180032" y="3419476"/>
              <a:chExt cx="64800" cy="64800"/>
            </a:xfrm>
          </p:grpSpPr>
          <p:cxnSp>
            <p:nvCxnSpPr>
              <p:cNvPr id="14887" name="Straight Connector 148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8" name="Straight Connector 148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1" name="Group 14820"/>
            <p:cNvGrpSpPr/>
            <p:nvPr/>
          </p:nvGrpSpPr>
          <p:grpSpPr>
            <a:xfrm>
              <a:off x="5768173" y="349909"/>
              <a:ext cx="64800" cy="64800"/>
              <a:chOff x="4180032" y="3419476"/>
              <a:chExt cx="64800" cy="64800"/>
            </a:xfrm>
          </p:grpSpPr>
          <p:cxnSp>
            <p:nvCxnSpPr>
              <p:cNvPr id="14885" name="Straight Connector 148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6" name="Straight Connector 148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2" name="Group 14821"/>
            <p:cNvGrpSpPr/>
            <p:nvPr/>
          </p:nvGrpSpPr>
          <p:grpSpPr>
            <a:xfrm>
              <a:off x="6445233" y="349909"/>
              <a:ext cx="64800" cy="64800"/>
              <a:chOff x="4180032" y="3419476"/>
              <a:chExt cx="64800" cy="64800"/>
            </a:xfrm>
          </p:grpSpPr>
          <p:cxnSp>
            <p:nvCxnSpPr>
              <p:cNvPr id="14883" name="Straight Connector 148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4" name="Straight Connector 148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3" name="Group 14822"/>
            <p:cNvGrpSpPr/>
            <p:nvPr/>
          </p:nvGrpSpPr>
          <p:grpSpPr>
            <a:xfrm>
              <a:off x="7122293" y="349909"/>
              <a:ext cx="64800" cy="64800"/>
              <a:chOff x="4180032" y="3419476"/>
              <a:chExt cx="64800" cy="64800"/>
            </a:xfrm>
          </p:grpSpPr>
          <p:cxnSp>
            <p:nvCxnSpPr>
              <p:cNvPr id="14881" name="Straight Connector 148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2" name="Straight Connector 148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4" name="Group 14823"/>
            <p:cNvGrpSpPr/>
            <p:nvPr/>
          </p:nvGrpSpPr>
          <p:grpSpPr>
            <a:xfrm>
              <a:off x="7799353" y="349909"/>
              <a:ext cx="64800" cy="64800"/>
              <a:chOff x="4180032" y="3419476"/>
              <a:chExt cx="64800" cy="64800"/>
            </a:xfrm>
          </p:grpSpPr>
          <p:cxnSp>
            <p:nvCxnSpPr>
              <p:cNvPr id="14879" name="Straight Connector 148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80" name="Straight Connector 148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5" name="Group 14824"/>
            <p:cNvGrpSpPr/>
            <p:nvPr/>
          </p:nvGrpSpPr>
          <p:grpSpPr>
            <a:xfrm>
              <a:off x="8476413" y="349909"/>
              <a:ext cx="64800" cy="64800"/>
              <a:chOff x="4180032" y="3419476"/>
              <a:chExt cx="64800" cy="64800"/>
            </a:xfrm>
          </p:grpSpPr>
          <p:cxnSp>
            <p:nvCxnSpPr>
              <p:cNvPr id="14877" name="Straight Connector 148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8" name="Straight Connector 148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6" name="Group 14825"/>
            <p:cNvGrpSpPr/>
            <p:nvPr/>
          </p:nvGrpSpPr>
          <p:grpSpPr>
            <a:xfrm>
              <a:off x="1705813" y="349909"/>
              <a:ext cx="64800" cy="64800"/>
              <a:chOff x="4180032" y="3419476"/>
              <a:chExt cx="64800" cy="64800"/>
            </a:xfrm>
          </p:grpSpPr>
          <p:cxnSp>
            <p:nvCxnSpPr>
              <p:cNvPr id="14875" name="Straight Connector 148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6" name="Straight Connector 148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7" name="Group 14826"/>
            <p:cNvGrpSpPr/>
            <p:nvPr/>
          </p:nvGrpSpPr>
          <p:grpSpPr>
            <a:xfrm>
              <a:off x="2653697" y="349909"/>
              <a:ext cx="64800" cy="64800"/>
              <a:chOff x="4180032" y="3419476"/>
              <a:chExt cx="64800" cy="64800"/>
            </a:xfrm>
          </p:grpSpPr>
          <p:cxnSp>
            <p:nvCxnSpPr>
              <p:cNvPr id="14873" name="Straight Connector 148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4" name="Straight Connector 148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8" name="Group 14827"/>
            <p:cNvGrpSpPr/>
            <p:nvPr/>
          </p:nvGrpSpPr>
          <p:grpSpPr>
            <a:xfrm>
              <a:off x="3736993" y="349909"/>
              <a:ext cx="64800" cy="64800"/>
              <a:chOff x="4180032" y="3419476"/>
              <a:chExt cx="64800" cy="64800"/>
            </a:xfrm>
          </p:grpSpPr>
          <p:cxnSp>
            <p:nvCxnSpPr>
              <p:cNvPr id="14871" name="Straight Connector 148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2" name="Straight Connector 148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29" name="Group 14828"/>
            <p:cNvGrpSpPr/>
            <p:nvPr/>
          </p:nvGrpSpPr>
          <p:grpSpPr>
            <a:xfrm>
              <a:off x="4278641" y="349909"/>
              <a:ext cx="64800" cy="64800"/>
              <a:chOff x="4180032" y="3419476"/>
              <a:chExt cx="64800" cy="64800"/>
            </a:xfrm>
          </p:grpSpPr>
          <p:cxnSp>
            <p:nvCxnSpPr>
              <p:cNvPr id="14869" name="Straight Connector 148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70" name="Straight Connector 148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0" name="Group 14829"/>
            <p:cNvGrpSpPr/>
            <p:nvPr/>
          </p:nvGrpSpPr>
          <p:grpSpPr>
            <a:xfrm>
              <a:off x="4820289" y="349909"/>
              <a:ext cx="64800" cy="64800"/>
              <a:chOff x="4180032" y="3419476"/>
              <a:chExt cx="64800" cy="64800"/>
            </a:xfrm>
          </p:grpSpPr>
          <p:cxnSp>
            <p:nvCxnSpPr>
              <p:cNvPr id="14867" name="Straight Connector 14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8" name="Straight Connector 14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1" name="Group 14830"/>
            <p:cNvGrpSpPr/>
            <p:nvPr/>
          </p:nvGrpSpPr>
          <p:grpSpPr>
            <a:xfrm>
              <a:off x="5497349" y="349909"/>
              <a:ext cx="64800" cy="64800"/>
              <a:chOff x="4180032" y="3419476"/>
              <a:chExt cx="64800" cy="64800"/>
            </a:xfrm>
          </p:grpSpPr>
          <p:cxnSp>
            <p:nvCxnSpPr>
              <p:cNvPr id="14865" name="Straight Connector 14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6" name="Straight Connector 14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2" name="Group 14831"/>
            <p:cNvGrpSpPr/>
            <p:nvPr/>
          </p:nvGrpSpPr>
          <p:grpSpPr>
            <a:xfrm>
              <a:off x="5903585" y="349909"/>
              <a:ext cx="64800" cy="64800"/>
              <a:chOff x="4180032" y="3419476"/>
              <a:chExt cx="64800" cy="64800"/>
            </a:xfrm>
          </p:grpSpPr>
          <p:cxnSp>
            <p:nvCxnSpPr>
              <p:cNvPr id="14863" name="Straight Connector 14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4" name="Straight Connector 14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3" name="Group 14832"/>
            <p:cNvGrpSpPr/>
            <p:nvPr/>
          </p:nvGrpSpPr>
          <p:grpSpPr>
            <a:xfrm>
              <a:off x="6580645" y="349909"/>
              <a:ext cx="64800" cy="64800"/>
              <a:chOff x="4180032" y="3419476"/>
              <a:chExt cx="64800" cy="64800"/>
            </a:xfrm>
          </p:grpSpPr>
          <p:cxnSp>
            <p:nvCxnSpPr>
              <p:cNvPr id="14861" name="Straight Connector 14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2" name="Straight Connector 14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4" name="Group 14833"/>
            <p:cNvGrpSpPr/>
            <p:nvPr/>
          </p:nvGrpSpPr>
          <p:grpSpPr>
            <a:xfrm>
              <a:off x="7257705" y="349909"/>
              <a:ext cx="64800" cy="64800"/>
              <a:chOff x="4180032" y="3419476"/>
              <a:chExt cx="64800" cy="64800"/>
            </a:xfrm>
          </p:grpSpPr>
          <p:cxnSp>
            <p:nvCxnSpPr>
              <p:cNvPr id="14859" name="Straight Connector 14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60" name="Straight Connector 14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5" name="Group 14834"/>
            <p:cNvGrpSpPr/>
            <p:nvPr/>
          </p:nvGrpSpPr>
          <p:grpSpPr>
            <a:xfrm>
              <a:off x="7934765" y="349909"/>
              <a:ext cx="64800" cy="64800"/>
              <a:chOff x="4180032" y="3419476"/>
              <a:chExt cx="64800" cy="64800"/>
            </a:xfrm>
          </p:grpSpPr>
          <p:cxnSp>
            <p:nvCxnSpPr>
              <p:cNvPr id="14857" name="Straight Connector 14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8" name="Straight Connector 14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6" name="Group 14835"/>
            <p:cNvGrpSpPr/>
            <p:nvPr/>
          </p:nvGrpSpPr>
          <p:grpSpPr>
            <a:xfrm>
              <a:off x="8611825" y="349909"/>
              <a:ext cx="64800" cy="64800"/>
              <a:chOff x="4180032" y="3419476"/>
              <a:chExt cx="64800" cy="64800"/>
            </a:xfrm>
          </p:grpSpPr>
          <p:cxnSp>
            <p:nvCxnSpPr>
              <p:cNvPr id="14855" name="Straight Connector 14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6" name="Straight Connector 14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7" name="Group 14836"/>
            <p:cNvGrpSpPr/>
            <p:nvPr/>
          </p:nvGrpSpPr>
          <p:grpSpPr>
            <a:xfrm>
              <a:off x="1028753" y="349909"/>
              <a:ext cx="64800" cy="64800"/>
              <a:chOff x="4180032" y="3419476"/>
              <a:chExt cx="64800" cy="64800"/>
            </a:xfrm>
          </p:grpSpPr>
          <p:cxnSp>
            <p:nvCxnSpPr>
              <p:cNvPr id="14853" name="Straight Connector 14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4" name="Straight Connector 14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8" name="Group 14837"/>
            <p:cNvGrpSpPr/>
            <p:nvPr/>
          </p:nvGrpSpPr>
          <p:grpSpPr>
            <a:xfrm>
              <a:off x="1841225" y="349909"/>
              <a:ext cx="64800" cy="64800"/>
              <a:chOff x="4180032" y="3419476"/>
              <a:chExt cx="64800" cy="64800"/>
            </a:xfrm>
          </p:grpSpPr>
          <p:cxnSp>
            <p:nvCxnSpPr>
              <p:cNvPr id="14851" name="Straight Connector 14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2" name="Straight Connector 14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39" name="Group 14838"/>
            <p:cNvGrpSpPr/>
            <p:nvPr/>
          </p:nvGrpSpPr>
          <p:grpSpPr>
            <a:xfrm>
              <a:off x="2789109" y="349909"/>
              <a:ext cx="64800" cy="64800"/>
              <a:chOff x="4180032" y="3419476"/>
              <a:chExt cx="64800" cy="64800"/>
            </a:xfrm>
          </p:grpSpPr>
          <p:cxnSp>
            <p:nvCxnSpPr>
              <p:cNvPr id="14849" name="Straight Connector 14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50" name="Straight Connector 14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40" name="Group 14839"/>
            <p:cNvGrpSpPr/>
            <p:nvPr/>
          </p:nvGrpSpPr>
          <p:grpSpPr>
            <a:xfrm>
              <a:off x="1976637" y="349909"/>
              <a:ext cx="64800" cy="64800"/>
              <a:chOff x="4180032" y="3419476"/>
              <a:chExt cx="64800" cy="64800"/>
            </a:xfrm>
          </p:grpSpPr>
          <p:cxnSp>
            <p:nvCxnSpPr>
              <p:cNvPr id="14847" name="Straight Connector 14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48" name="Straight Connector 14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41" name="Group 14840"/>
            <p:cNvGrpSpPr/>
            <p:nvPr/>
          </p:nvGrpSpPr>
          <p:grpSpPr>
            <a:xfrm>
              <a:off x="2924521" y="349909"/>
              <a:ext cx="64800" cy="64800"/>
              <a:chOff x="4180032" y="3419476"/>
              <a:chExt cx="64800" cy="64800"/>
            </a:xfrm>
          </p:grpSpPr>
          <p:cxnSp>
            <p:nvCxnSpPr>
              <p:cNvPr id="14845" name="Straight Connector 14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46" name="Straight Connector 14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842" name="Group 14841"/>
            <p:cNvGrpSpPr/>
            <p:nvPr/>
          </p:nvGrpSpPr>
          <p:grpSpPr>
            <a:xfrm>
              <a:off x="3059933" y="349909"/>
              <a:ext cx="64800" cy="64800"/>
              <a:chOff x="4180032" y="3419476"/>
              <a:chExt cx="64800" cy="64800"/>
            </a:xfrm>
          </p:grpSpPr>
          <p:cxnSp>
            <p:nvCxnSpPr>
              <p:cNvPr id="14843" name="Straight Connector 14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4844" name="Straight Connector 14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4969" name="Group 14968"/>
          <p:cNvGrpSpPr/>
          <p:nvPr/>
        </p:nvGrpSpPr>
        <p:grpSpPr>
          <a:xfrm>
            <a:off x="468924" y="3455237"/>
            <a:ext cx="11280435" cy="64800"/>
            <a:chOff x="351693" y="349909"/>
            <a:chExt cx="8460326" cy="64800"/>
          </a:xfrm>
        </p:grpSpPr>
        <p:grpSp>
          <p:nvGrpSpPr>
            <p:cNvPr id="14970" name="Group 14969"/>
            <p:cNvGrpSpPr/>
            <p:nvPr/>
          </p:nvGrpSpPr>
          <p:grpSpPr>
            <a:xfrm>
              <a:off x="351693" y="349909"/>
              <a:ext cx="64800" cy="64800"/>
              <a:chOff x="4180032" y="3419476"/>
              <a:chExt cx="64800" cy="64800"/>
            </a:xfrm>
          </p:grpSpPr>
          <p:cxnSp>
            <p:nvCxnSpPr>
              <p:cNvPr id="15157" name="Straight Connector 151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8" name="Straight Connector 151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1" name="Group 14970"/>
            <p:cNvGrpSpPr/>
            <p:nvPr/>
          </p:nvGrpSpPr>
          <p:grpSpPr>
            <a:xfrm>
              <a:off x="487105" y="349909"/>
              <a:ext cx="64800" cy="64800"/>
              <a:chOff x="4180032" y="3419476"/>
              <a:chExt cx="64800" cy="64800"/>
            </a:xfrm>
          </p:grpSpPr>
          <p:cxnSp>
            <p:nvCxnSpPr>
              <p:cNvPr id="15155" name="Straight Connector 151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6" name="Straight Connector 151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2" name="Group 14971"/>
            <p:cNvGrpSpPr/>
            <p:nvPr/>
          </p:nvGrpSpPr>
          <p:grpSpPr>
            <a:xfrm>
              <a:off x="622517" y="349909"/>
              <a:ext cx="64800" cy="64800"/>
              <a:chOff x="4180032" y="3419476"/>
              <a:chExt cx="64800" cy="64800"/>
            </a:xfrm>
          </p:grpSpPr>
          <p:cxnSp>
            <p:nvCxnSpPr>
              <p:cNvPr id="15153" name="Straight Connector 151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4" name="Straight Connector 151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3" name="Group 14972"/>
            <p:cNvGrpSpPr/>
            <p:nvPr/>
          </p:nvGrpSpPr>
          <p:grpSpPr>
            <a:xfrm>
              <a:off x="1164165" y="349909"/>
              <a:ext cx="64800" cy="64800"/>
              <a:chOff x="4180032" y="3419476"/>
              <a:chExt cx="64800" cy="64800"/>
            </a:xfrm>
          </p:grpSpPr>
          <p:cxnSp>
            <p:nvCxnSpPr>
              <p:cNvPr id="15151" name="Straight Connector 151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2" name="Straight Connector 151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4" name="Group 14973"/>
            <p:cNvGrpSpPr/>
            <p:nvPr/>
          </p:nvGrpSpPr>
          <p:grpSpPr>
            <a:xfrm>
              <a:off x="2112049" y="349909"/>
              <a:ext cx="64800" cy="64800"/>
              <a:chOff x="4180032" y="3419476"/>
              <a:chExt cx="64800" cy="64800"/>
            </a:xfrm>
          </p:grpSpPr>
          <p:cxnSp>
            <p:nvCxnSpPr>
              <p:cNvPr id="15149" name="Straight Connector 151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50" name="Straight Connector 151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5" name="Group 14974"/>
            <p:cNvGrpSpPr/>
            <p:nvPr/>
          </p:nvGrpSpPr>
          <p:grpSpPr>
            <a:xfrm>
              <a:off x="3195345" y="349909"/>
              <a:ext cx="64800" cy="64800"/>
              <a:chOff x="4180032" y="3419476"/>
              <a:chExt cx="64800" cy="64800"/>
            </a:xfrm>
          </p:grpSpPr>
          <p:cxnSp>
            <p:nvCxnSpPr>
              <p:cNvPr id="15147" name="Straight Connector 151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8" name="Straight Connector 151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6" name="Group 14975"/>
            <p:cNvGrpSpPr/>
            <p:nvPr/>
          </p:nvGrpSpPr>
          <p:grpSpPr>
            <a:xfrm>
              <a:off x="3872405" y="349909"/>
              <a:ext cx="64800" cy="64800"/>
              <a:chOff x="4180032" y="3419476"/>
              <a:chExt cx="64800" cy="64800"/>
            </a:xfrm>
          </p:grpSpPr>
          <p:cxnSp>
            <p:nvCxnSpPr>
              <p:cNvPr id="15145" name="Straight Connector 151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6" name="Straight Connector 151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7" name="Group 14976"/>
            <p:cNvGrpSpPr/>
            <p:nvPr/>
          </p:nvGrpSpPr>
          <p:grpSpPr>
            <a:xfrm>
              <a:off x="4955701" y="349909"/>
              <a:ext cx="64800" cy="64800"/>
              <a:chOff x="4180032" y="3419476"/>
              <a:chExt cx="64800" cy="64800"/>
            </a:xfrm>
          </p:grpSpPr>
          <p:cxnSp>
            <p:nvCxnSpPr>
              <p:cNvPr id="15143" name="Straight Connector 151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4" name="Straight Connector 151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8" name="Group 14977"/>
            <p:cNvGrpSpPr/>
            <p:nvPr/>
          </p:nvGrpSpPr>
          <p:grpSpPr>
            <a:xfrm>
              <a:off x="5632761" y="349909"/>
              <a:ext cx="64800" cy="64800"/>
              <a:chOff x="4180032" y="3419476"/>
              <a:chExt cx="64800" cy="64800"/>
            </a:xfrm>
          </p:grpSpPr>
          <p:cxnSp>
            <p:nvCxnSpPr>
              <p:cNvPr id="15141" name="Straight Connector 151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2" name="Straight Connector 151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79" name="Group 14978"/>
            <p:cNvGrpSpPr/>
            <p:nvPr/>
          </p:nvGrpSpPr>
          <p:grpSpPr>
            <a:xfrm>
              <a:off x="6038997" y="349909"/>
              <a:ext cx="64800" cy="64800"/>
              <a:chOff x="4180032" y="3419476"/>
              <a:chExt cx="64800" cy="64800"/>
            </a:xfrm>
          </p:grpSpPr>
          <p:cxnSp>
            <p:nvCxnSpPr>
              <p:cNvPr id="15139" name="Straight Connector 151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40" name="Straight Connector 151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0" name="Group 14979"/>
            <p:cNvGrpSpPr/>
            <p:nvPr/>
          </p:nvGrpSpPr>
          <p:grpSpPr>
            <a:xfrm>
              <a:off x="6716057" y="349909"/>
              <a:ext cx="64800" cy="64800"/>
              <a:chOff x="4180032" y="3419476"/>
              <a:chExt cx="64800" cy="64800"/>
            </a:xfrm>
          </p:grpSpPr>
          <p:cxnSp>
            <p:nvCxnSpPr>
              <p:cNvPr id="15137" name="Straight Connector 151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8" name="Straight Connector 151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1" name="Group 14980"/>
            <p:cNvGrpSpPr/>
            <p:nvPr/>
          </p:nvGrpSpPr>
          <p:grpSpPr>
            <a:xfrm>
              <a:off x="7393117" y="349909"/>
              <a:ext cx="64800" cy="64800"/>
              <a:chOff x="4180032" y="3419476"/>
              <a:chExt cx="64800" cy="64800"/>
            </a:xfrm>
          </p:grpSpPr>
          <p:cxnSp>
            <p:nvCxnSpPr>
              <p:cNvPr id="15135" name="Straight Connector 151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6" name="Straight Connector 151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2" name="Group 14981"/>
            <p:cNvGrpSpPr/>
            <p:nvPr/>
          </p:nvGrpSpPr>
          <p:grpSpPr>
            <a:xfrm>
              <a:off x="8070177" y="349909"/>
              <a:ext cx="64800" cy="64800"/>
              <a:chOff x="4180032" y="3419476"/>
              <a:chExt cx="64800" cy="64800"/>
            </a:xfrm>
          </p:grpSpPr>
          <p:cxnSp>
            <p:nvCxnSpPr>
              <p:cNvPr id="15133" name="Straight Connector 151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4" name="Straight Connector 151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3" name="Group 14982"/>
            <p:cNvGrpSpPr/>
            <p:nvPr/>
          </p:nvGrpSpPr>
          <p:grpSpPr>
            <a:xfrm>
              <a:off x="8747219" y="349909"/>
              <a:ext cx="64800" cy="64800"/>
              <a:chOff x="4180032" y="3419476"/>
              <a:chExt cx="64800" cy="64800"/>
            </a:xfrm>
          </p:grpSpPr>
          <p:cxnSp>
            <p:nvCxnSpPr>
              <p:cNvPr id="15131" name="Straight Connector 151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2" name="Straight Connector 151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4" name="Group 14983"/>
            <p:cNvGrpSpPr/>
            <p:nvPr/>
          </p:nvGrpSpPr>
          <p:grpSpPr>
            <a:xfrm>
              <a:off x="1299577" y="349909"/>
              <a:ext cx="64800" cy="64800"/>
              <a:chOff x="4180032" y="3419476"/>
              <a:chExt cx="64800" cy="64800"/>
            </a:xfrm>
          </p:grpSpPr>
          <p:cxnSp>
            <p:nvCxnSpPr>
              <p:cNvPr id="15129" name="Straight Connector 151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30" name="Straight Connector 151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5" name="Group 14984"/>
            <p:cNvGrpSpPr/>
            <p:nvPr/>
          </p:nvGrpSpPr>
          <p:grpSpPr>
            <a:xfrm>
              <a:off x="2247461" y="349909"/>
              <a:ext cx="64800" cy="64800"/>
              <a:chOff x="4180032" y="3419476"/>
              <a:chExt cx="64800" cy="64800"/>
            </a:xfrm>
          </p:grpSpPr>
          <p:cxnSp>
            <p:nvCxnSpPr>
              <p:cNvPr id="15127" name="Straight Connector 151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8" name="Straight Connector 151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6" name="Group 14985"/>
            <p:cNvGrpSpPr/>
            <p:nvPr/>
          </p:nvGrpSpPr>
          <p:grpSpPr>
            <a:xfrm>
              <a:off x="3330757" y="349909"/>
              <a:ext cx="64800" cy="64800"/>
              <a:chOff x="4180032" y="3419476"/>
              <a:chExt cx="64800" cy="64800"/>
            </a:xfrm>
          </p:grpSpPr>
          <p:cxnSp>
            <p:nvCxnSpPr>
              <p:cNvPr id="15125" name="Straight Connector 151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6" name="Straight Connector 151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7" name="Group 14986"/>
            <p:cNvGrpSpPr/>
            <p:nvPr/>
          </p:nvGrpSpPr>
          <p:grpSpPr>
            <a:xfrm>
              <a:off x="4007817" y="349909"/>
              <a:ext cx="64800" cy="64800"/>
              <a:chOff x="4180032" y="3419476"/>
              <a:chExt cx="64800" cy="64800"/>
            </a:xfrm>
          </p:grpSpPr>
          <p:cxnSp>
            <p:nvCxnSpPr>
              <p:cNvPr id="15123" name="Straight Connector 151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4" name="Straight Connector 151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8" name="Group 14987"/>
            <p:cNvGrpSpPr/>
            <p:nvPr/>
          </p:nvGrpSpPr>
          <p:grpSpPr>
            <a:xfrm>
              <a:off x="4414053" y="349909"/>
              <a:ext cx="64800" cy="64800"/>
              <a:chOff x="4180032" y="3419476"/>
              <a:chExt cx="64800" cy="64800"/>
            </a:xfrm>
          </p:grpSpPr>
          <p:cxnSp>
            <p:nvCxnSpPr>
              <p:cNvPr id="15121" name="Straight Connector 151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2" name="Straight Connector 151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89" name="Group 14988"/>
            <p:cNvGrpSpPr/>
            <p:nvPr/>
          </p:nvGrpSpPr>
          <p:grpSpPr>
            <a:xfrm>
              <a:off x="5091113" y="349909"/>
              <a:ext cx="64800" cy="64800"/>
              <a:chOff x="4180032" y="3419476"/>
              <a:chExt cx="64800" cy="64800"/>
            </a:xfrm>
          </p:grpSpPr>
          <p:cxnSp>
            <p:nvCxnSpPr>
              <p:cNvPr id="15119" name="Straight Connector 151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20" name="Straight Connector 151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0" name="Group 14989"/>
            <p:cNvGrpSpPr/>
            <p:nvPr/>
          </p:nvGrpSpPr>
          <p:grpSpPr>
            <a:xfrm>
              <a:off x="6174409" y="349909"/>
              <a:ext cx="64800" cy="64800"/>
              <a:chOff x="4180032" y="3419476"/>
              <a:chExt cx="64800" cy="64800"/>
            </a:xfrm>
          </p:grpSpPr>
          <p:cxnSp>
            <p:nvCxnSpPr>
              <p:cNvPr id="15117" name="Straight Connector 151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8" name="Straight Connector 151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1" name="Group 14990"/>
            <p:cNvGrpSpPr/>
            <p:nvPr/>
          </p:nvGrpSpPr>
          <p:grpSpPr>
            <a:xfrm>
              <a:off x="6851469" y="349909"/>
              <a:ext cx="64800" cy="64800"/>
              <a:chOff x="4180032" y="3419476"/>
              <a:chExt cx="64800" cy="64800"/>
            </a:xfrm>
          </p:grpSpPr>
          <p:cxnSp>
            <p:nvCxnSpPr>
              <p:cNvPr id="15115" name="Straight Connector 151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6" name="Straight Connector 151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2" name="Group 14991"/>
            <p:cNvGrpSpPr/>
            <p:nvPr/>
          </p:nvGrpSpPr>
          <p:grpSpPr>
            <a:xfrm>
              <a:off x="7528529" y="349909"/>
              <a:ext cx="64800" cy="64800"/>
              <a:chOff x="4180032" y="3419476"/>
              <a:chExt cx="64800" cy="64800"/>
            </a:xfrm>
          </p:grpSpPr>
          <p:cxnSp>
            <p:nvCxnSpPr>
              <p:cNvPr id="15113" name="Straight Connector 151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4" name="Straight Connector 151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3" name="Group 14992"/>
            <p:cNvGrpSpPr/>
            <p:nvPr/>
          </p:nvGrpSpPr>
          <p:grpSpPr>
            <a:xfrm>
              <a:off x="8205589" y="349909"/>
              <a:ext cx="64800" cy="64800"/>
              <a:chOff x="4180032" y="3419476"/>
              <a:chExt cx="64800" cy="64800"/>
            </a:xfrm>
          </p:grpSpPr>
          <p:cxnSp>
            <p:nvCxnSpPr>
              <p:cNvPr id="15111" name="Straight Connector 151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2" name="Straight Connector 151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4" name="Group 14993"/>
            <p:cNvGrpSpPr/>
            <p:nvPr/>
          </p:nvGrpSpPr>
          <p:grpSpPr>
            <a:xfrm>
              <a:off x="757929" y="349909"/>
              <a:ext cx="64800" cy="64800"/>
              <a:chOff x="4180032" y="3419476"/>
              <a:chExt cx="64800" cy="64800"/>
            </a:xfrm>
          </p:grpSpPr>
          <p:cxnSp>
            <p:nvCxnSpPr>
              <p:cNvPr id="15109" name="Straight Connector 151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10" name="Straight Connector 151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5" name="Group 14994"/>
            <p:cNvGrpSpPr/>
            <p:nvPr/>
          </p:nvGrpSpPr>
          <p:grpSpPr>
            <a:xfrm>
              <a:off x="1434989" y="349909"/>
              <a:ext cx="64800" cy="64800"/>
              <a:chOff x="4180032" y="3419476"/>
              <a:chExt cx="64800" cy="64800"/>
            </a:xfrm>
          </p:grpSpPr>
          <p:cxnSp>
            <p:nvCxnSpPr>
              <p:cNvPr id="15107" name="Straight Connector 151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8" name="Straight Connector 151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6" name="Group 14995"/>
            <p:cNvGrpSpPr/>
            <p:nvPr/>
          </p:nvGrpSpPr>
          <p:grpSpPr>
            <a:xfrm>
              <a:off x="2382873" y="349909"/>
              <a:ext cx="64800" cy="64800"/>
              <a:chOff x="4180032" y="3419476"/>
              <a:chExt cx="64800" cy="64800"/>
            </a:xfrm>
          </p:grpSpPr>
          <p:cxnSp>
            <p:nvCxnSpPr>
              <p:cNvPr id="15105" name="Straight Connector 151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6" name="Straight Connector 151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7" name="Group 14996"/>
            <p:cNvGrpSpPr/>
            <p:nvPr/>
          </p:nvGrpSpPr>
          <p:grpSpPr>
            <a:xfrm>
              <a:off x="3466169" y="349909"/>
              <a:ext cx="64800" cy="64800"/>
              <a:chOff x="4180032" y="3419476"/>
              <a:chExt cx="64800" cy="64800"/>
            </a:xfrm>
          </p:grpSpPr>
          <p:cxnSp>
            <p:nvCxnSpPr>
              <p:cNvPr id="15103" name="Straight Connector 151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4" name="Straight Connector 151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8" name="Group 14997"/>
            <p:cNvGrpSpPr/>
            <p:nvPr/>
          </p:nvGrpSpPr>
          <p:grpSpPr>
            <a:xfrm>
              <a:off x="4143229" y="349909"/>
              <a:ext cx="64800" cy="64800"/>
              <a:chOff x="4180032" y="3419476"/>
              <a:chExt cx="64800" cy="64800"/>
            </a:xfrm>
          </p:grpSpPr>
          <p:cxnSp>
            <p:nvCxnSpPr>
              <p:cNvPr id="15101" name="Straight Connector 151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2" name="Straight Connector 151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4999" name="Group 14998"/>
            <p:cNvGrpSpPr/>
            <p:nvPr/>
          </p:nvGrpSpPr>
          <p:grpSpPr>
            <a:xfrm>
              <a:off x="4549465" y="349909"/>
              <a:ext cx="64800" cy="64800"/>
              <a:chOff x="4180032" y="3419476"/>
              <a:chExt cx="64800" cy="64800"/>
            </a:xfrm>
          </p:grpSpPr>
          <p:cxnSp>
            <p:nvCxnSpPr>
              <p:cNvPr id="15099" name="Straight Connector 150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100" name="Straight Connector 150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0" name="Group 14999"/>
            <p:cNvGrpSpPr/>
            <p:nvPr/>
          </p:nvGrpSpPr>
          <p:grpSpPr>
            <a:xfrm>
              <a:off x="5226525" y="349909"/>
              <a:ext cx="64800" cy="64800"/>
              <a:chOff x="4180032" y="3419476"/>
              <a:chExt cx="64800" cy="64800"/>
            </a:xfrm>
          </p:grpSpPr>
          <p:cxnSp>
            <p:nvCxnSpPr>
              <p:cNvPr id="15097" name="Straight Connector 150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8" name="Straight Connector 150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1" name="Group 15000"/>
            <p:cNvGrpSpPr/>
            <p:nvPr/>
          </p:nvGrpSpPr>
          <p:grpSpPr>
            <a:xfrm>
              <a:off x="6309821" y="349909"/>
              <a:ext cx="64800" cy="64800"/>
              <a:chOff x="4180032" y="3419476"/>
              <a:chExt cx="64800" cy="64800"/>
            </a:xfrm>
          </p:grpSpPr>
          <p:cxnSp>
            <p:nvCxnSpPr>
              <p:cNvPr id="15095" name="Straight Connector 150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6" name="Straight Connector 150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2" name="Group 15001"/>
            <p:cNvGrpSpPr/>
            <p:nvPr/>
          </p:nvGrpSpPr>
          <p:grpSpPr>
            <a:xfrm>
              <a:off x="6986881" y="349909"/>
              <a:ext cx="64800" cy="64800"/>
              <a:chOff x="4180032" y="3419476"/>
              <a:chExt cx="64800" cy="64800"/>
            </a:xfrm>
          </p:grpSpPr>
          <p:cxnSp>
            <p:nvCxnSpPr>
              <p:cNvPr id="15093" name="Straight Connector 150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4" name="Straight Connector 150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3" name="Group 15002"/>
            <p:cNvGrpSpPr/>
            <p:nvPr/>
          </p:nvGrpSpPr>
          <p:grpSpPr>
            <a:xfrm>
              <a:off x="7663941" y="349909"/>
              <a:ext cx="64800" cy="64800"/>
              <a:chOff x="4180032" y="3419476"/>
              <a:chExt cx="64800" cy="64800"/>
            </a:xfrm>
          </p:grpSpPr>
          <p:cxnSp>
            <p:nvCxnSpPr>
              <p:cNvPr id="15091" name="Straight Connector 150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2" name="Straight Connector 150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4" name="Group 15003"/>
            <p:cNvGrpSpPr/>
            <p:nvPr/>
          </p:nvGrpSpPr>
          <p:grpSpPr>
            <a:xfrm>
              <a:off x="8341001" y="349909"/>
              <a:ext cx="64800" cy="64800"/>
              <a:chOff x="4180032" y="3419476"/>
              <a:chExt cx="64800" cy="64800"/>
            </a:xfrm>
          </p:grpSpPr>
          <p:cxnSp>
            <p:nvCxnSpPr>
              <p:cNvPr id="15089" name="Straight Connector 150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90" name="Straight Connector 150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5" name="Group 15004"/>
            <p:cNvGrpSpPr/>
            <p:nvPr/>
          </p:nvGrpSpPr>
          <p:grpSpPr>
            <a:xfrm>
              <a:off x="893341" y="349909"/>
              <a:ext cx="64800" cy="64800"/>
              <a:chOff x="4180032" y="3419476"/>
              <a:chExt cx="64800" cy="64800"/>
            </a:xfrm>
          </p:grpSpPr>
          <p:cxnSp>
            <p:nvCxnSpPr>
              <p:cNvPr id="15087" name="Straight Connector 150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8" name="Straight Connector 150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6" name="Group 15005"/>
            <p:cNvGrpSpPr/>
            <p:nvPr/>
          </p:nvGrpSpPr>
          <p:grpSpPr>
            <a:xfrm>
              <a:off x="1570401" y="349909"/>
              <a:ext cx="64800" cy="64800"/>
              <a:chOff x="4180032" y="3419476"/>
              <a:chExt cx="64800" cy="64800"/>
            </a:xfrm>
          </p:grpSpPr>
          <p:cxnSp>
            <p:nvCxnSpPr>
              <p:cNvPr id="15085" name="Straight Connector 150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6" name="Straight Connector 150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7" name="Group 15006"/>
            <p:cNvGrpSpPr/>
            <p:nvPr/>
          </p:nvGrpSpPr>
          <p:grpSpPr>
            <a:xfrm>
              <a:off x="2518285" y="349909"/>
              <a:ext cx="64800" cy="64800"/>
              <a:chOff x="4180032" y="3419476"/>
              <a:chExt cx="64800" cy="64800"/>
            </a:xfrm>
          </p:grpSpPr>
          <p:cxnSp>
            <p:nvCxnSpPr>
              <p:cNvPr id="15083" name="Straight Connector 150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4" name="Straight Connector 150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8" name="Group 15007"/>
            <p:cNvGrpSpPr/>
            <p:nvPr/>
          </p:nvGrpSpPr>
          <p:grpSpPr>
            <a:xfrm>
              <a:off x="3601581" y="349909"/>
              <a:ext cx="64800" cy="64800"/>
              <a:chOff x="4180032" y="3419476"/>
              <a:chExt cx="64800" cy="64800"/>
            </a:xfrm>
          </p:grpSpPr>
          <p:cxnSp>
            <p:nvCxnSpPr>
              <p:cNvPr id="15081" name="Straight Connector 150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2" name="Straight Connector 150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09" name="Group 15008"/>
            <p:cNvGrpSpPr/>
            <p:nvPr/>
          </p:nvGrpSpPr>
          <p:grpSpPr>
            <a:xfrm>
              <a:off x="4684877" y="349909"/>
              <a:ext cx="64800" cy="64800"/>
              <a:chOff x="4180032" y="3419476"/>
              <a:chExt cx="64800" cy="64800"/>
            </a:xfrm>
          </p:grpSpPr>
          <p:cxnSp>
            <p:nvCxnSpPr>
              <p:cNvPr id="15079" name="Straight Connector 150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80" name="Straight Connector 150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0" name="Group 15009"/>
            <p:cNvGrpSpPr/>
            <p:nvPr/>
          </p:nvGrpSpPr>
          <p:grpSpPr>
            <a:xfrm>
              <a:off x="5361937" y="349909"/>
              <a:ext cx="64800" cy="64800"/>
              <a:chOff x="4180032" y="3419476"/>
              <a:chExt cx="64800" cy="64800"/>
            </a:xfrm>
          </p:grpSpPr>
          <p:cxnSp>
            <p:nvCxnSpPr>
              <p:cNvPr id="15077" name="Straight Connector 150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8" name="Straight Connector 150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1" name="Group 15010"/>
            <p:cNvGrpSpPr/>
            <p:nvPr/>
          </p:nvGrpSpPr>
          <p:grpSpPr>
            <a:xfrm>
              <a:off x="5768173" y="349909"/>
              <a:ext cx="64800" cy="64800"/>
              <a:chOff x="4180032" y="3419476"/>
              <a:chExt cx="64800" cy="64800"/>
            </a:xfrm>
          </p:grpSpPr>
          <p:cxnSp>
            <p:nvCxnSpPr>
              <p:cNvPr id="15075" name="Straight Connector 150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6" name="Straight Connector 150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2" name="Group 15011"/>
            <p:cNvGrpSpPr/>
            <p:nvPr/>
          </p:nvGrpSpPr>
          <p:grpSpPr>
            <a:xfrm>
              <a:off x="6445233" y="349909"/>
              <a:ext cx="64800" cy="64800"/>
              <a:chOff x="4180032" y="3419476"/>
              <a:chExt cx="64800" cy="64800"/>
            </a:xfrm>
          </p:grpSpPr>
          <p:cxnSp>
            <p:nvCxnSpPr>
              <p:cNvPr id="15073" name="Straight Connector 150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4" name="Straight Connector 150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3" name="Group 15012"/>
            <p:cNvGrpSpPr/>
            <p:nvPr/>
          </p:nvGrpSpPr>
          <p:grpSpPr>
            <a:xfrm>
              <a:off x="7122293" y="349909"/>
              <a:ext cx="64800" cy="64800"/>
              <a:chOff x="4180032" y="3419476"/>
              <a:chExt cx="64800" cy="64800"/>
            </a:xfrm>
          </p:grpSpPr>
          <p:cxnSp>
            <p:nvCxnSpPr>
              <p:cNvPr id="15071" name="Straight Connector 150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2" name="Straight Connector 150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4" name="Group 15013"/>
            <p:cNvGrpSpPr/>
            <p:nvPr/>
          </p:nvGrpSpPr>
          <p:grpSpPr>
            <a:xfrm>
              <a:off x="7799353" y="349909"/>
              <a:ext cx="64800" cy="64800"/>
              <a:chOff x="4180032" y="3419476"/>
              <a:chExt cx="64800" cy="64800"/>
            </a:xfrm>
          </p:grpSpPr>
          <p:cxnSp>
            <p:nvCxnSpPr>
              <p:cNvPr id="15069" name="Straight Connector 150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70" name="Straight Connector 150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5" name="Group 15014"/>
            <p:cNvGrpSpPr/>
            <p:nvPr/>
          </p:nvGrpSpPr>
          <p:grpSpPr>
            <a:xfrm>
              <a:off x="8476413" y="349909"/>
              <a:ext cx="64800" cy="64800"/>
              <a:chOff x="4180032" y="3419476"/>
              <a:chExt cx="64800" cy="64800"/>
            </a:xfrm>
          </p:grpSpPr>
          <p:cxnSp>
            <p:nvCxnSpPr>
              <p:cNvPr id="15067" name="Straight Connector 150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8" name="Straight Connector 150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6" name="Group 15015"/>
            <p:cNvGrpSpPr/>
            <p:nvPr/>
          </p:nvGrpSpPr>
          <p:grpSpPr>
            <a:xfrm>
              <a:off x="1705813" y="349909"/>
              <a:ext cx="64800" cy="64800"/>
              <a:chOff x="4180032" y="3419476"/>
              <a:chExt cx="64800" cy="64800"/>
            </a:xfrm>
          </p:grpSpPr>
          <p:cxnSp>
            <p:nvCxnSpPr>
              <p:cNvPr id="15065" name="Straight Connector 150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6" name="Straight Connector 150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7" name="Group 15016"/>
            <p:cNvGrpSpPr/>
            <p:nvPr/>
          </p:nvGrpSpPr>
          <p:grpSpPr>
            <a:xfrm>
              <a:off x="2653697" y="349909"/>
              <a:ext cx="64800" cy="64800"/>
              <a:chOff x="4180032" y="3419476"/>
              <a:chExt cx="64800" cy="64800"/>
            </a:xfrm>
          </p:grpSpPr>
          <p:cxnSp>
            <p:nvCxnSpPr>
              <p:cNvPr id="15063" name="Straight Connector 150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4" name="Straight Connector 150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8" name="Group 15017"/>
            <p:cNvGrpSpPr/>
            <p:nvPr/>
          </p:nvGrpSpPr>
          <p:grpSpPr>
            <a:xfrm>
              <a:off x="3736993" y="349909"/>
              <a:ext cx="64800" cy="64800"/>
              <a:chOff x="4180032" y="3419476"/>
              <a:chExt cx="64800" cy="64800"/>
            </a:xfrm>
          </p:grpSpPr>
          <p:cxnSp>
            <p:nvCxnSpPr>
              <p:cNvPr id="15061" name="Straight Connector 150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2" name="Straight Connector 150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19" name="Group 15018"/>
            <p:cNvGrpSpPr/>
            <p:nvPr/>
          </p:nvGrpSpPr>
          <p:grpSpPr>
            <a:xfrm>
              <a:off x="4278641" y="349909"/>
              <a:ext cx="64800" cy="64800"/>
              <a:chOff x="4180032" y="3419476"/>
              <a:chExt cx="64800" cy="64800"/>
            </a:xfrm>
          </p:grpSpPr>
          <p:cxnSp>
            <p:nvCxnSpPr>
              <p:cNvPr id="15059" name="Straight Connector 150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60" name="Straight Connector 150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0" name="Group 15019"/>
            <p:cNvGrpSpPr/>
            <p:nvPr/>
          </p:nvGrpSpPr>
          <p:grpSpPr>
            <a:xfrm>
              <a:off x="4820289" y="349909"/>
              <a:ext cx="64800" cy="64800"/>
              <a:chOff x="4180032" y="3419476"/>
              <a:chExt cx="64800" cy="64800"/>
            </a:xfrm>
          </p:grpSpPr>
          <p:cxnSp>
            <p:nvCxnSpPr>
              <p:cNvPr id="15057" name="Straight Connector 150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8" name="Straight Connector 150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1" name="Group 15020"/>
            <p:cNvGrpSpPr/>
            <p:nvPr/>
          </p:nvGrpSpPr>
          <p:grpSpPr>
            <a:xfrm>
              <a:off x="5497349" y="349909"/>
              <a:ext cx="64800" cy="64800"/>
              <a:chOff x="4180032" y="3419476"/>
              <a:chExt cx="64800" cy="64800"/>
            </a:xfrm>
          </p:grpSpPr>
          <p:cxnSp>
            <p:nvCxnSpPr>
              <p:cNvPr id="15055" name="Straight Connector 150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6" name="Straight Connector 150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2" name="Group 15021"/>
            <p:cNvGrpSpPr/>
            <p:nvPr/>
          </p:nvGrpSpPr>
          <p:grpSpPr>
            <a:xfrm>
              <a:off x="5903585" y="349909"/>
              <a:ext cx="64800" cy="64800"/>
              <a:chOff x="4180032" y="3419476"/>
              <a:chExt cx="64800" cy="64800"/>
            </a:xfrm>
          </p:grpSpPr>
          <p:cxnSp>
            <p:nvCxnSpPr>
              <p:cNvPr id="15053" name="Straight Connector 150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4" name="Straight Connector 150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3" name="Group 15022"/>
            <p:cNvGrpSpPr/>
            <p:nvPr/>
          </p:nvGrpSpPr>
          <p:grpSpPr>
            <a:xfrm>
              <a:off x="6580645" y="349909"/>
              <a:ext cx="64800" cy="64800"/>
              <a:chOff x="4180032" y="3419476"/>
              <a:chExt cx="64800" cy="64800"/>
            </a:xfrm>
          </p:grpSpPr>
          <p:cxnSp>
            <p:nvCxnSpPr>
              <p:cNvPr id="15051" name="Straight Connector 150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2" name="Straight Connector 150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4" name="Group 15023"/>
            <p:cNvGrpSpPr/>
            <p:nvPr/>
          </p:nvGrpSpPr>
          <p:grpSpPr>
            <a:xfrm>
              <a:off x="7257705" y="349909"/>
              <a:ext cx="64800" cy="64800"/>
              <a:chOff x="4180032" y="3419476"/>
              <a:chExt cx="64800" cy="64800"/>
            </a:xfrm>
          </p:grpSpPr>
          <p:cxnSp>
            <p:nvCxnSpPr>
              <p:cNvPr id="15049" name="Straight Connector 150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50" name="Straight Connector 150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5" name="Group 15024"/>
            <p:cNvGrpSpPr/>
            <p:nvPr/>
          </p:nvGrpSpPr>
          <p:grpSpPr>
            <a:xfrm>
              <a:off x="7934765" y="349909"/>
              <a:ext cx="64800" cy="64800"/>
              <a:chOff x="4180032" y="3419476"/>
              <a:chExt cx="64800" cy="64800"/>
            </a:xfrm>
          </p:grpSpPr>
          <p:cxnSp>
            <p:nvCxnSpPr>
              <p:cNvPr id="15047" name="Straight Connector 150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8" name="Straight Connector 150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6" name="Group 15025"/>
            <p:cNvGrpSpPr/>
            <p:nvPr/>
          </p:nvGrpSpPr>
          <p:grpSpPr>
            <a:xfrm>
              <a:off x="8611825" y="349909"/>
              <a:ext cx="64800" cy="64800"/>
              <a:chOff x="4180032" y="3419476"/>
              <a:chExt cx="64800" cy="64800"/>
            </a:xfrm>
          </p:grpSpPr>
          <p:cxnSp>
            <p:nvCxnSpPr>
              <p:cNvPr id="15045" name="Straight Connector 150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6" name="Straight Connector 150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7" name="Group 15026"/>
            <p:cNvGrpSpPr/>
            <p:nvPr/>
          </p:nvGrpSpPr>
          <p:grpSpPr>
            <a:xfrm>
              <a:off x="1028753" y="349909"/>
              <a:ext cx="64800" cy="64800"/>
              <a:chOff x="4180032" y="3419476"/>
              <a:chExt cx="64800" cy="64800"/>
            </a:xfrm>
          </p:grpSpPr>
          <p:cxnSp>
            <p:nvCxnSpPr>
              <p:cNvPr id="15043" name="Straight Connector 150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4" name="Straight Connector 150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8" name="Group 15027"/>
            <p:cNvGrpSpPr/>
            <p:nvPr/>
          </p:nvGrpSpPr>
          <p:grpSpPr>
            <a:xfrm>
              <a:off x="1841225" y="349909"/>
              <a:ext cx="64800" cy="64800"/>
              <a:chOff x="4180032" y="3419476"/>
              <a:chExt cx="64800" cy="64800"/>
            </a:xfrm>
          </p:grpSpPr>
          <p:cxnSp>
            <p:nvCxnSpPr>
              <p:cNvPr id="15041" name="Straight Connector 150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2" name="Straight Connector 150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29" name="Group 15028"/>
            <p:cNvGrpSpPr/>
            <p:nvPr/>
          </p:nvGrpSpPr>
          <p:grpSpPr>
            <a:xfrm>
              <a:off x="2789109" y="349909"/>
              <a:ext cx="64800" cy="64800"/>
              <a:chOff x="4180032" y="3419476"/>
              <a:chExt cx="64800" cy="64800"/>
            </a:xfrm>
          </p:grpSpPr>
          <p:cxnSp>
            <p:nvCxnSpPr>
              <p:cNvPr id="15039" name="Straight Connector 150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40" name="Straight Connector 150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30" name="Group 15029"/>
            <p:cNvGrpSpPr/>
            <p:nvPr/>
          </p:nvGrpSpPr>
          <p:grpSpPr>
            <a:xfrm>
              <a:off x="1976637" y="349909"/>
              <a:ext cx="64800" cy="64800"/>
              <a:chOff x="4180032" y="3419476"/>
              <a:chExt cx="64800" cy="64800"/>
            </a:xfrm>
          </p:grpSpPr>
          <p:cxnSp>
            <p:nvCxnSpPr>
              <p:cNvPr id="15037" name="Straight Connector 150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38" name="Straight Connector 150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31" name="Group 15030"/>
            <p:cNvGrpSpPr/>
            <p:nvPr/>
          </p:nvGrpSpPr>
          <p:grpSpPr>
            <a:xfrm>
              <a:off x="2924521" y="349909"/>
              <a:ext cx="64800" cy="64800"/>
              <a:chOff x="4180032" y="3419476"/>
              <a:chExt cx="64800" cy="64800"/>
            </a:xfrm>
          </p:grpSpPr>
          <p:cxnSp>
            <p:nvCxnSpPr>
              <p:cNvPr id="15035" name="Straight Connector 150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36" name="Straight Connector 150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032" name="Group 15031"/>
            <p:cNvGrpSpPr/>
            <p:nvPr/>
          </p:nvGrpSpPr>
          <p:grpSpPr>
            <a:xfrm>
              <a:off x="3059933" y="349909"/>
              <a:ext cx="64800" cy="64800"/>
              <a:chOff x="4180032" y="3419476"/>
              <a:chExt cx="64800" cy="64800"/>
            </a:xfrm>
          </p:grpSpPr>
          <p:cxnSp>
            <p:nvCxnSpPr>
              <p:cNvPr id="15033" name="Straight Connector 150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034" name="Straight Connector 150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159" name="Group 15158"/>
          <p:cNvGrpSpPr/>
          <p:nvPr/>
        </p:nvGrpSpPr>
        <p:grpSpPr>
          <a:xfrm>
            <a:off x="468924" y="3599078"/>
            <a:ext cx="11280435" cy="64800"/>
            <a:chOff x="351693" y="349909"/>
            <a:chExt cx="8460326" cy="64800"/>
          </a:xfrm>
        </p:grpSpPr>
        <p:grpSp>
          <p:nvGrpSpPr>
            <p:cNvPr id="15160" name="Group 15159"/>
            <p:cNvGrpSpPr/>
            <p:nvPr/>
          </p:nvGrpSpPr>
          <p:grpSpPr>
            <a:xfrm>
              <a:off x="351693" y="349909"/>
              <a:ext cx="64800" cy="64800"/>
              <a:chOff x="4180032" y="3419476"/>
              <a:chExt cx="64800" cy="64800"/>
            </a:xfrm>
          </p:grpSpPr>
          <p:cxnSp>
            <p:nvCxnSpPr>
              <p:cNvPr id="15347" name="Straight Connector 153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8" name="Straight Connector 153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1" name="Group 15160"/>
            <p:cNvGrpSpPr/>
            <p:nvPr/>
          </p:nvGrpSpPr>
          <p:grpSpPr>
            <a:xfrm>
              <a:off x="487105" y="349909"/>
              <a:ext cx="64800" cy="64800"/>
              <a:chOff x="4180032" y="3419476"/>
              <a:chExt cx="64800" cy="64800"/>
            </a:xfrm>
          </p:grpSpPr>
          <p:cxnSp>
            <p:nvCxnSpPr>
              <p:cNvPr id="15345" name="Straight Connector 153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6" name="Straight Connector 153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2" name="Group 15161"/>
            <p:cNvGrpSpPr/>
            <p:nvPr/>
          </p:nvGrpSpPr>
          <p:grpSpPr>
            <a:xfrm>
              <a:off x="622517" y="349909"/>
              <a:ext cx="64800" cy="64800"/>
              <a:chOff x="4180032" y="3419476"/>
              <a:chExt cx="64800" cy="64800"/>
            </a:xfrm>
          </p:grpSpPr>
          <p:cxnSp>
            <p:nvCxnSpPr>
              <p:cNvPr id="15343" name="Straight Connector 153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4" name="Straight Connector 153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3" name="Group 15162"/>
            <p:cNvGrpSpPr/>
            <p:nvPr/>
          </p:nvGrpSpPr>
          <p:grpSpPr>
            <a:xfrm>
              <a:off x="1164165" y="349909"/>
              <a:ext cx="64800" cy="64800"/>
              <a:chOff x="4180032" y="3419476"/>
              <a:chExt cx="64800" cy="64800"/>
            </a:xfrm>
          </p:grpSpPr>
          <p:cxnSp>
            <p:nvCxnSpPr>
              <p:cNvPr id="15341" name="Straight Connector 153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2" name="Straight Connector 153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4" name="Group 15163"/>
            <p:cNvGrpSpPr/>
            <p:nvPr/>
          </p:nvGrpSpPr>
          <p:grpSpPr>
            <a:xfrm>
              <a:off x="2112049" y="349909"/>
              <a:ext cx="64800" cy="64800"/>
              <a:chOff x="4180032" y="3419476"/>
              <a:chExt cx="64800" cy="64800"/>
            </a:xfrm>
          </p:grpSpPr>
          <p:cxnSp>
            <p:nvCxnSpPr>
              <p:cNvPr id="15339" name="Straight Connector 153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40" name="Straight Connector 153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5" name="Group 15164"/>
            <p:cNvGrpSpPr/>
            <p:nvPr/>
          </p:nvGrpSpPr>
          <p:grpSpPr>
            <a:xfrm>
              <a:off x="3195345" y="349909"/>
              <a:ext cx="64800" cy="64800"/>
              <a:chOff x="4180032" y="3419476"/>
              <a:chExt cx="64800" cy="64800"/>
            </a:xfrm>
          </p:grpSpPr>
          <p:cxnSp>
            <p:nvCxnSpPr>
              <p:cNvPr id="15337" name="Straight Connector 153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8" name="Straight Connector 153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6" name="Group 15165"/>
            <p:cNvGrpSpPr/>
            <p:nvPr/>
          </p:nvGrpSpPr>
          <p:grpSpPr>
            <a:xfrm>
              <a:off x="3872405" y="349909"/>
              <a:ext cx="64800" cy="64800"/>
              <a:chOff x="4180032" y="3419476"/>
              <a:chExt cx="64800" cy="64800"/>
            </a:xfrm>
          </p:grpSpPr>
          <p:cxnSp>
            <p:nvCxnSpPr>
              <p:cNvPr id="15335" name="Straight Connector 153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6" name="Straight Connector 153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7" name="Group 15166"/>
            <p:cNvGrpSpPr/>
            <p:nvPr/>
          </p:nvGrpSpPr>
          <p:grpSpPr>
            <a:xfrm>
              <a:off x="4955701" y="349909"/>
              <a:ext cx="64800" cy="64800"/>
              <a:chOff x="4180032" y="3419476"/>
              <a:chExt cx="64800" cy="64800"/>
            </a:xfrm>
          </p:grpSpPr>
          <p:cxnSp>
            <p:nvCxnSpPr>
              <p:cNvPr id="15333" name="Straight Connector 153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4" name="Straight Connector 153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8" name="Group 15167"/>
            <p:cNvGrpSpPr/>
            <p:nvPr/>
          </p:nvGrpSpPr>
          <p:grpSpPr>
            <a:xfrm>
              <a:off x="5632761" y="349909"/>
              <a:ext cx="64800" cy="64800"/>
              <a:chOff x="4180032" y="3419476"/>
              <a:chExt cx="64800" cy="64800"/>
            </a:xfrm>
          </p:grpSpPr>
          <p:cxnSp>
            <p:nvCxnSpPr>
              <p:cNvPr id="15331" name="Straight Connector 153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2" name="Straight Connector 153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69" name="Group 15168"/>
            <p:cNvGrpSpPr/>
            <p:nvPr/>
          </p:nvGrpSpPr>
          <p:grpSpPr>
            <a:xfrm>
              <a:off x="6038997" y="349909"/>
              <a:ext cx="64800" cy="64800"/>
              <a:chOff x="4180032" y="3419476"/>
              <a:chExt cx="64800" cy="64800"/>
            </a:xfrm>
          </p:grpSpPr>
          <p:cxnSp>
            <p:nvCxnSpPr>
              <p:cNvPr id="15329" name="Straight Connector 153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30" name="Straight Connector 153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0" name="Group 15169"/>
            <p:cNvGrpSpPr/>
            <p:nvPr/>
          </p:nvGrpSpPr>
          <p:grpSpPr>
            <a:xfrm>
              <a:off x="6716057" y="349909"/>
              <a:ext cx="64800" cy="64800"/>
              <a:chOff x="4180032" y="3419476"/>
              <a:chExt cx="64800" cy="64800"/>
            </a:xfrm>
          </p:grpSpPr>
          <p:cxnSp>
            <p:nvCxnSpPr>
              <p:cNvPr id="15327" name="Straight Connector 153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8" name="Straight Connector 153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1" name="Group 15170"/>
            <p:cNvGrpSpPr/>
            <p:nvPr/>
          </p:nvGrpSpPr>
          <p:grpSpPr>
            <a:xfrm>
              <a:off x="7393117" y="349909"/>
              <a:ext cx="64800" cy="64800"/>
              <a:chOff x="4180032" y="3419476"/>
              <a:chExt cx="64800" cy="64800"/>
            </a:xfrm>
          </p:grpSpPr>
          <p:cxnSp>
            <p:nvCxnSpPr>
              <p:cNvPr id="15325" name="Straight Connector 153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6" name="Straight Connector 153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2" name="Group 15171"/>
            <p:cNvGrpSpPr/>
            <p:nvPr/>
          </p:nvGrpSpPr>
          <p:grpSpPr>
            <a:xfrm>
              <a:off x="8070177" y="349909"/>
              <a:ext cx="64800" cy="64800"/>
              <a:chOff x="4180032" y="3419476"/>
              <a:chExt cx="64800" cy="64800"/>
            </a:xfrm>
          </p:grpSpPr>
          <p:cxnSp>
            <p:nvCxnSpPr>
              <p:cNvPr id="15323" name="Straight Connector 153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4" name="Straight Connector 153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3" name="Group 15172"/>
            <p:cNvGrpSpPr/>
            <p:nvPr/>
          </p:nvGrpSpPr>
          <p:grpSpPr>
            <a:xfrm>
              <a:off x="8747219" y="349909"/>
              <a:ext cx="64800" cy="64800"/>
              <a:chOff x="4180032" y="3419476"/>
              <a:chExt cx="64800" cy="64800"/>
            </a:xfrm>
          </p:grpSpPr>
          <p:cxnSp>
            <p:nvCxnSpPr>
              <p:cNvPr id="15321" name="Straight Connector 153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2" name="Straight Connector 153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4" name="Group 15173"/>
            <p:cNvGrpSpPr/>
            <p:nvPr/>
          </p:nvGrpSpPr>
          <p:grpSpPr>
            <a:xfrm>
              <a:off x="1299577" y="349909"/>
              <a:ext cx="64800" cy="64800"/>
              <a:chOff x="4180032" y="3419476"/>
              <a:chExt cx="64800" cy="64800"/>
            </a:xfrm>
          </p:grpSpPr>
          <p:cxnSp>
            <p:nvCxnSpPr>
              <p:cNvPr id="15319" name="Straight Connector 153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20" name="Straight Connector 153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5" name="Group 15174"/>
            <p:cNvGrpSpPr/>
            <p:nvPr/>
          </p:nvGrpSpPr>
          <p:grpSpPr>
            <a:xfrm>
              <a:off x="2247461" y="349909"/>
              <a:ext cx="64800" cy="64800"/>
              <a:chOff x="4180032" y="3419476"/>
              <a:chExt cx="64800" cy="64800"/>
            </a:xfrm>
          </p:grpSpPr>
          <p:cxnSp>
            <p:nvCxnSpPr>
              <p:cNvPr id="15317" name="Straight Connector 153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8" name="Straight Connector 153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6" name="Group 15175"/>
            <p:cNvGrpSpPr/>
            <p:nvPr/>
          </p:nvGrpSpPr>
          <p:grpSpPr>
            <a:xfrm>
              <a:off x="3330757" y="349909"/>
              <a:ext cx="64800" cy="64800"/>
              <a:chOff x="4180032" y="3419476"/>
              <a:chExt cx="64800" cy="64800"/>
            </a:xfrm>
          </p:grpSpPr>
          <p:cxnSp>
            <p:nvCxnSpPr>
              <p:cNvPr id="15315" name="Straight Connector 153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6" name="Straight Connector 153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7" name="Group 15176"/>
            <p:cNvGrpSpPr/>
            <p:nvPr/>
          </p:nvGrpSpPr>
          <p:grpSpPr>
            <a:xfrm>
              <a:off x="4007817" y="349909"/>
              <a:ext cx="64800" cy="64800"/>
              <a:chOff x="4180032" y="3419476"/>
              <a:chExt cx="64800" cy="64800"/>
            </a:xfrm>
          </p:grpSpPr>
          <p:cxnSp>
            <p:nvCxnSpPr>
              <p:cNvPr id="15313" name="Straight Connector 153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4" name="Straight Connector 153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8" name="Group 15177"/>
            <p:cNvGrpSpPr/>
            <p:nvPr/>
          </p:nvGrpSpPr>
          <p:grpSpPr>
            <a:xfrm>
              <a:off x="4414053" y="349909"/>
              <a:ext cx="64800" cy="64800"/>
              <a:chOff x="4180032" y="3419476"/>
              <a:chExt cx="64800" cy="64800"/>
            </a:xfrm>
          </p:grpSpPr>
          <p:cxnSp>
            <p:nvCxnSpPr>
              <p:cNvPr id="15311" name="Straight Connector 153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2" name="Straight Connector 153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79" name="Group 15178"/>
            <p:cNvGrpSpPr/>
            <p:nvPr/>
          </p:nvGrpSpPr>
          <p:grpSpPr>
            <a:xfrm>
              <a:off x="5091113" y="349909"/>
              <a:ext cx="64800" cy="64800"/>
              <a:chOff x="4180032" y="3419476"/>
              <a:chExt cx="64800" cy="64800"/>
            </a:xfrm>
          </p:grpSpPr>
          <p:cxnSp>
            <p:nvCxnSpPr>
              <p:cNvPr id="15309" name="Straight Connector 153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10" name="Straight Connector 153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0" name="Group 15179"/>
            <p:cNvGrpSpPr/>
            <p:nvPr/>
          </p:nvGrpSpPr>
          <p:grpSpPr>
            <a:xfrm>
              <a:off x="6174409" y="349909"/>
              <a:ext cx="64800" cy="64800"/>
              <a:chOff x="4180032" y="3419476"/>
              <a:chExt cx="64800" cy="64800"/>
            </a:xfrm>
          </p:grpSpPr>
          <p:cxnSp>
            <p:nvCxnSpPr>
              <p:cNvPr id="15307" name="Straight Connector 153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8" name="Straight Connector 153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1" name="Group 15180"/>
            <p:cNvGrpSpPr/>
            <p:nvPr/>
          </p:nvGrpSpPr>
          <p:grpSpPr>
            <a:xfrm>
              <a:off x="6851469" y="349909"/>
              <a:ext cx="64800" cy="64800"/>
              <a:chOff x="4180032" y="3419476"/>
              <a:chExt cx="64800" cy="64800"/>
            </a:xfrm>
          </p:grpSpPr>
          <p:cxnSp>
            <p:nvCxnSpPr>
              <p:cNvPr id="15305" name="Straight Connector 153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6" name="Straight Connector 153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2" name="Group 15181"/>
            <p:cNvGrpSpPr/>
            <p:nvPr/>
          </p:nvGrpSpPr>
          <p:grpSpPr>
            <a:xfrm>
              <a:off x="7528529" y="349909"/>
              <a:ext cx="64800" cy="64800"/>
              <a:chOff x="4180032" y="3419476"/>
              <a:chExt cx="64800" cy="64800"/>
            </a:xfrm>
          </p:grpSpPr>
          <p:cxnSp>
            <p:nvCxnSpPr>
              <p:cNvPr id="15303" name="Straight Connector 153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4" name="Straight Connector 153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3" name="Group 15182"/>
            <p:cNvGrpSpPr/>
            <p:nvPr/>
          </p:nvGrpSpPr>
          <p:grpSpPr>
            <a:xfrm>
              <a:off x="8205589" y="349909"/>
              <a:ext cx="64800" cy="64800"/>
              <a:chOff x="4180032" y="3419476"/>
              <a:chExt cx="64800" cy="64800"/>
            </a:xfrm>
          </p:grpSpPr>
          <p:cxnSp>
            <p:nvCxnSpPr>
              <p:cNvPr id="15301" name="Straight Connector 153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2" name="Straight Connector 153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4" name="Group 15183"/>
            <p:cNvGrpSpPr/>
            <p:nvPr/>
          </p:nvGrpSpPr>
          <p:grpSpPr>
            <a:xfrm>
              <a:off x="757929" y="349909"/>
              <a:ext cx="64800" cy="64800"/>
              <a:chOff x="4180032" y="3419476"/>
              <a:chExt cx="64800" cy="64800"/>
            </a:xfrm>
          </p:grpSpPr>
          <p:cxnSp>
            <p:nvCxnSpPr>
              <p:cNvPr id="15299" name="Straight Connector 152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300" name="Straight Connector 152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5" name="Group 15184"/>
            <p:cNvGrpSpPr/>
            <p:nvPr/>
          </p:nvGrpSpPr>
          <p:grpSpPr>
            <a:xfrm>
              <a:off x="1434989" y="349909"/>
              <a:ext cx="64800" cy="64800"/>
              <a:chOff x="4180032" y="3419476"/>
              <a:chExt cx="64800" cy="64800"/>
            </a:xfrm>
          </p:grpSpPr>
          <p:cxnSp>
            <p:nvCxnSpPr>
              <p:cNvPr id="15297" name="Straight Connector 15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8" name="Straight Connector 15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6" name="Group 15185"/>
            <p:cNvGrpSpPr/>
            <p:nvPr/>
          </p:nvGrpSpPr>
          <p:grpSpPr>
            <a:xfrm>
              <a:off x="2382873" y="349909"/>
              <a:ext cx="64800" cy="64800"/>
              <a:chOff x="4180032" y="3419476"/>
              <a:chExt cx="64800" cy="64800"/>
            </a:xfrm>
          </p:grpSpPr>
          <p:cxnSp>
            <p:nvCxnSpPr>
              <p:cNvPr id="15295" name="Straight Connector 15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6" name="Straight Connector 15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7" name="Group 15186"/>
            <p:cNvGrpSpPr/>
            <p:nvPr/>
          </p:nvGrpSpPr>
          <p:grpSpPr>
            <a:xfrm>
              <a:off x="3466169" y="349909"/>
              <a:ext cx="64800" cy="64800"/>
              <a:chOff x="4180032" y="3419476"/>
              <a:chExt cx="64800" cy="64800"/>
            </a:xfrm>
          </p:grpSpPr>
          <p:cxnSp>
            <p:nvCxnSpPr>
              <p:cNvPr id="15293" name="Straight Connector 15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4" name="Straight Connector 15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8" name="Group 15187"/>
            <p:cNvGrpSpPr/>
            <p:nvPr/>
          </p:nvGrpSpPr>
          <p:grpSpPr>
            <a:xfrm>
              <a:off x="4143229" y="349909"/>
              <a:ext cx="64800" cy="64800"/>
              <a:chOff x="4180032" y="3419476"/>
              <a:chExt cx="64800" cy="64800"/>
            </a:xfrm>
          </p:grpSpPr>
          <p:cxnSp>
            <p:nvCxnSpPr>
              <p:cNvPr id="15291" name="Straight Connector 15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2" name="Straight Connector 15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89" name="Group 15188"/>
            <p:cNvGrpSpPr/>
            <p:nvPr/>
          </p:nvGrpSpPr>
          <p:grpSpPr>
            <a:xfrm>
              <a:off x="4549465" y="349909"/>
              <a:ext cx="64800" cy="64800"/>
              <a:chOff x="4180032" y="3419476"/>
              <a:chExt cx="64800" cy="64800"/>
            </a:xfrm>
          </p:grpSpPr>
          <p:cxnSp>
            <p:nvCxnSpPr>
              <p:cNvPr id="15289" name="Straight Connector 15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90" name="Straight Connector 15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0" name="Group 15189"/>
            <p:cNvGrpSpPr/>
            <p:nvPr/>
          </p:nvGrpSpPr>
          <p:grpSpPr>
            <a:xfrm>
              <a:off x="5226525" y="349909"/>
              <a:ext cx="64800" cy="64800"/>
              <a:chOff x="4180032" y="3419476"/>
              <a:chExt cx="64800" cy="64800"/>
            </a:xfrm>
          </p:grpSpPr>
          <p:cxnSp>
            <p:nvCxnSpPr>
              <p:cNvPr id="15287" name="Straight Connector 15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8" name="Straight Connector 15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1" name="Group 15190"/>
            <p:cNvGrpSpPr/>
            <p:nvPr/>
          </p:nvGrpSpPr>
          <p:grpSpPr>
            <a:xfrm>
              <a:off x="6309821" y="349909"/>
              <a:ext cx="64800" cy="64800"/>
              <a:chOff x="4180032" y="3419476"/>
              <a:chExt cx="64800" cy="64800"/>
            </a:xfrm>
          </p:grpSpPr>
          <p:cxnSp>
            <p:nvCxnSpPr>
              <p:cNvPr id="15285" name="Straight Connector 15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6" name="Straight Connector 15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2" name="Group 15191"/>
            <p:cNvGrpSpPr/>
            <p:nvPr/>
          </p:nvGrpSpPr>
          <p:grpSpPr>
            <a:xfrm>
              <a:off x="6986881" y="349909"/>
              <a:ext cx="64800" cy="64800"/>
              <a:chOff x="4180032" y="3419476"/>
              <a:chExt cx="64800" cy="64800"/>
            </a:xfrm>
          </p:grpSpPr>
          <p:cxnSp>
            <p:nvCxnSpPr>
              <p:cNvPr id="15283" name="Straight Connector 15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4" name="Straight Connector 15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3" name="Group 15192"/>
            <p:cNvGrpSpPr/>
            <p:nvPr/>
          </p:nvGrpSpPr>
          <p:grpSpPr>
            <a:xfrm>
              <a:off x="7663941" y="349909"/>
              <a:ext cx="64800" cy="64800"/>
              <a:chOff x="4180032" y="3419476"/>
              <a:chExt cx="64800" cy="64800"/>
            </a:xfrm>
          </p:grpSpPr>
          <p:cxnSp>
            <p:nvCxnSpPr>
              <p:cNvPr id="15281" name="Straight Connector 15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2" name="Straight Connector 15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4" name="Group 15193"/>
            <p:cNvGrpSpPr/>
            <p:nvPr/>
          </p:nvGrpSpPr>
          <p:grpSpPr>
            <a:xfrm>
              <a:off x="8341001" y="349909"/>
              <a:ext cx="64800" cy="64800"/>
              <a:chOff x="4180032" y="3419476"/>
              <a:chExt cx="64800" cy="64800"/>
            </a:xfrm>
          </p:grpSpPr>
          <p:cxnSp>
            <p:nvCxnSpPr>
              <p:cNvPr id="15279" name="Straight Connector 15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80" name="Straight Connector 15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5" name="Group 15194"/>
            <p:cNvGrpSpPr/>
            <p:nvPr/>
          </p:nvGrpSpPr>
          <p:grpSpPr>
            <a:xfrm>
              <a:off x="893341" y="349909"/>
              <a:ext cx="64800" cy="64800"/>
              <a:chOff x="4180032" y="3419476"/>
              <a:chExt cx="64800" cy="64800"/>
            </a:xfrm>
          </p:grpSpPr>
          <p:cxnSp>
            <p:nvCxnSpPr>
              <p:cNvPr id="15277" name="Straight Connector 15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8" name="Straight Connector 15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6" name="Group 15195"/>
            <p:cNvGrpSpPr/>
            <p:nvPr/>
          </p:nvGrpSpPr>
          <p:grpSpPr>
            <a:xfrm>
              <a:off x="1570401" y="349909"/>
              <a:ext cx="64800" cy="64800"/>
              <a:chOff x="4180032" y="3419476"/>
              <a:chExt cx="64800" cy="64800"/>
            </a:xfrm>
          </p:grpSpPr>
          <p:cxnSp>
            <p:nvCxnSpPr>
              <p:cNvPr id="15275" name="Straight Connector 15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6" name="Straight Connector 15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7" name="Group 15196"/>
            <p:cNvGrpSpPr/>
            <p:nvPr/>
          </p:nvGrpSpPr>
          <p:grpSpPr>
            <a:xfrm>
              <a:off x="2518285" y="349909"/>
              <a:ext cx="64800" cy="64800"/>
              <a:chOff x="4180032" y="3419476"/>
              <a:chExt cx="64800" cy="64800"/>
            </a:xfrm>
          </p:grpSpPr>
          <p:cxnSp>
            <p:nvCxnSpPr>
              <p:cNvPr id="15273" name="Straight Connector 15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4" name="Straight Connector 15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8" name="Group 15197"/>
            <p:cNvGrpSpPr/>
            <p:nvPr/>
          </p:nvGrpSpPr>
          <p:grpSpPr>
            <a:xfrm>
              <a:off x="3601581" y="349909"/>
              <a:ext cx="64800" cy="64800"/>
              <a:chOff x="4180032" y="3419476"/>
              <a:chExt cx="64800" cy="64800"/>
            </a:xfrm>
          </p:grpSpPr>
          <p:cxnSp>
            <p:nvCxnSpPr>
              <p:cNvPr id="15271" name="Straight Connector 152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2" name="Straight Connector 152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199" name="Group 15198"/>
            <p:cNvGrpSpPr/>
            <p:nvPr/>
          </p:nvGrpSpPr>
          <p:grpSpPr>
            <a:xfrm>
              <a:off x="4684877" y="349909"/>
              <a:ext cx="64800" cy="64800"/>
              <a:chOff x="4180032" y="3419476"/>
              <a:chExt cx="64800" cy="64800"/>
            </a:xfrm>
          </p:grpSpPr>
          <p:cxnSp>
            <p:nvCxnSpPr>
              <p:cNvPr id="15269" name="Straight Connector 152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70" name="Straight Connector 152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0" name="Group 15199"/>
            <p:cNvGrpSpPr/>
            <p:nvPr/>
          </p:nvGrpSpPr>
          <p:grpSpPr>
            <a:xfrm>
              <a:off x="5361937" y="349909"/>
              <a:ext cx="64800" cy="64800"/>
              <a:chOff x="4180032" y="3419476"/>
              <a:chExt cx="64800" cy="64800"/>
            </a:xfrm>
          </p:grpSpPr>
          <p:cxnSp>
            <p:nvCxnSpPr>
              <p:cNvPr id="15267" name="Straight Connector 152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8" name="Straight Connector 152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1" name="Group 15200"/>
            <p:cNvGrpSpPr/>
            <p:nvPr/>
          </p:nvGrpSpPr>
          <p:grpSpPr>
            <a:xfrm>
              <a:off x="5768173" y="349909"/>
              <a:ext cx="64800" cy="64800"/>
              <a:chOff x="4180032" y="3419476"/>
              <a:chExt cx="64800" cy="64800"/>
            </a:xfrm>
          </p:grpSpPr>
          <p:cxnSp>
            <p:nvCxnSpPr>
              <p:cNvPr id="15265" name="Straight Connector 152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6" name="Straight Connector 152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2" name="Group 15201"/>
            <p:cNvGrpSpPr/>
            <p:nvPr/>
          </p:nvGrpSpPr>
          <p:grpSpPr>
            <a:xfrm>
              <a:off x="6445233" y="349909"/>
              <a:ext cx="64800" cy="64800"/>
              <a:chOff x="4180032" y="3419476"/>
              <a:chExt cx="64800" cy="64800"/>
            </a:xfrm>
          </p:grpSpPr>
          <p:cxnSp>
            <p:nvCxnSpPr>
              <p:cNvPr id="15263" name="Straight Connector 152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4" name="Straight Connector 152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3" name="Group 15202"/>
            <p:cNvGrpSpPr/>
            <p:nvPr/>
          </p:nvGrpSpPr>
          <p:grpSpPr>
            <a:xfrm>
              <a:off x="7122293" y="349909"/>
              <a:ext cx="64800" cy="64800"/>
              <a:chOff x="4180032" y="3419476"/>
              <a:chExt cx="64800" cy="64800"/>
            </a:xfrm>
          </p:grpSpPr>
          <p:cxnSp>
            <p:nvCxnSpPr>
              <p:cNvPr id="15261" name="Straight Connector 152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2" name="Straight Connector 152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4" name="Group 15203"/>
            <p:cNvGrpSpPr/>
            <p:nvPr/>
          </p:nvGrpSpPr>
          <p:grpSpPr>
            <a:xfrm>
              <a:off x="7799353" y="349909"/>
              <a:ext cx="64800" cy="64800"/>
              <a:chOff x="4180032" y="3419476"/>
              <a:chExt cx="64800" cy="64800"/>
            </a:xfrm>
          </p:grpSpPr>
          <p:cxnSp>
            <p:nvCxnSpPr>
              <p:cNvPr id="15259" name="Straight Connector 152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60" name="Straight Connector 152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5" name="Group 15204"/>
            <p:cNvGrpSpPr/>
            <p:nvPr/>
          </p:nvGrpSpPr>
          <p:grpSpPr>
            <a:xfrm>
              <a:off x="8476413" y="349909"/>
              <a:ext cx="64800" cy="64800"/>
              <a:chOff x="4180032" y="3419476"/>
              <a:chExt cx="64800" cy="64800"/>
            </a:xfrm>
          </p:grpSpPr>
          <p:cxnSp>
            <p:nvCxnSpPr>
              <p:cNvPr id="15257" name="Straight Connector 15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8" name="Straight Connector 15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6" name="Group 15205"/>
            <p:cNvGrpSpPr/>
            <p:nvPr/>
          </p:nvGrpSpPr>
          <p:grpSpPr>
            <a:xfrm>
              <a:off x="1705813" y="349909"/>
              <a:ext cx="64800" cy="64800"/>
              <a:chOff x="4180032" y="3419476"/>
              <a:chExt cx="64800" cy="64800"/>
            </a:xfrm>
          </p:grpSpPr>
          <p:cxnSp>
            <p:nvCxnSpPr>
              <p:cNvPr id="15255" name="Straight Connector 15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6" name="Straight Connector 15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7" name="Group 15206"/>
            <p:cNvGrpSpPr/>
            <p:nvPr/>
          </p:nvGrpSpPr>
          <p:grpSpPr>
            <a:xfrm>
              <a:off x="2653697" y="349909"/>
              <a:ext cx="64800" cy="64800"/>
              <a:chOff x="4180032" y="3419476"/>
              <a:chExt cx="64800" cy="64800"/>
            </a:xfrm>
          </p:grpSpPr>
          <p:cxnSp>
            <p:nvCxnSpPr>
              <p:cNvPr id="15253" name="Straight Connector 15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4" name="Straight Connector 15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8" name="Group 15207"/>
            <p:cNvGrpSpPr/>
            <p:nvPr/>
          </p:nvGrpSpPr>
          <p:grpSpPr>
            <a:xfrm>
              <a:off x="3736993" y="349909"/>
              <a:ext cx="64800" cy="64800"/>
              <a:chOff x="4180032" y="3419476"/>
              <a:chExt cx="64800" cy="64800"/>
            </a:xfrm>
          </p:grpSpPr>
          <p:cxnSp>
            <p:nvCxnSpPr>
              <p:cNvPr id="15251" name="Straight Connector 15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2" name="Straight Connector 15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09" name="Group 15208"/>
            <p:cNvGrpSpPr/>
            <p:nvPr/>
          </p:nvGrpSpPr>
          <p:grpSpPr>
            <a:xfrm>
              <a:off x="4278641" y="349909"/>
              <a:ext cx="64800" cy="64800"/>
              <a:chOff x="4180032" y="3419476"/>
              <a:chExt cx="64800" cy="64800"/>
            </a:xfrm>
          </p:grpSpPr>
          <p:cxnSp>
            <p:nvCxnSpPr>
              <p:cNvPr id="15249" name="Straight Connector 15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50" name="Straight Connector 15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0" name="Group 15209"/>
            <p:cNvGrpSpPr/>
            <p:nvPr/>
          </p:nvGrpSpPr>
          <p:grpSpPr>
            <a:xfrm>
              <a:off x="4820289" y="349909"/>
              <a:ext cx="64800" cy="64800"/>
              <a:chOff x="4180032" y="3419476"/>
              <a:chExt cx="64800" cy="64800"/>
            </a:xfrm>
          </p:grpSpPr>
          <p:cxnSp>
            <p:nvCxnSpPr>
              <p:cNvPr id="15247" name="Straight Connector 15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8" name="Straight Connector 15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1" name="Group 15210"/>
            <p:cNvGrpSpPr/>
            <p:nvPr/>
          </p:nvGrpSpPr>
          <p:grpSpPr>
            <a:xfrm>
              <a:off x="5497349" y="349909"/>
              <a:ext cx="64800" cy="64800"/>
              <a:chOff x="4180032" y="3419476"/>
              <a:chExt cx="64800" cy="64800"/>
            </a:xfrm>
          </p:grpSpPr>
          <p:cxnSp>
            <p:nvCxnSpPr>
              <p:cNvPr id="15245" name="Straight Connector 15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6" name="Straight Connector 15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2" name="Group 15211"/>
            <p:cNvGrpSpPr/>
            <p:nvPr/>
          </p:nvGrpSpPr>
          <p:grpSpPr>
            <a:xfrm>
              <a:off x="5903585" y="349909"/>
              <a:ext cx="64800" cy="64800"/>
              <a:chOff x="4180032" y="3419476"/>
              <a:chExt cx="64800" cy="64800"/>
            </a:xfrm>
          </p:grpSpPr>
          <p:cxnSp>
            <p:nvCxnSpPr>
              <p:cNvPr id="15243" name="Straight Connector 15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4" name="Straight Connector 15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3" name="Group 15212"/>
            <p:cNvGrpSpPr/>
            <p:nvPr/>
          </p:nvGrpSpPr>
          <p:grpSpPr>
            <a:xfrm>
              <a:off x="6580645" y="349909"/>
              <a:ext cx="64800" cy="64800"/>
              <a:chOff x="4180032" y="3419476"/>
              <a:chExt cx="64800" cy="64800"/>
            </a:xfrm>
          </p:grpSpPr>
          <p:cxnSp>
            <p:nvCxnSpPr>
              <p:cNvPr id="15241" name="Straight Connector 15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2" name="Straight Connector 15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4" name="Group 15213"/>
            <p:cNvGrpSpPr/>
            <p:nvPr/>
          </p:nvGrpSpPr>
          <p:grpSpPr>
            <a:xfrm>
              <a:off x="7257705" y="349909"/>
              <a:ext cx="64800" cy="64800"/>
              <a:chOff x="4180032" y="3419476"/>
              <a:chExt cx="64800" cy="64800"/>
            </a:xfrm>
          </p:grpSpPr>
          <p:cxnSp>
            <p:nvCxnSpPr>
              <p:cNvPr id="15239" name="Straight Connector 15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40" name="Straight Connector 15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5" name="Group 15214"/>
            <p:cNvGrpSpPr/>
            <p:nvPr/>
          </p:nvGrpSpPr>
          <p:grpSpPr>
            <a:xfrm>
              <a:off x="7934765" y="349909"/>
              <a:ext cx="64800" cy="64800"/>
              <a:chOff x="4180032" y="3419476"/>
              <a:chExt cx="64800" cy="64800"/>
            </a:xfrm>
          </p:grpSpPr>
          <p:cxnSp>
            <p:nvCxnSpPr>
              <p:cNvPr id="15237" name="Straight Connector 15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8" name="Straight Connector 15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6" name="Group 15215"/>
            <p:cNvGrpSpPr/>
            <p:nvPr/>
          </p:nvGrpSpPr>
          <p:grpSpPr>
            <a:xfrm>
              <a:off x="8611825" y="349909"/>
              <a:ext cx="64800" cy="64800"/>
              <a:chOff x="4180032" y="3419476"/>
              <a:chExt cx="64800" cy="64800"/>
            </a:xfrm>
          </p:grpSpPr>
          <p:cxnSp>
            <p:nvCxnSpPr>
              <p:cNvPr id="15235" name="Straight Connector 15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6" name="Straight Connector 15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7" name="Group 15216"/>
            <p:cNvGrpSpPr/>
            <p:nvPr/>
          </p:nvGrpSpPr>
          <p:grpSpPr>
            <a:xfrm>
              <a:off x="1028753" y="349909"/>
              <a:ext cx="64800" cy="64800"/>
              <a:chOff x="4180032" y="3419476"/>
              <a:chExt cx="64800" cy="64800"/>
            </a:xfrm>
          </p:grpSpPr>
          <p:cxnSp>
            <p:nvCxnSpPr>
              <p:cNvPr id="15233" name="Straight Connector 15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4" name="Straight Connector 15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8" name="Group 15217"/>
            <p:cNvGrpSpPr/>
            <p:nvPr/>
          </p:nvGrpSpPr>
          <p:grpSpPr>
            <a:xfrm>
              <a:off x="1841225" y="349909"/>
              <a:ext cx="64800" cy="64800"/>
              <a:chOff x="4180032" y="3419476"/>
              <a:chExt cx="64800" cy="64800"/>
            </a:xfrm>
          </p:grpSpPr>
          <p:cxnSp>
            <p:nvCxnSpPr>
              <p:cNvPr id="15231" name="Straight Connector 152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2" name="Straight Connector 152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19" name="Group 15218"/>
            <p:cNvGrpSpPr/>
            <p:nvPr/>
          </p:nvGrpSpPr>
          <p:grpSpPr>
            <a:xfrm>
              <a:off x="2789109" y="349909"/>
              <a:ext cx="64800" cy="64800"/>
              <a:chOff x="4180032" y="3419476"/>
              <a:chExt cx="64800" cy="64800"/>
            </a:xfrm>
          </p:grpSpPr>
          <p:cxnSp>
            <p:nvCxnSpPr>
              <p:cNvPr id="15229" name="Straight Connector 152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30" name="Straight Connector 152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20" name="Group 15219"/>
            <p:cNvGrpSpPr/>
            <p:nvPr/>
          </p:nvGrpSpPr>
          <p:grpSpPr>
            <a:xfrm>
              <a:off x="1976637" y="349909"/>
              <a:ext cx="64800" cy="64800"/>
              <a:chOff x="4180032" y="3419476"/>
              <a:chExt cx="64800" cy="64800"/>
            </a:xfrm>
          </p:grpSpPr>
          <p:cxnSp>
            <p:nvCxnSpPr>
              <p:cNvPr id="15227" name="Straight Connector 152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28" name="Straight Connector 152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21" name="Group 15220"/>
            <p:cNvGrpSpPr/>
            <p:nvPr/>
          </p:nvGrpSpPr>
          <p:grpSpPr>
            <a:xfrm>
              <a:off x="2924521" y="349909"/>
              <a:ext cx="64800" cy="64800"/>
              <a:chOff x="4180032" y="3419476"/>
              <a:chExt cx="64800" cy="64800"/>
            </a:xfrm>
          </p:grpSpPr>
          <p:cxnSp>
            <p:nvCxnSpPr>
              <p:cNvPr id="15225" name="Straight Connector 152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26" name="Straight Connector 152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222" name="Group 15221"/>
            <p:cNvGrpSpPr/>
            <p:nvPr/>
          </p:nvGrpSpPr>
          <p:grpSpPr>
            <a:xfrm>
              <a:off x="3059933" y="349909"/>
              <a:ext cx="64800" cy="64800"/>
              <a:chOff x="4180032" y="3419476"/>
              <a:chExt cx="64800" cy="64800"/>
            </a:xfrm>
          </p:grpSpPr>
          <p:cxnSp>
            <p:nvCxnSpPr>
              <p:cNvPr id="15223" name="Straight Connector 152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224" name="Straight Connector 152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349" name="Group 15348"/>
          <p:cNvGrpSpPr/>
          <p:nvPr/>
        </p:nvGrpSpPr>
        <p:grpSpPr>
          <a:xfrm>
            <a:off x="468924" y="3742919"/>
            <a:ext cx="11280435" cy="64800"/>
            <a:chOff x="351693" y="349909"/>
            <a:chExt cx="8460326" cy="64800"/>
          </a:xfrm>
        </p:grpSpPr>
        <p:grpSp>
          <p:nvGrpSpPr>
            <p:cNvPr id="15350" name="Group 15349"/>
            <p:cNvGrpSpPr/>
            <p:nvPr/>
          </p:nvGrpSpPr>
          <p:grpSpPr>
            <a:xfrm>
              <a:off x="351693" y="349909"/>
              <a:ext cx="64800" cy="64800"/>
              <a:chOff x="4180032" y="3419476"/>
              <a:chExt cx="64800" cy="64800"/>
            </a:xfrm>
          </p:grpSpPr>
          <p:cxnSp>
            <p:nvCxnSpPr>
              <p:cNvPr id="15537" name="Straight Connector 155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8" name="Straight Connector 155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1" name="Group 15350"/>
            <p:cNvGrpSpPr/>
            <p:nvPr/>
          </p:nvGrpSpPr>
          <p:grpSpPr>
            <a:xfrm>
              <a:off x="487105" y="349909"/>
              <a:ext cx="64800" cy="64800"/>
              <a:chOff x="4180032" y="3419476"/>
              <a:chExt cx="64800" cy="64800"/>
            </a:xfrm>
          </p:grpSpPr>
          <p:cxnSp>
            <p:nvCxnSpPr>
              <p:cNvPr id="15535" name="Straight Connector 155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6" name="Straight Connector 155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2" name="Group 15351"/>
            <p:cNvGrpSpPr/>
            <p:nvPr/>
          </p:nvGrpSpPr>
          <p:grpSpPr>
            <a:xfrm>
              <a:off x="622517" y="349909"/>
              <a:ext cx="64800" cy="64800"/>
              <a:chOff x="4180032" y="3419476"/>
              <a:chExt cx="64800" cy="64800"/>
            </a:xfrm>
          </p:grpSpPr>
          <p:cxnSp>
            <p:nvCxnSpPr>
              <p:cNvPr id="15533" name="Straight Connector 155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4" name="Straight Connector 155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3" name="Group 15352"/>
            <p:cNvGrpSpPr/>
            <p:nvPr/>
          </p:nvGrpSpPr>
          <p:grpSpPr>
            <a:xfrm>
              <a:off x="1164165" y="349909"/>
              <a:ext cx="64800" cy="64800"/>
              <a:chOff x="4180032" y="3419476"/>
              <a:chExt cx="64800" cy="64800"/>
            </a:xfrm>
          </p:grpSpPr>
          <p:cxnSp>
            <p:nvCxnSpPr>
              <p:cNvPr id="15531" name="Straight Connector 155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2" name="Straight Connector 155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4" name="Group 15353"/>
            <p:cNvGrpSpPr/>
            <p:nvPr/>
          </p:nvGrpSpPr>
          <p:grpSpPr>
            <a:xfrm>
              <a:off x="2112049" y="349909"/>
              <a:ext cx="64800" cy="64800"/>
              <a:chOff x="4180032" y="3419476"/>
              <a:chExt cx="64800" cy="64800"/>
            </a:xfrm>
          </p:grpSpPr>
          <p:cxnSp>
            <p:nvCxnSpPr>
              <p:cNvPr id="15529" name="Straight Connector 155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30" name="Straight Connector 155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5" name="Group 15354"/>
            <p:cNvGrpSpPr/>
            <p:nvPr/>
          </p:nvGrpSpPr>
          <p:grpSpPr>
            <a:xfrm>
              <a:off x="3195345" y="349909"/>
              <a:ext cx="64800" cy="64800"/>
              <a:chOff x="4180032" y="3419476"/>
              <a:chExt cx="64800" cy="64800"/>
            </a:xfrm>
          </p:grpSpPr>
          <p:cxnSp>
            <p:nvCxnSpPr>
              <p:cNvPr id="15527" name="Straight Connector 155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8" name="Straight Connector 155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6" name="Group 15355"/>
            <p:cNvGrpSpPr/>
            <p:nvPr/>
          </p:nvGrpSpPr>
          <p:grpSpPr>
            <a:xfrm>
              <a:off x="3872405" y="349909"/>
              <a:ext cx="64800" cy="64800"/>
              <a:chOff x="4180032" y="3419476"/>
              <a:chExt cx="64800" cy="64800"/>
            </a:xfrm>
          </p:grpSpPr>
          <p:cxnSp>
            <p:nvCxnSpPr>
              <p:cNvPr id="15525" name="Straight Connector 155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6" name="Straight Connector 155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7" name="Group 15356"/>
            <p:cNvGrpSpPr/>
            <p:nvPr/>
          </p:nvGrpSpPr>
          <p:grpSpPr>
            <a:xfrm>
              <a:off x="4955701" y="349909"/>
              <a:ext cx="64800" cy="64800"/>
              <a:chOff x="4180032" y="3419476"/>
              <a:chExt cx="64800" cy="64800"/>
            </a:xfrm>
          </p:grpSpPr>
          <p:cxnSp>
            <p:nvCxnSpPr>
              <p:cNvPr id="15523" name="Straight Connector 155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4" name="Straight Connector 155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8" name="Group 15357"/>
            <p:cNvGrpSpPr/>
            <p:nvPr/>
          </p:nvGrpSpPr>
          <p:grpSpPr>
            <a:xfrm>
              <a:off x="5632761" y="349909"/>
              <a:ext cx="64800" cy="64800"/>
              <a:chOff x="4180032" y="3419476"/>
              <a:chExt cx="64800" cy="64800"/>
            </a:xfrm>
          </p:grpSpPr>
          <p:cxnSp>
            <p:nvCxnSpPr>
              <p:cNvPr id="15521" name="Straight Connector 155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2" name="Straight Connector 155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59" name="Group 15358"/>
            <p:cNvGrpSpPr/>
            <p:nvPr/>
          </p:nvGrpSpPr>
          <p:grpSpPr>
            <a:xfrm>
              <a:off x="6038997" y="349909"/>
              <a:ext cx="64800" cy="64800"/>
              <a:chOff x="4180032" y="3419476"/>
              <a:chExt cx="64800" cy="64800"/>
            </a:xfrm>
          </p:grpSpPr>
          <p:cxnSp>
            <p:nvCxnSpPr>
              <p:cNvPr id="15519" name="Straight Connector 155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20" name="Straight Connector 155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0" name="Group 15359"/>
            <p:cNvGrpSpPr/>
            <p:nvPr/>
          </p:nvGrpSpPr>
          <p:grpSpPr>
            <a:xfrm>
              <a:off x="6716057" y="349909"/>
              <a:ext cx="64800" cy="64800"/>
              <a:chOff x="4180032" y="3419476"/>
              <a:chExt cx="64800" cy="64800"/>
            </a:xfrm>
          </p:grpSpPr>
          <p:cxnSp>
            <p:nvCxnSpPr>
              <p:cNvPr id="15517" name="Straight Connector 155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8" name="Straight Connector 155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1" name="Group 15360"/>
            <p:cNvGrpSpPr/>
            <p:nvPr/>
          </p:nvGrpSpPr>
          <p:grpSpPr>
            <a:xfrm>
              <a:off x="7393117" y="349909"/>
              <a:ext cx="64800" cy="64800"/>
              <a:chOff x="4180032" y="3419476"/>
              <a:chExt cx="64800" cy="64800"/>
            </a:xfrm>
          </p:grpSpPr>
          <p:cxnSp>
            <p:nvCxnSpPr>
              <p:cNvPr id="15515" name="Straight Connector 155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6" name="Straight Connector 155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2" name="Group 15361"/>
            <p:cNvGrpSpPr/>
            <p:nvPr/>
          </p:nvGrpSpPr>
          <p:grpSpPr>
            <a:xfrm>
              <a:off x="8070177" y="349909"/>
              <a:ext cx="64800" cy="64800"/>
              <a:chOff x="4180032" y="3419476"/>
              <a:chExt cx="64800" cy="64800"/>
            </a:xfrm>
          </p:grpSpPr>
          <p:cxnSp>
            <p:nvCxnSpPr>
              <p:cNvPr id="15513" name="Straight Connector 155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4" name="Straight Connector 155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3" name="Group 15362"/>
            <p:cNvGrpSpPr/>
            <p:nvPr/>
          </p:nvGrpSpPr>
          <p:grpSpPr>
            <a:xfrm>
              <a:off x="8747219" y="349909"/>
              <a:ext cx="64800" cy="64800"/>
              <a:chOff x="4180032" y="3419476"/>
              <a:chExt cx="64800" cy="64800"/>
            </a:xfrm>
          </p:grpSpPr>
          <p:cxnSp>
            <p:nvCxnSpPr>
              <p:cNvPr id="15511" name="Straight Connector 155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2" name="Straight Connector 155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4" name="Group 15363"/>
            <p:cNvGrpSpPr/>
            <p:nvPr/>
          </p:nvGrpSpPr>
          <p:grpSpPr>
            <a:xfrm>
              <a:off x="1299577" y="349909"/>
              <a:ext cx="64800" cy="64800"/>
              <a:chOff x="4180032" y="3419476"/>
              <a:chExt cx="64800" cy="64800"/>
            </a:xfrm>
          </p:grpSpPr>
          <p:cxnSp>
            <p:nvCxnSpPr>
              <p:cNvPr id="15509" name="Straight Connector 155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10" name="Straight Connector 155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5" name="Group 15364"/>
            <p:cNvGrpSpPr/>
            <p:nvPr/>
          </p:nvGrpSpPr>
          <p:grpSpPr>
            <a:xfrm>
              <a:off x="2247461" y="349909"/>
              <a:ext cx="64800" cy="64800"/>
              <a:chOff x="4180032" y="3419476"/>
              <a:chExt cx="64800" cy="64800"/>
            </a:xfrm>
          </p:grpSpPr>
          <p:cxnSp>
            <p:nvCxnSpPr>
              <p:cNvPr id="15507" name="Straight Connector 155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8" name="Straight Connector 155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6" name="Group 15365"/>
            <p:cNvGrpSpPr/>
            <p:nvPr/>
          </p:nvGrpSpPr>
          <p:grpSpPr>
            <a:xfrm>
              <a:off x="3330757" y="349909"/>
              <a:ext cx="64800" cy="64800"/>
              <a:chOff x="4180032" y="3419476"/>
              <a:chExt cx="64800" cy="64800"/>
            </a:xfrm>
          </p:grpSpPr>
          <p:cxnSp>
            <p:nvCxnSpPr>
              <p:cNvPr id="15505" name="Straight Connector 155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6" name="Straight Connector 155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7" name="Group 15366"/>
            <p:cNvGrpSpPr/>
            <p:nvPr/>
          </p:nvGrpSpPr>
          <p:grpSpPr>
            <a:xfrm>
              <a:off x="4007817" y="349909"/>
              <a:ext cx="64800" cy="64800"/>
              <a:chOff x="4180032" y="3419476"/>
              <a:chExt cx="64800" cy="64800"/>
            </a:xfrm>
          </p:grpSpPr>
          <p:cxnSp>
            <p:nvCxnSpPr>
              <p:cNvPr id="15503" name="Straight Connector 155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4" name="Straight Connector 155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8" name="Group 15367"/>
            <p:cNvGrpSpPr/>
            <p:nvPr/>
          </p:nvGrpSpPr>
          <p:grpSpPr>
            <a:xfrm>
              <a:off x="4414053" y="349909"/>
              <a:ext cx="64800" cy="64800"/>
              <a:chOff x="4180032" y="3419476"/>
              <a:chExt cx="64800" cy="64800"/>
            </a:xfrm>
          </p:grpSpPr>
          <p:cxnSp>
            <p:nvCxnSpPr>
              <p:cNvPr id="15501" name="Straight Connector 155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2" name="Straight Connector 155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69" name="Group 15368"/>
            <p:cNvGrpSpPr/>
            <p:nvPr/>
          </p:nvGrpSpPr>
          <p:grpSpPr>
            <a:xfrm>
              <a:off x="5091113" y="349909"/>
              <a:ext cx="64800" cy="64800"/>
              <a:chOff x="4180032" y="3419476"/>
              <a:chExt cx="64800" cy="64800"/>
            </a:xfrm>
          </p:grpSpPr>
          <p:cxnSp>
            <p:nvCxnSpPr>
              <p:cNvPr id="15499" name="Straight Connector 154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500" name="Straight Connector 154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0" name="Group 15369"/>
            <p:cNvGrpSpPr/>
            <p:nvPr/>
          </p:nvGrpSpPr>
          <p:grpSpPr>
            <a:xfrm>
              <a:off x="6174409" y="349909"/>
              <a:ext cx="64800" cy="64800"/>
              <a:chOff x="4180032" y="3419476"/>
              <a:chExt cx="64800" cy="64800"/>
            </a:xfrm>
          </p:grpSpPr>
          <p:cxnSp>
            <p:nvCxnSpPr>
              <p:cNvPr id="15497" name="Straight Connector 154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8" name="Straight Connector 154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1" name="Group 15370"/>
            <p:cNvGrpSpPr/>
            <p:nvPr/>
          </p:nvGrpSpPr>
          <p:grpSpPr>
            <a:xfrm>
              <a:off x="6851469" y="349909"/>
              <a:ext cx="64800" cy="64800"/>
              <a:chOff x="4180032" y="3419476"/>
              <a:chExt cx="64800" cy="64800"/>
            </a:xfrm>
          </p:grpSpPr>
          <p:cxnSp>
            <p:nvCxnSpPr>
              <p:cNvPr id="15495" name="Straight Connector 154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6" name="Straight Connector 154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2" name="Group 15371"/>
            <p:cNvGrpSpPr/>
            <p:nvPr/>
          </p:nvGrpSpPr>
          <p:grpSpPr>
            <a:xfrm>
              <a:off x="7528529" y="349909"/>
              <a:ext cx="64800" cy="64800"/>
              <a:chOff x="4180032" y="3419476"/>
              <a:chExt cx="64800" cy="64800"/>
            </a:xfrm>
          </p:grpSpPr>
          <p:cxnSp>
            <p:nvCxnSpPr>
              <p:cNvPr id="15493" name="Straight Connector 154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4" name="Straight Connector 154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3" name="Group 15372"/>
            <p:cNvGrpSpPr/>
            <p:nvPr/>
          </p:nvGrpSpPr>
          <p:grpSpPr>
            <a:xfrm>
              <a:off x="8205589" y="349909"/>
              <a:ext cx="64800" cy="64800"/>
              <a:chOff x="4180032" y="3419476"/>
              <a:chExt cx="64800" cy="64800"/>
            </a:xfrm>
          </p:grpSpPr>
          <p:cxnSp>
            <p:nvCxnSpPr>
              <p:cNvPr id="15491" name="Straight Connector 154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2" name="Straight Connector 154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4" name="Group 15373"/>
            <p:cNvGrpSpPr/>
            <p:nvPr/>
          </p:nvGrpSpPr>
          <p:grpSpPr>
            <a:xfrm>
              <a:off x="757929" y="349909"/>
              <a:ext cx="64800" cy="64800"/>
              <a:chOff x="4180032" y="3419476"/>
              <a:chExt cx="64800" cy="64800"/>
            </a:xfrm>
          </p:grpSpPr>
          <p:cxnSp>
            <p:nvCxnSpPr>
              <p:cNvPr id="15489" name="Straight Connector 154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90" name="Straight Connector 154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5" name="Group 15374"/>
            <p:cNvGrpSpPr/>
            <p:nvPr/>
          </p:nvGrpSpPr>
          <p:grpSpPr>
            <a:xfrm>
              <a:off x="1434989" y="349909"/>
              <a:ext cx="64800" cy="64800"/>
              <a:chOff x="4180032" y="3419476"/>
              <a:chExt cx="64800" cy="64800"/>
            </a:xfrm>
          </p:grpSpPr>
          <p:cxnSp>
            <p:nvCxnSpPr>
              <p:cNvPr id="15487" name="Straight Connector 15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8" name="Straight Connector 15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6" name="Group 15375"/>
            <p:cNvGrpSpPr/>
            <p:nvPr/>
          </p:nvGrpSpPr>
          <p:grpSpPr>
            <a:xfrm>
              <a:off x="2382873" y="349909"/>
              <a:ext cx="64800" cy="64800"/>
              <a:chOff x="4180032" y="3419476"/>
              <a:chExt cx="64800" cy="64800"/>
            </a:xfrm>
          </p:grpSpPr>
          <p:cxnSp>
            <p:nvCxnSpPr>
              <p:cNvPr id="15485" name="Straight Connector 15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6" name="Straight Connector 15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7" name="Group 15376"/>
            <p:cNvGrpSpPr/>
            <p:nvPr/>
          </p:nvGrpSpPr>
          <p:grpSpPr>
            <a:xfrm>
              <a:off x="3466169" y="349909"/>
              <a:ext cx="64800" cy="64800"/>
              <a:chOff x="4180032" y="3419476"/>
              <a:chExt cx="64800" cy="64800"/>
            </a:xfrm>
          </p:grpSpPr>
          <p:cxnSp>
            <p:nvCxnSpPr>
              <p:cNvPr id="15483" name="Straight Connector 15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4" name="Straight Connector 15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8" name="Group 15377"/>
            <p:cNvGrpSpPr/>
            <p:nvPr/>
          </p:nvGrpSpPr>
          <p:grpSpPr>
            <a:xfrm>
              <a:off x="4143229" y="349909"/>
              <a:ext cx="64800" cy="64800"/>
              <a:chOff x="4180032" y="3419476"/>
              <a:chExt cx="64800" cy="64800"/>
            </a:xfrm>
          </p:grpSpPr>
          <p:cxnSp>
            <p:nvCxnSpPr>
              <p:cNvPr id="15481" name="Straight Connector 15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2" name="Straight Connector 15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79" name="Group 15378"/>
            <p:cNvGrpSpPr/>
            <p:nvPr/>
          </p:nvGrpSpPr>
          <p:grpSpPr>
            <a:xfrm>
              <a:off x="4549465" y="349909"/>
              <a:ext cx="64800" cy="64800"/>
              <a:chOff x="4180032" y="3419476"/>
              <a:chExt cx="64800" cy="64800"/>
            </a:xfrm>
          </p:grpSpPr>
          <p:cxnSp>
            <p:nvCxnSpPr>
              <p:cNvPr id="15479" name="Straight Connector 15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80" name="Straight Connector 15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0" name="Group 15379"/>
            <p:cNvGrpSpPr/>
            <p:nvPr/>
          </p:nvGrpSpPr>
          <p:grpSpPr>
            <a:xfrm>
              <a:off x="5226525" y="349909"/>
              <a:ext cx="64800" cy="64800"/>
              <a:chOff x="4180032" y="3419476"/>
              <a:chExt cx="64800" cy="64800"/>
            </a:xfrm>
          </p:grpSpPr>
          <p:cxnSp>
            <p:nvCxnSpPr>
              <p:cNvPr id="15477" name="Straight Connector 15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8" name="Straight Connector 15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1" name="Group 15380"/>
            <p:cNvGrpSpPr/>
            <p:nvPr/>
          </p:nvGrpSpPr>
          <p:grpSpPr>
            <a:xfrm>
              <a:off x="6309821" y="349909"/>
              <a:ext cx="64800" cy="64800"/>
              <a:chOff x="4180032" y="3419476"/>
              <a:chExt cx="64800" cy="64800"/>
            </a:xfrm>
          </p:grpSpPr>
          <p:cxnSp>
            <p:nvCxnSpPr>
              <p:cNvPr id="15475" name="Straight Connector 15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6" name="Straight Connector 15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2" name="Group 15381"/>
            <p:cNvGrpSpPr/>
            <p:nvPr/>
          </p:nvGrpSpPr>
          <p:grpSpPr>
            <a:xfrm>
              <a:off x="6986881" y="349909"/>
              <a:ext cx="64800" cy="64800"/>
              <a:chOff x="4180032" y="3419476"/>
              <a:chExt cx="64800" cy="64800"/>
            </a:xfrm>
          </p:grpSpPr>
          <p:cxnSp>
            <p:nvCxnSpPr>
              <p:cNvPr id="15473" name="Straight Connector 15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4" name="Straight Connector 15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3" name="Group 15382"/>
            <p:cNvGrpSpPr/>
            <p:nvPr/>
          </p:nvGrpSpPr>
          <p:grpSpPr>
            <a:xfrm>
              <a:off x="7663941" y="349909"/>
              <a:ext cx="64800" cy="64800"/>
              <a:chOff x="4180032" y="3419476"/>
              <a:chExt cx="64800" cy="64800"/>
            </a:xfrm>
          </p:grpSpPr>
          <p:cxnSp>
            <p:nvCxnSpPr>
              <p:cNvPr id="15471" name="Straight Connector 15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2" name="Straight Connector 15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4" name="Group 15383"/>
            <p:cNvGrpSpPr/>
            <p:nvPr/>
          </p:nvGrpSpPr>
          <p:grpSpPr>
            <a:xfrm>
              <a:off x="8341001" y="349909"/>
              <a:ext cx="64800" cy="64800"/>
              <a:chOff x="4180032" y="3419476"/>
              <a:chExt cx="64800" cy="64800"/>
            </a:xfrm>
          </p:grpSpPr>
          <p:cxnSp>
            <p:nvCxnSpPr>
              <p:cNvPr id="15469" name="Straight Connector 15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70" name="Straight Connector 15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5" name="Group 15384"/>
            <p:cNvGrpSpPr/>
            <p:nvPr/>
          </p:nvGrpSpPr>
          <p:grpSpPr>
            <a:xfrm>
              <a:off x="893341" y="349909"/>
              <a:ext cx="64800" cy="64800"/>
              <a:chOff x="4180032" y="3419476"/>
              <a:chExt cx="64800" cy="64800"/>
            </a:xfrm>
          </p:grpSpPr>
          <p:cxnSp>
            <p:nvCxnSpPr>
              <p:cNvPr id="15467" name="Straight Connector 15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8" name="Straight Connector 15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6" name="Group 15385"/>
            <p:cNvGrpSpPr/>
            <p:nvPr/>
          </p:nvGrpSpPr>
          <p:grpSpPr>
            <a:xfrm>
              <a:off x="1570401" y="349909"/>
              <a:ext cx="64800" cy="64800"/>
              <a:chOff x="4180032" y="3419476"/>
              <a:chExt cx="64800" cy="64800"/>
            </a:xfrm>
          </p:grpSpPr>
          <p:cxnSp>
            <p:nvCxnSpPr>
              <p:cNvPr id="15465" name="Straight Connector 15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6" name="Straight Connector 15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7" name="Group 15386"/>
            <p:cNvGrpSpPr/>
            <p:nvPr/>
          </p:nvGrpSpPr>
          <p:grpSpPr>
            <a:xfrm>
              <a:off x="2518285" y="349909"/>
              <a:ext cx="64800" cy="64800"/>
              <a:chOff x="4180032" y="3419476"/>
              <a:chExt cx="64800" cy="64800"/>
            </a:xfrm>
          </p:grpSpPr>
          <p:cxnSp>
            <p:nvCxnSpPr>
              <p:cNvPr id="15463" name="Straight Connector 15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4" name="Straight Connector 15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8" name="Group 15387"/>
            <p:cNvGrpSpPr/>
            <p:nvPr/>
          </p:nvGrpSpPr>
          <p:grpSpPr>
            <a:xfrm>
              <a:off x="3601581" y="349909"/>
              <a:ext cx="64800" cy="64800"/>
              <a:chOff x="4180032" y="3419476"/>
              <a:chExt cx="64800" cy="64800"/>
            </a:xfrm>
          </p:grpSpPr>
          <p:cxnSp>
            <p:nvCxnSpPr>
              <p:cNvPr id="15461" name="Straight Connector 154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2" name="Straight Connector 154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89" name="Group 15388"/>
            <p:cNvGrpSpPr/>
            <p:nvPr/>
          </p:nvGrpSpPr>
          <p:grpSpPr>
            <a:xfrm>
              <a:off x="4684877" y="349909"/>
              <a:ext cx="64800" cy="64800"/>
              <a:chOff x="4180032" y="3419476"/>
              <a:chExt cx="64800" cy="64800"/>
            </a:xfrm>
          </p:grpSpPr>
          <p:cxnSp>
            <p:nvCxnSpPr>
              <p:cNvPr id="15459" name="Straight Connector 154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60" name="Straight Connector 154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0" name="Group 15389"/>
            <p:cNvGrpSpPr/>
            <p:nvPr/>
          </p:nvGrpSpPr>
          <p:grpSpPr>
            <a:xfrm>
              <a:off x="5361937" y="349909"/>
              <a:ext cx="64800" cy="64800"/>
              <a:chOff x="4180032" y="3419476"/>
              <a:chExt cx="64800" cy="64800"/>
            </a:xfrm>
          </p:grpSpPr>
          <p:cxnSp>
            <p:nvCxnSpPr>
              <p:cNvPr id="15457" name="Straight Connector 154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8" name="Straight Connector 154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1" name="Group 15390"/>
            <p:cNvGrpSpPr/>
            <p:nvPr/>
          </p:nvGrpSpPr>
          <p:grpSpPr>
            <a:xfrm>
              <a:off x="5768173" y="349909"/>
              <a:ext cx="64800" cy="64800"/>
              <a:chOff x="4180032" y="3419476"/>
              <a:chExt cx="64800" cy="64800"/>
            </a:xfrm>
          </p:grpSpPr>
          <p:cxnSp>
            <p:nvCxnSpPr>
              <p:cNvPr id="15455" name="Straight Connector 154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6" name="Straight Connector 154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2" name="Group 15391"/>
            <p:cNvGrpSpPr/>
            <p:nvPr/>
          </p:nvGrpSpPr>
          <p:grpSpPr>
            <a:xfrm>
              <a:off x="6445233" y="349909"/>
              <a:ext cx="64800" cy="64800"/>
              <a:chOff x="4180032" y="3419476"/>
              <a:chExt cx="64800" cy="64800"/>
            </a:xfrm>
          </p:grpSpPr>
          <p:cxnSp>
            <p:nvCxnSpPr>
              <p:cNvPr id="15453" name="Straight Connector 154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4" name="Straight Connector 154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3" name="Group 15392"/>
            <p:cNvGrpSpPr/>
            <p:nvPr/>
          </p:nvGrpSpPr>
          <p:grpSpPr>
            <a:xfrm>
              <a:off x="7122293" y="349909"/>
              <a:ext cx="64800" cy="64800"/>
              <a:chOff x="4180032" y="3419476"/>
              <a:chExt cx="64800" cy="64800"/>
            </a:xfrm>
          </p:grpSpPr>
          <p:cxnSp>
            <p:nvCxnSpPr>
              <p:cNvPr id="15451" name="Straight Connector 154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2" name="Straight Connector 154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4" name="Group 15393"/>
            <p:cNvGrpSpPr/>
            <p:nvPr/>
          </p:nvGrpSpPr>
          <p:grpSpPr>
            <a:xfrm>
              <a:off x="7799353" y="349909"/>
              <a:ext cx="64800" cy="64800"/>
              <a:chOff x="4180032" y="3419476"/>
              <a:chExt cx="64800" cy="64800"/>
            </a:xfrm>
          </p:grpSpPr>
          <p:cxnSp>
            <p:nvCxnSpPr>
              <p:cNvPr id="15449" name="Straight Connector 154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50" name="Straight Connector 154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5" name="Group 15394"/>
            <p:cNvGrpSpPr/>
            <p:nvPr/>
          </p:nvGrpSpPr>
          <p:grpSpPr>
            <a:xfrm>
              <a:off x="8476413" y="349909"/>
              <a:ext cx="64800" cy="64800"/>
              <a:chOff x="4180032" y="3419476"/>
              <a:chExt cx="64800" cy="64800"/>
            </a:xfrm>
          </p:grpSpPr>
          <p:cxnSp>
            <p:nvCxnSpPr>
              <p:cNvPr id="15447" name="Straight Connector 15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8" name="Straight Connector 15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6" name="Group 15395"/>
            <p:cNvGrpSpPr/>
            <p:nvPr/>
          </p:nvGrpSpPr>
          <p:grpSpPr>
            <a:xfrm>
              <a:off x="1705813" y="349909"/>
              <a:ext cx="64800" cy="64800"/>
              <a:chOff x="4180032" y="3419476"/>
              <a:chExt cx="64800" cy="64800"/>
            </a:xfrm>
          </p:grpSpPr>
          <p:cxnSp>
            <p:nvCxnSpPr>
              <p:cNvPr id="15445" name="Straight Connector 15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6" name="Straight Connector 15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7" name="Group 15396"/>
            <p:cNvGrpSpPr/>
            <p:nvPr/>
          </p:nvGrpSpPr>
          <p:grpSpPr>
            <a:xfrm>
              <a:off x="2653697" y="349909"/>
              <a:ext cx="64800" cy="64800"/>
              <a:chOff x="4180032" y="3419476"/>
              <a:chExt cx="64800" cy="64800"/>
            </a:xfrm>
          </p:grpSpPr>
          <p:cxnSp>
            <p:nvCxnSpPr>
              <p:cNvPr id="15443" name="Straight Connector 15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4" name="Straight Connector 15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8" name="Group 15397"/>
            <p:cNvGrpSpPr/>
            <p:nvPr/>
          </p:nvGrpSpPr>
          <p:grpSpPr>
            <a:xfrm>
              <a:off x="3736993" y="349909"/>
              <a:ext cx="64800" cy="64800"/>
              <a:chOff x="4180032" y="3419476"/>
              <a:chExt cx="64800" cy="64800"/>
            </a:xfrm>
          </p:grpSpPr>
          <p:cxnSp>
            <p:nvCxnSpPr>
              <p:cNvPr id="15441" name="Straight Connector 15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2" name="Straight Connector 15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399" name="Group 15398"/>
            <p:cNvGrpSpPr/>
            <p:nvPr/>
          </p:nvGrpSpPr>
          <p:grpSpPr>
            <a:xfrm>
              <a:off x="4278641" y="349909"/>
              <a:ext cx="64800" cy="64800"/>
              <a:chOff x="4180032" y="3419476"/>
              <a:chExt cx="64800" cy="64800"/>
            </a:xfrm>
          </p:grpSpPr>
          <p:cxnSp>
            <p:nvCxnSpPr>
              <p:cNvPr id="15439" name="Straight Connector 15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40" name="Straight Connector 15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0" name="Group 15399"/>
            <p:cNvGrpSpPr/>
            <p:nvPr/>
          </p:nvGrpSpPr>
          <p:grpSpPr>
            <a:xfrm>
              <a:off x="4820289" y="349909"/>
              <a:ext cx="64800" cy="64800"/>
              <a:chOff x="4180032" y="3419476"/>
              <a:chExt cx="64800" cy="64800"/>
            </a:xfrm>
          </p:grpSpPr>
          <p:cxnSp>
            <p:nvCxnSpPr>
              <p:cNvPr id="15437" name="Straight Connector 15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8" name="Straight Connector 15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1" name="Group 15400"/>
            <p:cNvGrpSpPr/>
            <p:nvPr/>
          </p:nvGrpSpPr>
          <p:grpSpPr>
            <a:xfrm>
              <a:off x="5497349" y="349909"/>
              <a:ext cx="64800" cy="64800"/>
              <a:chOff x="4180032" y="3419476"/>
              <a:chExt cx="64800" cy="64800"/>
            </a:xfrm>
          </p:grpSpPr>
          <p:cxnSp>
            <p:nvCxnSpPr>
              <p:cNvPr id="15435" name="Straight Connector 15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6" name="Straight Connector 15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2" name="Group 15401"/>
            <p:cNvGrpSpPr/>
            <p:nvPr/>
          </p:nvGrpSpPr>
          <p:grpSpPr>
            <a:xfrm>
              <a:off x="5903585" y="349909"/>
              <a:ext cx="64800" cy="64800"/>
              <a:chOff x="4180032" y="3419476"/>
              <a:chExt cx="64800" cy="64800"/>
            </a:xfrm>
          </p:grpSpPr>
          <p:cxnSp>
            <p:nvCxnSpPr>
              <p:cNvPr id="15433" name="Straight Connector 15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4" name="Straight Connector 15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3" name="Group 15402"/>
            <p:cNvGrpSpPr/>
            <p:nvPr/>
          </p:nvGrpSpPr>
          <p:grpSpPr>
            <a:xfrm>
              <a:off x="6580645" y="349909"/>
              <a:ext cx="64800" cy="64800"/>
              <a:chOff x="4180032" y="3419476"/>
              <a:chExt cx="64800" cy="64800"/>
            </a:xfrm>
          </p:grpSpPr>
          <p:cxnSp>
            <p:nvCxnSpPr>
              <p:cNvPr id="15431" name="Straight Connector 15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2" name="Straight Connector 15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4" name="Group 15403"/>
            <p:cNvGrpSpPr/>
            <p:nvPr/>
          </p:nvGrpSpPr>
          <p:grpSpPr>
            <a:xfrm>
              <a:off x="7257705" y="349909"/>
              <a:ext cx="64800" cy="64800"/>
              <a:chOff x="4180032" y="3419476"/>
              <a:chExt cx="64800" cy="64800"/>
            </a:xfrm>
          </p:grpSpPr>
          <p:cxnSp>
            <p:nvCxnSpPr>
              <p:cNvPr id="15429" name="Straight Connector 15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30" name="Straight Connector 15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5" name="Group 15404"/>
            <p:cNvGrpSpPr/>
            <p:nvPr/>
          </p:nvGrpSpPr>
          <p:grpSpPr>
            <a:xfrm>
              <a:off x="7934765" y="349909"/>
              <a:ext cx="64800" cy="64800"/>
              <a:chOff x="4180032" y="3419476"/>
              <a:chExt cx="64800" cy="64800"/>
            </a:xfrm>
          </p:grpSpPr>
          <p:cxnSp>
            <p:nvCxnSpPr>
              <p:cNvPr id="15427" name="Straight Connector 15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8" name="Straight Connector 15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6" name="Group 15405"/>
            <p:cNvGrpSpPr/>
            <p:nvPr/>
          </p:nvGrpSpPr>
          <p:grpSpPr>
            <a:xfrm>
              <a:off x="8611825" y="349909"/>
              <a:ext cx="64800" cy="64800"/>
              <a:chOff x="4180032" y="3419476"/>
              <a:chExt cx="64800" cy="64800"/>
            </a:xfrm>
          </p:grpSpPr>
          <p:cxnSp>
            <p:nvCxnSpPr>
              <p:cNvPr id="15425" name="Straight Connector 15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6" name="Straight Connector 15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7" name="Group 15406"/>
            <p:cNvGrpSpPr/>
            <p:nvPr/>
          </p:nvGrpSpPr>
          <p:grpSpPr>
            <a:xfrm>
              <a:off x="1028753" y="349909"/>
              <a:ext cx="64800" cy="64800"/>
              <a:chOff x="4180032" y="3419476"/>
              <a:chExt cx="64800" cy="64800"/>
            </a:xfrm>
          </p:grpSpPr>
          <p:cxnSp>
            <p:nvCxnSpPr>
              <p:cNvPr id="15423" name="Straight Connector 15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4" name="Straight Connector 15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8" name="Group 15407"/>
            <p:cNvGrpSpPr/>
            <p:nvPr/>
          </p:nvGrpSpPr>
          <p:grpSpPr>
            <a:xfrm>
              <a:off x="1841225" y="349909"/>
              <a:ext cx="64800" cy="64800"/>
              <a:chOff x="4180032" y="3419476"/>
              <a:chExt cx="64800" cy="64800"/>
            </a:xfrm>
          </p:grpSpPr>
          <p:cxnSp>
            <p:nvCxnSpPr>
              <p:cNvPr id="15421" name="Straight Connector 154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2" name="Straight Connector 154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09" name="Group 15408"/>
            <p:cNvGrpSpPr/>
            <p:nvPr/>
          </p:nvGrpSpPr>
          <p:grpSpPr>
            <a:xfrm>
              <a:off x="2789109" y="349909"/>
              <a:ext cx="64800" cy="64800"/>
              <a:chOff x="4180032" y="3419476"/>
              <a:chExt cx="64800" cy="64800"/>
            </a:xfrm>
          </p:grpSpPr>
          <p:cxnSp>
            <p:nvCxnSpPr>
              <p:cNvPr id="15419" name="Straight Connector 154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20" name="Straight Connector 154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10" name="Group 15409"/>
            <p:cNvGrpSpPr/>
            <p:nvPr/>
          </p:nvGrpSpPr>
          <p:grpSpPr>
            <a:xfrm>
              <a:off x="1976637" y="349909"/>
              <a:ext cx="64800" cy="64800"/>
              <a:chOff x="4180032" y="3419476"/>
              <a:chExt cx="64800" cy="64800"/>
            </a:xfrm>
          </p:grpSpPr>
          <p:cxnSp>
            <p:nvCxnSpPr>
              <p:cNvPr id="15417" name="Straight Connector 154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18" name="Straight Connector 154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11" name="Group 15410"/>
            <p:cNvGrpSpPr/>
            <p:nvPr/>
          </p:nvGrpSpPr>
          <p:grpSpPr>
            <a:xfrm>
              <a:off x="2924521" y="349909"/>
              <a:ext cx="64800" cy="64800"/>
              <a:chOff x="4180032" y="3419476"/>
              <a:chExt cx="64800" cy="64800"/>
            </a:xfrm>
          </p:grpSpPr>
          <p:cxnSp>
            <p:nvCxnSpPr>
              <p:cNvPr id="15415" name="Straight Connector 154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16" name="Straight Connector 154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412" name="Group 15411"/>
            <p:cNvGrpSpPr/>
            <p:nvPr/>
          </p:nvGrpSpPr>
          <p:grpSpPr>
            <a:xfrm>
              <a:off x="3059933" y="349909"/>
              <a:ext cx="64800" cy="64800"/>
              <a:chOff x="4180032" y="3419476"/>
              <a:chExt cx="64800" cy="64800"/>
            </a:xfrm>
          </p:grpSpPr>
          <p:cxnSp>
            <p:nvCxnSpPr>
              <p:cNvPr id="15413" name="Straight Connector 154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414" name="Straight Connector 154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539" name="Group 15538"/>
          <p:cNvGrpSpPr/>
          <p:nvPr/>
        </p:nvGrpSpPr>
        <p:grpSpPr>
          <a:xfrm>
            <a:off x="468924" y="3886760"/>
            <a:ext cx="11280435" cy="64800"/>
            <a:chOff x="351693" y="349909"/>
            <a:chExt cx="8460326" cy="64800"/>
          </a:xfrm>
        </p:grpSpPr>
        <p:grpSp>
          <p:nvGrpSpPr>
            <p:cNvPr id="15540" name="Group 15539"/>
            <p:cNvGrpSpPr/>
            <p:nvPr/>
          </p:nvGrpSpPr>
          <p:grpSpPr>
            <a:xfrm>
              <a:off x="351693" y="349909"/>
              <a:ext cx="64800" cy="64800"/>
              <a:chOff x="4180032" y="3419476"/>
              <a:chExt cx="64800" cy="64800"/>
            </a:xfrm>
          </p:grpSpPr>
          <p:cxnSp>
            <p:nvCxnSpPr>
              <p:cNvPr id="15727" name="Straight Connector 157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8" name="Straight Connector 157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1" name="Group 15540"/>
            <p:cNvGrpSpPr/>
            <p:nvPr/>
          </p:nvGrpSpPr>
          <p:grpSpPr>
            <a:xfrm>
              <a:off x="487105" y="349909"/>
              <a:ext cx="64800" cy="64800"/>
              <a:chOff x="4180032" y="3419476"/>
              <a:chExt cx="64800" cy="64800"/>
            </a:xfrm>
          </p:grpSpPr>
          <p:cxnSp>
            <p:nvCxnSpPr>
              <p:cNvPr id="15725" name="Straight Connector 157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6" name="Straight Connector 157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2" name="Group 15541"/>
            <p:cNvGrpSpPr/>
            <p:nvPr/>
          </p:nvGrpSpPr>
          <p:grpSpPr>
            <a:xfrm>
              <a:off x="622517" y="349909"/>
              <a:ext cx="64800" cy="64800"/>
              <a:chOff x="4180032" y="3419476"/>
              <a:chExt cx="64800" cy="64800"/>
            </a:xfrm>
          </p:grpSpPr>
          <p:cxnSp>
            <p:nvCxnSpPr>
              <p:cNvPr id="15723" name="Straight Connector 157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4" name="Straight Connector 157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3" name="Group 15542"/>
            <p:cNvGrpSpPr/>
            <p:nvPr/>
          </p:nvGrpSpPr>
          <p:grpSpPr>
            <a:xfrm>
              <a:off x="1164165" y="349909"/>
              <a:ext cx="64800" cy="64800"/>
              <a:chOff x="4180032" y="3419476"/>
              <a:chExt cx="64800" cy="64800"/>
            </a:xfrm>
          </p:grpSpPr>
          <p:cxnSp>
            <p:nvCxnSpPr>
              <p:cNvPr id="15721" name="Straight Connector 157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2" name="Straight Connector 157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4" name="Group 15543"/>
            <p:cNvGrpSpPr/>
            <p:nvPr/>
          </p:nvGrpSpPr>
          <p:grpSpPr>
            <a:xfrm>
              <a:off x="2112049" y="349909"/>
              <a:ext cx="64800" cy="64800"/>
              <a:chOff x="4180032" y="3419476"/>
              <a:chExt cx="64800" cy="64800"/>
            </a:xfrm>
          </p:grpSpPr>
          <p:cxnSp>
            <p:nvCxnSpPr>
              <p:cNvPr id="15719" name="Straight Connector 157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20" name="Straight Connector 157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5" name="Group 15544"/>
            <p:cNvGrpSpPr/>
            <p:nvPr/>
          </p:nvGrpSpPr>
          <p:grpSpPr>
            <a:xfrm>
              <a:off x="3195345" y="349909"/>
              <a:ext cx="64800" cy="64800"/>
              <a:chOff x="4180032" y="3419476"/>
              <a:chExt cx="64800" cy="64800"/>
            </a:xfrm>
          </p:grpSpPr>
          <p:cxnSp>
            <p:nvCxnSpPr>
              <p:cNvPr id="15717" name="Straight Connector 157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8" name="Straight Connector 157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6" name="Group 15545"/>
            <p:cNvGrpSpPr/>
            <p:nvPr/>
          </p:nvGrpSpPr>
          <p:grpSpPr>
            <a:xfrm>
              <a:off x="3872405" y="349909"/>
              <a:ext cx="64800" cy="64800"/>
              <a:chOff x="4180032" y="3419476"/>
              <a:chExt cx="64800" cy="64800"/>
            </a:xfrm>
          </p:grpSpPr>
          <p:cxnSp>
            <p:nvCxnSpPr>
              <p:cNvPr id="15715" name="Straight Connector 157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6" name="Straight Connector 157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7" name="Group 15546"/>
            <p:cNvGrpSpPr/>
            <p:nvPr/>
          </p:nvGrpSpPr>
          <p:grpSpPr>
            <a:xfrm>
              <a:off x="4955701" y="349909"/>
              <a:ext cx="64800" cy="64800"/>
              <a:chOff x="4180032" y="3419476"/>
              <a:chExt cx="64800" cy="64800"/>
            </a:xfrm>
          </p:grpSpPr>
          <p:cxnSp>
            <p:nvCxnSpPr>
              <p:cNvPr id="15713" name="Straight Connector 157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4" name="Straight Connector 157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8" name="Group 15547"/>
            <p:cNvGrpSpPr/>
            <p:nvPr/>
          </p:nvGrpSpPr>
          <p:grpSpPr>
            <a:xfrm>
              <a:off x="5632761" y="349909"/>
              <a:ext cx="64800" cy="64800"/>
              <a:chOff x="4180032" y="3419476"/>
              <a:chExt cx="64800" cy="64800"/>
            </a:xfrm>
          </p:grpSpPr>
          <p:cxnSp>
            <p:nvCxnSpPr>
              <p:cNvPr id="15711" name="Straight Connector 157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2" name="Straight Connector 157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49" name="Group 15548"/>
            <p:cNvGrpSpPr/>
            <p:nvPr/>
          </p:nvGrpSpPr>
          <p:grpSpPr>
            <a:xfrm>
              <a:off x="6038997" y="349909"/>
              <a:ext cx="64800" cy="64800"/>
              <a:chOff x="4180032" y="3419476"/>
              <a:chExt cx="64800" cy="64800"/>
            </a:xfrm>
          </p:grpSpPr>
          <p:cxnSp>
            <p:nvCxnSpPr>
              <p:cNvPr id="15709" name="Straight Connector 157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10" name="Straight Connector 157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0" name="Group 15549"/>
            <p:cNvGrpSpPr/>
            <p:nvPr/>
          </p:nvGrpSpPr>
          <p:grpSpPr>
            <a:xfrm>
              <a:off x="6716057" y="349909"/>
              <a:ext cx="64800" cy="64800"/>
              <a:chOff x="4180032" y="3419476"/>
              <a:chExt cx="64800" cy="64800"/>
            </a:xfrm>
          </p:grpSpPr>
          <p:cxnSp>
            <p:nvCxnSpPr>
              <p:cNvPr id="15707" name="Straight Connector 157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8" name="Straight Connector 157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1" name="Group 15550"/>
            <p:cNvGrpSpPr/>
            <p:nvPr/>
          </p:nvGrpSpPr>
          <p:grpSpPr>
            <a:xfrm>
              <a:off x="7393117" y="349909"/>
              <a:ext cx="64800" cy="64800"/>
              <a:chOff x="4180032" y="3419476"/>
              <a:chExt cx="64800" cy="64800"/>
            </a:xfrm>
          </p:grpSpPr>
          <p:cxnSp>
            <p:nvCxnSpPr>
              <p:cNvPr id="15705" name="Straight Connector 157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6" name="Straight Connector 157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2" name="Group 15551"/>
            <p:cNvGrpSpPr/>
            <p:nvPr/>
          </p:nvGrpSpPr>
          <p:grpSpPr>
            <a:xfrm>
              <a:off x="8070177" y="349909"/>
              <a:ext cx="64800" cy="64800"/>
              <a:chOff x="4180032" y="3419476"/>
              <a:chExt cx="64800" cy="64800"/>
            </a:xfrm>
          </p:grpSpPr>
          <p:cxnSp>
            <p:nvCxnSpPr>
              <p:cNvPr id="15703" name="Straight Connector 157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4" name="Straight Connector 157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3" name="Group 15552"/>
            <p:cNvGrpSpPr/>
            <p:nvPr/>
          </p:nvGrpSpPr>
          <p:grpSpPr>
            <a:xfrm>
              <a:off x="8747219" y="349909"/>
              <a:ext cx="64800" cy="64800"/>
              <a:chOff x="4180032" y="3419476"/>
              <a:chExt cx="64800" cy="64800"/>
            </a:xfrm>
          </p:grpSpPr>
          <p:cxnSp>
            <p:nvCxnSpPr>
              <p:cNvPr id="15701" name="Straight Connector 157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2" name="Straight Connector 157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4" name="Group 15553"/>
            <p:cNvGrpSpPr/>
            <p:nvPr/>
          </p:nvGrpSpPr>
          <p:grpSpPr>
            <a:xfrm>
              <a:off x="1299577" y="349909"/>
              <a:ext cx="64800" cy="64800"/>
              <a:chOff x="4180032" y="3419476"/>
              <a:chExt cx="64800" cy="64800"/>
            </a:xfrm>
          </p:grpSpPr>
          <p:cxnSp>
            <p:nvCxnSpPr>
              <p:cNvPr id="15699" name="Straight Connector 156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00" name="Straight Connector 156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5" name="Group 15554"/>
            <p:cNvGrpSpPr/>
            <p:nvPr/>
          </p:nvGrpSpPr>
          <p:grpSpPr>
            <a:xfrm>
              <a:off x="2247461" y="349909"/>
              <a:ext cx="64800" cy="64800"/>
              <a:chOff x="4180032" y="3419476"/>
              <a:chExt cx="64800" cy="64800"/>
            </a:xfrm>
          </p:grpSpPr>
          <p:cxnSp>
            <p:nvCxnSpPr>
              <p:cNvPr id="15697" name="Straight Connector 156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8" name="Straight Connector 156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6" name="Group 15555"/>
            <p:cNvGrpSpPr/>
            <p:nvPr/>
          </p:nvGrpSpPr>
          <p:grpSpPr>
            <a:xfrm>
              <a:off x="3330757" y="349909"/>
              <a:ext cx="64800" cy="64800"/>
              <a:chOff x="4180032" y="3419476"/>
              <a:chExt cx="64800" cy="64800"/>
            </a:xfrm>
          </p:grpSpPr>
          <p:cxnSp>
            <p:nvCxnSpPr>
              <p:cNvPr id="15695" name="Straight Connector 156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6" name="Straight Connector 156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7" name="Group 15556"/>
            <p:cNvGrpSpPr/>
            <p:nvPr/>
          </p:nvGrpSpPr>
          <p:grpSpPr>
            <a:xfrm>
              <a:off x="4007817" y="349909"/>
              <a:ext cx="64800" cy="64800"/>
              <a:chOff x="4180032" y="3419476"/>
              <a:chExt cx="64800" cy="64800"/>
            </a:xfrm>
          </p:grpSpPr>
          <p:cxnSp>
            <p:nvCxnSpPr>
              <p:cNvPr id="15693" name="Straight Connector 156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4" name="Straight Connector 156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8" name="Group 15557"/>
            <p:cNvGrpSpPr/>
            <p:nvPr/>
          </p:nvGrpSpPr>
          <p:grpSpPr>
            <a:xfrm>
              <a:off x="4414053" y="349909"/>
              <a:ext cx="64800" cy="64800"/>
              <a:chOff x="4180032" y="3419476"/>
              <a:chExt cx="64800" cy="64800"/>
            </a:xfrm>
          </p:grpSpPr>
          <p:cxnSp>
            <p:nvCxnSpPr>
              <p:cNvPr id="15691" name="Straight Connector 156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2" name="Straight Connector 156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59" name="Group 15558"/>
            <p:cNvGrpSpPr/>
            <p:nvPr/>
          </p:nvGrpSpPr>
          <p:grpSpPr>
            <a:xfrm>
              <a:off x="5091113" y="349909"/>
              <a:ext cx="64800" cy="64800"/>
              <a:chOff x="4180032" y="3419476"/>
              <a:chExt cx="64800" cy="64800"/>
            </a:xfrm>
          </p:grpSpPr>
          <p:cxnSp>
            <p:nvCxnSpPr>
              <p:cNvPr id="15689" name="Straight Connector 156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90" name="Straight Connector 156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0" name="Group 15559"/>
            <p:cNvGrpSpPr/>
            <p:nvPr/>
          </p:nvGrpSpPr>
          <p:grpSpPr>
            <a:xfrm>
              <a:off x="6174409" y="349909"/>
              <a:ext cx="64800" cy="64800"/>
              <a:chOff x="4180032" y="3419476"/>
              <a:chExt cx="64800" cy="64800"/>
            </a:xfrm>
          </p:grpSpPr>
          <p:cxnSp>
            <p:nvCxnSpPr>
              <p:cNvPr id="15687" name="Straight Connector 156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8" name="Straight Connector 156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1" name="Group 15560"/>
            <p:cNvGrpSpPr/>
            <p:nvPr/>
          </p:nvGrpSpPr>
          <p:grpSpPr>
            <a:xfrm>
              <a:off x="6851469" y="349909"/>
              <a:ext cx="64800" cy="64800"/>
              <a:chOff x="4180032" y="3419476"/>
              <a:chExt cx="64800" cy="64800"/>
            </a:xfrm>
          </p:grpSpPr>
          <p:cxnSp>
            <p:nvCxnSpPr>
              <p:cNvPr id="15685" name="Straight Connector 156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6" name="Straight Connector 156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2" name="Group 15561"/>
            <p:cNvGrpSpPr/>
            <p:nvPr/>
          </p:nvGrpSpPr>
          <p:grpSpPr>
            <a:xfrm>
              <a:off x="7528529" y="349909"/>
              <a:ext cx="64800" cy="64800"/>
              <a:chOff x="4180032" y="3419476"/>
              <a:chExt cx="64800" cy="64800"/>
            </a:xfrm>
          </p:grpSpPr>
          <p:cxnSp>
            <p:nvCxnSpPr>
              <p:cNvPr id="15683" name="Straight Connector 156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4" name="Straight Connector 156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3" name="Group 15562"/>
            <p:cNvGrpSpPr/>
            <p:nvPr/>
          </p:nvGrpSpPr>
          <p:grpSpPr>
            <a:xfrm>
              <a:off x="8205589" y="349909"/>
              <a:ext cx="64800" cy="64800"/>
              <a:chOff x="4180032" y="3419476"/>
              <a:chExt cx="64800" cy="64800"/>
            </a:xfrm>
          </p:grpSpPr>
          <p:cxnSp>
            <p:nvCxnSpPr>
              <p:cNvPr id="15681" name="Straight Connector 156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2" name="Straight Connector 156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4" name="Group 15563"/>
            <p:cNvGrpSpPr/>
            <p:nvPr/>
          </p:nvGrpSpPr>
          <p:grpSpPr>
            <a:xfrm>
              <a:off x="757929" y="349909"/>
              <a:ext cx="64800" cy="64800"/>
              <a:chOff x="4180032" y="3419476"/>
              <a:chExt cx="64800" cy="64800"/>
            </a:xfrm>
          </p:grpSpPr>
          <p:cxnSp>
            <p:nvCxnSpPr>
              <p:cNvPr id="15679" name="Straight Connector 156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80" name="Straight Connector 156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5" name="Group 15564"/>
            <p:cNvGrpSpPr/>
            <p:nvPr/>
          </p:nvGrpSpPr>
          <p:grpSpPr>
            <a:xfrm>
              <a:off x="1434989" y="349909"/>
              <a:ext cx="64800" cy="64800"/>
              <a:chOff x="4180032" y="3419476"/>
              <a:chExt cx="64800" cy="64800"/>
            </a:xfrm>
          </p:grpSpPr>
          <p:cxnSp>
            <p:nvCxnSpPr>
              <p:cNvPr id="15677" name="Straight Connector 15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8" name="Straight Connector 15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6" name="Group 15565"/>
            <p:cNvGrpSpPr/>
            <p:nvPr/>
          </p:nvGrpSpPr>
          <p:grpSpPr>
            <a:xfrm>
              <a:off x="2382873" y="349909"/>
              <a:ext cx="64800" cy="64800"/>
              <a:chOff x="4180032" y="3419476"/>
              <a:chExt cx="64800" cy="64800"/>
            </a:xfrm>
          </p:grpSpPr>
          <p:cxnSp>
            <p:nvCxnSpPr>
              <p:cNvPr id="15675" name="Straight Connector 15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6" name="Straight Connector 15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7" name="Group 15566"/>
            <p:cNvGrpSpPr/>
            <p:nvPr/>
          </p:nvGrpSpPr>
          <p:grpSpPr>
            <a:xfrm>
              <a:off x="3466169" y="349909"/>
              <a:ext cx="64800" cy="64800"/>
              <a:chOff x="4180032" y="3419476"/>
              <a:chExt cx="64800" cy="64800"/>
            </a:xfrm>
          </p:grpSpPr>
          <p:cxnSp>
            <p:nvCxnSpPr>
              <p:cNvPr id="15673" name="Straight Connector 15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4" name="Straight Connector 15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8" name="Group 15567"/>
            <p:cNvGrpSpPr/>
            <p:nvPr/>
          </p:nvGrpSpPr>
          <p:grpSpPr>
            <a:xfrm>
              <a:off x="4143229" y="349909"/>
              <a:ext cx="64800" cy="64800"/>
              <a:chOff x="4180032" y="3419476"/>
              <a:chExt cx="64800" cy="64800"/>
            </a:xfrm>
          </p:grpSpPr>
          <p:cxnSp>
            <p:nvCxnSpPr>
              <p:cNvPr id="15671" name="Straight Connector 15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2" name="Straight Connector 15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69" name="Group 15568"/>
            <p:cNvGrpSpPr/>
            <p:nvPr/>
          </p:nvGrpSpPr>
          <p:grpSpPr>
            <a:xfrm>
              <a:off x="4549465" y="349909"/>
              <a:ext cx="64800" cy="64800"/>
              <a:chOff x="4180032" y="3419476"/>
              <a:chExt cx="64800" cy="64800"/>
            </a:xfrm>
          </p:grpSpPr>
          <p:cxnSp>
            <p:nvCxnSpPr>
              <p:cNvPr id="15669" name="Straight Connector 15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70" name="Straight Connector 15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0" name="Group 15569"/>
            <p:cNvGrpSpPr/>
            <p:nvPr/>
          </p:nvGrpSpPr>
          <p:grpSpPr>
            <a:xfrm>
              <a:off x="5226525" y="349909"/>
              <a:ext cx="64800" cy="64800"/>
              <a:chOff x="4180032" y="3419476"/>
              <a:chExt cx="64800" cy="64800"/>
            </a:xfrm>
          </p:grpSpPr>
          <p:cxnSp>
            <p:nvCxnSpPr>
              <p:cNvPr id="15667" name="Straight Connector 15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8" name="Straight Connector 15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1" name="Group 15570"/>
            <p:cNvGrpSpPr/>
            <p:nvPr/>
          </p:nvGrpSpPr>
          <p:grpSpPr>
            <a:xfrm>
              <a:off x="6309821" y="349909"/>
              <a:ext cx="64800" cy="64800"/>
              <a:chOff x="4180032" y="3419476"/>
              <a:chExt cx="64800" cy="64800"/>
            </a:xfrm>
          </p:grpSpPr>
          <p:cxnSp>
            <p:nvCxnSpPr>
              <p:cNvPr id="15665" name="Straight Connector 15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6" name="Straight Connector 15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2" name="Group 15571"/>
            <p:cNvGrpSpPr/>
            <p:nvPr/>
          </p:nvGrpSpPr>
          <p:grpSpPr>
            <a:xfrm>
              <a:off x="6986881" y="349909"/>
              <a:ext cx="64800" cy="64800"/>
              <a:chOff x="4180032" y="3419476"/>
              <a:chExt cx="64800" cy="64800"/>
            </a:xfrm>
          </p:grpSpPr>
          <p:cxnSp>
            <p:nvCxnSpPr>
              <p:cNvPr id="15663" name="Straight Connector 15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4" name="Straight Connector 15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3" name="Group 15572"/>
            <p:cNvGrpSpPr/>
            <p:nvPr/>
          </p:nvGrpSpPr>
          <p:grpSpPr>
            <a:xfrm>
              <a:off x="7663941" y="349909"/>
              <a:ext cx="64800" cy="64800"/>
              <a:chOff x="4180032" y="3419476"/>
              <a:chExt cx="64800" cy="64800"/>
            </a:xfrm>
          </p:grpSpPr>
          <p:cxnSp>
            <p:nvCxnSpPr>
              <p:cNvPr id="15661" name="Straight Connector 15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2" name="Straight Connector 15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4" name="Group 15573"/>
            <p:cNvGrpSpPr/>
            <p:nvPr/>
          </p:nvGrpSpPr>
          <p:grpSpPr>
            <a:xfrm>
              <a:off x="8341001" y="349909"/>
              <a:ext cx="64800" cy="64800"/>
              <a:chOff x="4180032" y="3419476"/>
              <a:chExt cx="64800" cy="64800"/>
            </a:xfrm>
          </p:grpSpPr>
          <p:cxnSp>
            <p:nvCxnSpPr>
              <p:cNvPr id="15659" name="Straight Connector 15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60" name="Straight Connector 15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5" name="Group 15574"/>
            <p:cNvGrpSpPr/>
            <p:nvPr/>
          </p:nvGrpSpPr>
          <p:grpSpPr>
            <a:xfrm>
              <a:off x="893341" y="349909"/>
              <a:ext cx="64800" cy="64800"/>
              <a:chOff x="4180032" y="3419476"/>
              <a:chExt cx="64800" cy="64800"/>
            </a:xfrm>
          </p:grpSpPr>
          <p:cxnSp>
            <p:nvCxnSpPr>
              <p:cNvPr id="15657" name="Straight Connector 15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8" name="Straight Connector 15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6" name="Group 15575"/>
            <p:cNvGrpSpPr/>
            <p:nvPr/>
          </p:nvGrpSpPr>
          <p:grpSpPr>
            <a:xfrm>
              <a:off x="1570401" y="349909"/>
              <a:ext cx="64800" cy="64800"/>
              <a:chOff x="4180032" y="3419476"/>
              <a:chExt cx="64800" cy="64800"/>
            </a:xfrm>
          </p:grpSpPr>
          <p:cxnSp>
            <p:nvCxnSpPr>
              <p:cNvPr id="15655" name="Straight Connector 15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6" name="Straight Connector 15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7" name="Group 15576"/>
            <p:cNvGrpSpPr/>
            <p:nvPr/>
          </p:nvGrpSpPr>
          <p:grpSpPr>
            <a:xfrm>
              <a:off x="2518285" y="349909"/>
              <a:ext cx="64800" cy="64800"/>
              <a:chOff x="4180032" y="3419476"/>
              <a:chExt cx="64800" cy="64800"/>
            </a:xfrm>
          </p:grpSpPr>
          <p:cxnSp>
            <p:nvCxnSpPr>
              <p:cNvPr id="15653" name="Straight Connector 15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4" name="Straight Connector 15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8" name="Group 15577"/>
            <p:cNvGrpSpPr/>
            <p:nvPr/>
          </p:nvGrpSpPr>
          <p:grpSpPr>
            <a:xfrm>
              <a:off x="3601581" y="349909"/>
              <a:ext cx="64800" cy="64800"/>
              <a:chOff x="4180032" y="3419476"/>
              <a:chExt cx="64800" cy="64800"/>
            </a:xfrm>
          </p:grpSpPr>
          <p:cxnSp>
            <p:nvCxnSpPr>
              <p:cNvPr id="15651" name="Straight Connector 156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2" name="Straight Connector 156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79" name="Group 15578"/>
            <p:cNvGrpSpPr/>
            <p:nvPr/>
          </p:nvGrpSpPr>
          <p:grpSpPr>
            <a:xfrm>
              <a:off x="4684877" y="349909"/>
              <a:ext cx="64800" cy="64800"/>
              <a:chOff x="4180032" y="3419476"/>
              <a:chExt cx="64800" cy="64800"/>
            </a:xfrm>
          </p:grpSpPr>
          <p:cxnSp>
            <p:nvCxnSpPr>
              <p:cNvPr id="15649" name="Straight Connector 156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50" name="Straight Connector 156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0" name="Group 15579"/>
            <p:cNvGrpSpPr/>
            <p:nvPr/>
          </p:nvGrpSpPr>
          <p:grpSpPr>
            <a:xfrm>
              <a:off x="5361937" y="349909"/>
              <a:ext cx="64800" cy="64800"/>
              <a:chOff x="4180032" y="3419476"/>
              <a:chExt cx="64800" cy="64800"/>
            </a:xfrm>
          </p:grpSpPr>
          <p:cxnSp>
            <p:nvCxnSpPr>
              <p:cNvPr id="15647" name="Straight Connector 156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8" name="Straight Connector 156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1" name="Group 15580"/>
            <p:cNvGrpSpPr/>
            <p:nvPr/>
          </p:nvGrpSpPr>
          <p:grpSpPr>
            <a:xfrm>
              <a:off x="5768173" y="349909"/>
              <a:ext cx="64800" cy="64800"/>
              <a:chOff x="4180032" y="3419476"/>
              <a:chExt cx="64800" cy="64800"/>
            </a:xfrm>
          </p:grpSpPr>
          <p:cxnSp>
            <p:nvCxnSpPr>
              <p:cNvPr id="15645" name="Straight Connector 156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6" name="Straight Connector 156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2" name="Group 15581"/>
            <p:cNvGrpSpPr/>
            <p:nvPr/>
          </p:nvGrpSpPr>
          <p:grpSpPr>
            <a:xfrm>
              <a:off x="6445233" y="349909"/>
              <a:ext cx="64800" cy="64800"/>
              <a:chOff x="4180032" y="3419476"/>
              <a:chExt cx="64800" cy="64800"/>
            </a:xfrm>
          </p:grpSpPr>
          <p:cxnSp>
            <p:nvCxnSpPr>
              <p:cNvPr id="15643" name="Straight Connector 156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4" name="Straight Connector 156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3" name="Group 15582"/>
            <p:cNvGrpSpPr/>
            <p:nvPr/>
          </p:nvGrpSpPr>
          <p:grpSpPr>
            <a:xfrm>
              <a:off x="7122293" y="349909"/>
              <a:ext cx="64800" cy="64800"/>
              <a:chOff x="4180032" y="3419476"/>
              <a:chExt cx="64800" cy="64800"/>
            </a:xfrm>
          </p:grpSpPr>
          <p:cxnSp>
            <p:nvCxnSpPr>
              <p:cNvPr id="15641" name="Straight Connector 156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2" name="Straight Connector 156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4" name="Group 15583"/>
            <p:cNvGrpSpPr/>
            <p:nvPr/>
          </p:nvGrpSpPr>
          <p:grpSpPr>
            <a:xfrm>
              <a:off x="7799353" y="349909"/>
              <a:ext cx="64800" cy="64800"/>
              <a:chOff x="4180032" y="3419476"/>
              <a:chExt cx="64800" cy="64800"/>
            </a:xfrm>
          </p:grpSpPr>
          <p:cxnSp>
            <p:nvCxnSpPr>
              <p:cNvPr id="15639" name="Straight Connector 156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40" name="Straight Connector 156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5" name="Group 15584"/>
            <p:cNvGrpSpPr/>
            <p:nvPr/>
          </p:nvGrpSpPr>
          <p:grpSpPr>
            <a:xfrm>
              <a:off x="8476413" y="349909"/>
              <a:ext cx="64800" cy="64800"/>
              <a:chOff x="4180032" y="3419476"/>
              <a:chExt cx="64800" cy="64800"/>
            </a:xfrm>
          </p:grpSpPr>
          <p:cxnSp>
            <p:nvCxnSpPr>
              <p:cNvPr id="15637" name="Straight Connector 15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8" name="Straight Connector 15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6" name="Group 15585"/>
            <p:cNvGrpSpPr/>
            <p:nvPr/>
          </p:nvGrpSpPr>
          <p:grpSpPr>
            <a:xfrm>
              <a:off x="1705813" y="349909"/>
              <a:ext cx="64800" cy="64800"/>
              <a:chOff x="4180032" y="3419476"/>
              <a:chExt cx="64800" cy="64800"/>
            </a:xfrm>
          </p:grpSpPr>
          <p:cxnSp>
            <p:nvCxnSpPr>
              <p:cNvPr id="15635" name="Straight Connector 15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6" name="Straight Connector 15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7" name="Group 15586"/>
            <p:cNvGrpSpPr/>
            <p:nvPr/>
          </p:nvGrpSpPr>
          <p:grpSpPr>
            <a:xfrm>
              <a:off x="2653697" y="349909"/>
              <a:ext cx="64800" cy="64800"/>
              <a:chOff x="4180032" y="3419476"/>
              <a:chExt cx="64800" cy="64800"/>
            </a:xfrm>
          </p:grpSpPr>
          <p:cxnSp>
            <p:nvCxnSpPr>
              <p:cNvPr id="15633" name="Straight Connector 15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4" name="Straight Connector 15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8" name="Group 15587"/>
            <p:cNvGrpSpPr/>
            <p:nvPr/>
          </p:nvGrpSpPr>
          <p:grpSpPr>
            <a:xfrm>
              <a:off x="3736993" y="349909"/>
              <a:ext cx="64800" cy="64800"/>
              <a:chOff x="4180032" y="3419476"/>
              <a:chExt cx="64800" cy="64800"/>
            </a:xfrm>
          </p:grpSpPr>
          <p:cxnSp>
            <p:nvCxnSpPr>
              <p:cNvPr id="15631" name="Straight Connector 15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2" name="Straight Connector 15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89" name="Group 15588"/>
            <p:cNvGrpSpPr/>
            <p:nvPr/>
          </p:nvGrpSpPr>
          <p:grpSpPr>
            <a:xfrm>
              <a:off x="4278641" y="349909"/>
              <a:ext cx="64800" cy="64800"/>
              <a:chOff x="4180032" y="3419476"/>
              <a:chExt cx="64800" cy="64800"/>
            </a:xfrm>
          </p:grpSpPr>
          <p:cxnSp>
            <p:nvCxnSpPr>
              <p:cNvPr id="15629" name="Straight Connector 15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30" name="Straight Connector 15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0" name="Group 15589"/>
            <p:cNvGrpSpPr/>
            <p:nvPr/>
          </p:nvGrpSpPr>
          <p:grpSpPr>
            <a:xfrm>
              <a:off x="4820289" y="349909"/>
              <a:ext cx="64800" cy="64800"/>
              <a:chOff x="4180032" y="3419476"/>
              <a:chExt cx="64800" cy="64800"/>
            </a:xfrm>
          </p:grpSpPr>
          <p:cxnSp>
            <p:nvCxnSpPr>
              <p:cNvPr id="15627" name="Straight Connector 15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8" name="Straight Connector 15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1" name="Group 15590"/>
            <p:cNvGrpSpPr/>
            <p:nvPr/>
          </p:nvGrpSpPr>
          <p:grpSpPr>
            <a:xfrm>
              <a:off x="5497349" y="349909"/>
              <a:ext cx="64800" cy="64800"/>
              <a:chOff x="4180032" y="3419476"/>
              <a:chExt cx="64800" cy="64800"/>
            </a:xfrm>
          </p:grpSpPr>
          <p:cxnSp>
            <p:nvCxnSpPr>
              <p:cNvPr id="15625" name="Straight Connector 15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6" name="Straight Connector 15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2" name="Group 15591"/>
            <p:cNvGrpSpPr/>
            <p:nvPr/>
          </p:nvGrpSpPr>
          <p:grpSpPr>
            <a:xfrm>
              <a:off x="5903585" y="349909"/>
              <a:ext cx="64800" cy="64800"/>
              <a:chOff x="4180032" y="3419476"/>
              <a:chExt cx="64800" cy="64800"/>
            </a:xfrm>
          </p:grpSpPr>
          <p:cxnSp>
            <p:nvCxnSpPr>
              <p:cNvPr id="15623" name="Straight Connector 15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4" name="Straight Connector 15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3" name="Group 15592"/>
            <p:cNvGrpSpPr/>
            <p:nvPr/>
          </p:nvGrpSpPr>
          <p:grpSpPr>
            <a:xfrm>
              <a:off x="6580645" y="349909"/>
              <a:ext cx="64800" cy="64800"/>
              <a:chOff x="4180032" y="3419476"/>
              <a:chExt cx="64800" cy="64800"/>
            </a:xfrm>
          </p:grpSpPr>
          <p:cxnSp>
            <p:nvCxnSpPr>
              <p:cNvPr id="15621" name="Straight Connector 15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2" name="Straight Connector 15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4" name="Group 15593"/>
            <p:cNvGrpSpPr/>
            <p:nvPr/>
          </p:nvGrpSpPr>
          <p:grpSpPr>
            <a:xfrm>
              <a:off x="7257705" y="349909"/>
              <a:ext cx="64800" cy="64800"/>
              <a:chOff x="4180032" y="3419476"/>
              <a:chExt cx="64800" cy="64800"/>
            </a:xfrm>
          </p:grpSpPr>
          <p:cxnSp>
            <p:nvCxnSpPr>
              <p:cNvPr id="15619" name="Straight Connector 15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20" name="Straight Connector 15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5" name="Group 15594"/>
            <p:cNvGrpSpPr/>
            <p:nvPr/>
          </p:nvGrpSpPr>
          <p:grpSpPr>
            <a:xfrm>
              <a:off x="7934765" y="349909"/>
              <a:ext cx="64800" cy="64800"/>
              <a:chOff x="4180032" y="3419476"/>
              <a:chExt cx="64800" cy="64800"/>
            </a:xfrm>
          </p:grpSpPr>
          <p:cxnSp>
            <p:nvCxnSpPr>
              <p:cNvPr id="15617" name="Straight Connector 15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8" name="Straight Connector 15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6" name="Group 15595"/>
            <p:cNvGrpSpPr/>
            <p:nvPr/>
          </p:nvGrpSpPr>
          <p:grpSpPr>
            <a:xfrm>
              <a:off x="8611825" y="349909"/>
              <a:ext cx="64800" cy="64800"/>
              <a:chOff x="4180032" y="3419476"/>
              <a:chExt cx="64800" cy="64800"/>
            </a:xfrm>
          </p:grpSpPr>
          <p:cxnSp>
            <p:nvCxnSpPr>
              <p:cNvPr id="15615" name="Straight Connector 15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6" name="Straight Connector 15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7" name="Group 15596"/>
            <p:cNvGrpSpPr/>
            <p:nvPr/>
          </p:nvGrpSpPr>
          <p:grpSpPr>
            <a:xfrm>
              <a:off x="1028753" y="349909"/>
              <a:ext cx="64800" cy="64800"/>
              <a:chOff x="4180032" y="3419476"/>
              <a:chExt cx="64800" cy="64800"/>
            </a:xfrm>
          </p:grpSpPr>
          <p:cxnSp>
            <p:nvCxnSpPr>
              <p:cNvPr id="15613" name="Straight Connector 15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4" name="Straight Connector 15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8" name="Group 15597"/>
            <p:cNvGrpSpPr/>
            <p:nvPr/>
          </p:nvGrpSpPr>
          <p:grpSpPr>
            <a:xfrm>
              <a:off x="1841225" y="349909"/>
              <a:ext cx="64800" cy="64800"/>
              <a:chOff x="4180032" y="3419476"/>
              <a:chExt cx="64800" cy="64800"/>
            </a:xfrm>
          </p:grpSpPr>
          <p:cxnSp>
            <p:nvCxnSpPr>
              <p:cNvPr id="15611" name="Straight Connector 156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2" name="Straight Connector 156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599" name="Group 15598"/>
            <p:cNvGrpSpPr/>
            <p:nvPr/>
          </p:nvGrpSpPr>
          <p:grpSpPr>
            <a:xfrm>
              <a:off x="2789109" y="349909"/>
              <a:ext cx="64800" cy="64800"/>
              <a:chOff x="4180032" y="3419476"/>
              <a:chExt cx="64800" cy="64800"/>
            </a:xfrm>
          </p:grpSpPr>
          <p:cxnSp>
            <p:nvCxnSpPr>
              <p:cNvPr id="15609" name="Straight Connector 156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10" name="Straight Connector 156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600" name="Group 15599"/>
            <p:cNvGrpSpPr/>
            <p:nvPr/>
          </p:nvGrpSpPr>
          <p:grpSpPr>
            <a:xfrm>
              <a:off x="1976637" y="349909"/>
              <a:ext cx="64800" cy="64800"/>
              <a:chOff x="4180032" y="3419476"/>
              <a:chExt cx="64800" cy="64800"/>
            </a:xfrm>
          </p:grpSpPr>
          <p:cxnSp>
            <p:nvCxnSpPr>
              <p:cNvPr id="15607" name="Straight Connector 156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08" name="Straight Connector 156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601" name="Group 15600"/>
            <p:cNvGrpSpPr/>
            <p:nvPr/>
          </p:nvGrpSpPr>
          <p:grpSpPr>
            <a:xfrm>
              <a:off x="2924521" y="349909"/>
              <a:ext cx="64800" cy="64800"/>
              <a:chOff x="4180032" y="3419476"/>
              <a:chExt cx="64800" cy="64800"/>
            </a:xfrm>
          </p:grpSpPr>
          <p:cxnSp>
            <p:nvCxnSpPr>
              <p:cNvPr id="15605" name="Straight Connector 156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06" name="Straight Connector 156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602" name="Group 15601"/>
            <p:cNvGrpSpPr/>
            <p:nvPr/>
          </p:nvGrpSpPr>
          <p:grpSpPr>
            <a:xfrm>
              <a:off x="3059933" y="349909"/>
              <a:ext cx="64800" cy="64800"/>
              <a:chOff x="4180032" y="3419476"/>
              <a:chExt cx="64800" cy="64800"/>
            </a:xfrm>
          </p:grpSpPr>
          <p:cxnSp>
            <p:nvCxnSpPr>
              <p:cNvPr id="15603" name="Straight Connector 156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604" name="Straight Connector 156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729" name="Group 15728"/>
          <p:cNvGrpSpPr/>
          <p:nvPr/>
        </p:nvGrpSpPr>
        <p:grpSpPr>
          <a:xfrm>
            <a:off x="468924" y="4030601"/>
            <a:ext cx="11280435" cy="64800"/>
            <a:chOff x="351693" y="349909"/>
            <a:chExt cx="8460326" cy="64800"/>
          </a:xfrm>
        </p:grpSpPr>
        <p:grpSp>
          <p:nvGrpSpPr>
            <p:cNvPr id="15730" name="Group 15729"/>
            <p:cNvGrpSpPr/>
            <p:nvPr/>
          </p:nvGrpSpPr>
          <p:grpSpPr>
            <a:xfrm>
              <a:off x="351693" y="349909"/>
              <a:ext cx="64800" cy="64800"/>
              <a:chOff x="4180032" y="3419476"/>
              <a:chExt cx="64800" cy="64800"/>
            </a:xfrm>
          </p:grpSpPr>
          <p:cxnSp>
            <p:nvCxnSpPr>
              <p:cNvPr id="15917" name="Straight Connector 159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8" name="Straight Connector 159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1" name="Group 15730"/>
            <p:cNvGrpSpPr/>
            <p:nvPr/>
          </p:nvGrpSpPr>
          <p:grpSpPr>
            <a:xfrm>
              <a:off x="487105" y="349909"/>
              <a:ext cx="64800" cy="64800"/>
              <a:chOff x="4180032" y="3419476"/>
              <a:chExt cx="64800" cy="64800"/>
            </a:xfrm>
          </p:grpSpPr>
          <p:cxnSp>
            <p:nvCxnSpPr>
              <p:cNvPr id="15915" name="Straight Connector 159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6" name="Straight Connector 159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2" name="Group 15731"/>
            <p:cNvGrpSpPr/>
            <p:nvPr/>
          </p:nvGrpSpPr>
          <p:grpSpPr>
            <a:xfrm>
              <a:off x="622517" y="349909"/>
              <a:ext cx="64800" cy="64800"/>
              <a:chOff x="4180032" y="3419476"/>
              <a:chExt cx="64800" cy="64800"/>
            </a:xfrm>
          </p:grpSpPr>
          <p:cxnSp>
            <p:nvCxnSpPr>
              <p:cNvPr id="15913" name="Straight Connector 159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4" name="Straight Connector 159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3" name="Group 15732"/>
            <p:cNvGrpSpPr/>
            <p:nvPr/>
          </p:nvGrpSpPr>
          <p:grpSpPr>
            <a:xfrm>
              <a:off x="1164165" y="349909"/>
              <a:ext cx="64800" cy="64800"/>
              <a:chOff x="4180032" y="3419476"/>
              <a:chExt cx="64800" cy="64800"/>
            </a:xfrm>
          </p:grpSpPr>
          <p:cxnSp>
            <p:nvCxnSpPr>
              <p:cNvPr id="15911" name="Straight Connector 159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2" name="Straight Connector 159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4" name="Group 15733"/>
            <p:cNvGrpSpPr/>
            <p:nvPr/>
          </p:nvGrpSpPr>
          <p:grpSpPr>
            <a:xfrm>
              <a:off x="2112049" y="349909"/>
              <a:ext cx="64800" cy="64800"/>
              <a:chOff x="4180032" y="3419476"/>
              <a:chExt cx="64800" cy="64800"/>
            </a:xfrm>
          </p:grpSpPr>
          <p:cxnSp>
            <p:nvCxnSpPr>
              <p:cNvPr id="15909" name="Straight Connector 159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10" name="Straight Connector 159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5" name="Group 15734"/>
            <p:cNvGrpSpPr/>
            <p:nvPr/>
          </p:nvGrpSpPr>
          <p:grpSpPr>
            <a:xfrm>
              <a:off x="3195345" y="349909"/>
              <a:ext cx="64800" cy="64800"/>
              <a:chOff x="4180032" y="3419476"/>
              <a:chExt cx="64800" cy="64800"/>
            </a:xfrm>
          </p:grpSpPr>
          <p:cxnSp>
            <p:nvCxnSpPr>
              <p:cNvPr id="15907" name="Straight Connector 159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8" name="Straight Connector 159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6" name="Group 15735"/>
            <p:cNvGrpSpPr/>
            <p:nvPr/>
          </p:nvGrpSpPr>
          <p:grpSpPr>
            <a:xfrm>
              <a:off x="3872405" y="349909"/>
              <a:ext cx="64800" cy="64800"/>
              <a:chOff x="4180032" y="3419476"/>
              <a:chExt cx="64800" cy="64800"/>
            </a:xfrm>
          </p:grpSpPr>
          <p:cxnSp>
            <p:nvCxnSpPr>
              <p:cNvPr id="15905" name="Straight Connector 159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6" name="Straight Connector 159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7" name="Group 15736"/>
            <p:cNvGrpSpPr/>
            <p:nvPr/>
          </p:nvGrpSpPr>
          <p:grpSpPr>
            <a:xfrm>
              <a:off x="4955701" y="349909"/>
              <a:ext cx="64800" cy="64800"/>
              <a:chOff x="4180032" y="3419476"/>
              <a:chExt cx="64800" cy="64800"/>
            </a:xfrm>
          </p:grpSpPr>
          <p:cxnSp>
            <p:nvCxnSpPr>
              <p:cNvPr id="15903" name="Straight Connector 159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4" name="Straight Connector 159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8" name="Group 15737"/>
            <p:cNvGrpSpPr/>
            <p:nvPr/>
          </p:nvGrpSpPr>
          <p:grpSpPr>
            <a:xfrm>
              <a:off x="5632761" y="349909"/>
              <a:ext cx="64800" cy="64800"/>
              <a:chOff x="4180032" y="3419476"/>
              <a:chExt cx="64800" cy="64800"/>
            </a:xfrm>
          </p:grpSpPr>
          <p:cxnSp>
            <p:nvCxnSpPr>
              <p:cNvPr id="15901" name="Straight Connector 159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2" name="Straight Connector 159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39" name="Group 15738"/>
            <p:cNvGrpSpPr/>
            <p:nvPr/>
          </p:nvGrpSpPr>
          <p:grpSpPr>
            <a:xfrm>
              <a:off x="6038997" y="349909"/>
              <a:ext cx="64800" cy="64800"/>
              <a:chOff x="4180032" y="3419476"/>
              <a:chExt cx="64800" cy="64800"/>
            </a:xfrm>
          </p:grpSpPr>
          <p:cxnSp>
            <p:nvCxnSpPr>
              <p:cNvPr id="15899" name="Straight Connector 158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00" name="Straight Connector 158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0" name="Group 15739"/>
            <p:cNvGrpSpPr/>
            <p:nvPr/>
          </p:nvGrpSpPr>
          <p:grpSpPr>
            <a:xfrm>
              <a:off x="6716057" y="349909"/>
              <a:ext cx="64800" cy="64800"/>
              <a:chOff x="4180032" y="3419476"/>
              <a:chExt cx="64800" cy="64800"/>
            </a:xfrm>
          </p:grpSpPr>
          <p:cxnSp>
            <p:nvCxnSpPr>
              <p:cNvPr id="15897" name="Straight Connector 158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8" name="Straight Connector 158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1" name="Group 15740"/>
            <p:cNvGrpSpPr/>
            <p:nvPr/>
          </p:nvGrpSpPr>
          <p:grpSpPr>
            <a:xfrm>
              <a:off x="7393117" y="349909"/>
              <a:ext cx="64800" cy="64800"/>
              <a:chOff x="4180032" y="3419476"/>
              <a:chExt cx="64800" cy="64800"/>
            </a:xfrm>
          </p:grpSpPr>
          <p:cxnSp>
            <p:nvCxnSpPr>
              <p:cNvPr id="15895" name="Straight Connector 158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6" name="Straight Connector 158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2" name="Group 15741"/>
            <p:cNvGrpSpPr/>
            <p:nvPr/>
          </p:nvGrpSpPr>
          <p:grpSpPr>
            <a:xfrm>
              <a:off x="8070177" y="349909"/>
              <a:ext cx="64800" cy="64800"/>
              <a:chOff x="4180032" y="3419476"/>
              <a:chExt cx="64800" cy="64800"/>
            </a:xfrm>
          </p:grpSpPr>
          <p:cxnSp>
            <p:nvCxnSpPr>
              <p:cNvPr id="15893" name="Straight Connector 158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4" name="Straight Connector 158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3" name="Group 15742"/>
            <p:cNvGrpSpPr/>
            <p:nvPr/>
          </p:nvGrpSpPr>
          <p:grpSpPr>
            <a:xfrm>
              <a:off x="8747219" y="349909"/>
              <a:ext cx="64800" cy="64800"/>
              <a:chOff x="4180032" y="3419476"/>
              <a:chExt cx="64800" cy="64800"/>
            </a:xfrm>
          </p:grpSpPr>
          <p:cxnSp>
            <p:nvCxnSpPr>
              <p:cNvPr id="15891" name="Straight Connector 158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2" name="Straight Connector 158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4" name="Group 15743"/>
            <p:cNvGrpSpPr/>
            <p:nvPr/>
          </p:nvGrpSpPr>
          <p:grpSpPr>
            <a:xfrm>
              <a:off x="1299577" y="349909"/>
              <a:ext cx="64800" cy="64800"/>
              <a:chOff x="4180032" y="3419476"/>
              <a:chExt cx="64800" cy="64800"/>
            </a:xfrm>
          </p:grpSpPr>
          <p:cxnSp>
            <p:nvCxnSpPr>
              <p:cNvPr id="15889" name="Straight Connector 158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90" name="Straight Connector 158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5" name="Group 15744"/>
            <p:cNvGrpSpPr/>
            <p:nvPr/>
          </p:nvGrpSpPr>
          <p:grpSpPr>
            <a:xfrm>
              <a:off x="2247461" y="349909"/>
              <a:ext cx="64800" cy="64800"/>
              <a:chOff x="4180032" y="3419476"/>
              <a:chExt cx="64800" cy="64800"/>
            </a:xfrm>
          </p:grpSpPr>
          <p:cxnSp>
            <p:nvCxnSpPr>
              <p:cNvPr id="15887" name="Straight Connector 158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8" name="Straight Connector 158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6" name="Group 15745"/>
            <p:cNvGrpSpPr/>
            <p:nvPr/>
          </p:nvGrpSpPr>
          <p:grpSpPr>
            <a:xfrm>
              <a:off x="3330757" y="349909"/>
              <a:ext cx="64800" cy="64800"/>
              <a:chOff x="4180032" y="3419476"/>
              <a:chExt cx="64800" cy="64800"/>
            </a:xfrm>
          </p:grpSpPr>
          <p:cxnSp>
            <p:nvCxnSpPr>
              <p:cNvPr id="15885" name="Straight Connector 158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6" name="Straight Connector 158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7" name="Group 15746"/>
            <p:cNvGrpSpPr/>
            <p:nvPr/>
          </p:nvGrpSpPr>
          <p:grpSpPr>
            <a:xfrm>
              <a:off x="4007817" y="349909"/>
              <a:ext cx="64800" cy="64800"/>
              <a:chOff x="4180032" y="3419476"/>
              <a:chExt cx="64800" cy="64800"/>
            </a:xfrm>
          </p:grpSpPr>
          <p:cxnSp>
            <p:nvCxnSpPr>
              <p:cNvPr id="15883" name="Straight Connector 158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4" name="Straight Connector 158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8" name="Group 15747"/>
            <p:cNvGrpSpPr/>
            <p:nvPr/>
          </p:nvGrpSpPr>
          <p:grpSpPr>
            <a:xfrm>
              <a:off x="4414053" y="349909"/>
              <a:ext cx="64800" cy="64800"/>
              <a:chOff x="4180032" y="3419476"/>
              <a:chExt cx="64800" cy="64800"/>
            </a:xfrm>
          </p:grpSpPr>
          <p:cxnSp>
            <p:nvCxnSpPr>
              <p:cNvPr id="15881" name="Straight Connector 158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2" name="Straight Connector 158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49" name="Group 15748"/>
            <p:cNvGrpSpPr/>
            <p:nvPr/>
          </p:nvGrpSpPr>
          <p:grpSpPr>
            <a:xfrm>
              <a:off x="5091113" y="349909"/>
              <a:ext cx="64800" cy="64800"/>
              <a:chOff x="4180032" y="3419476"/>
              <a:chExt cx="64800" cy="64800"/>
            </a:xfrm>
          </p:grpSpPr>
          <p:cxnSp>
            <p:nvCxnSpPr>
              <p:cNvPr id="15879" name="Straight Connector 158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80" name="Straight Connector 158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0" name="Group 15749"/>
            <p:cNvGrpSpPr/>
            <p:nvPr/>
          </p:nvGrpSpPr>
          <p:grpSpPr>
            <a:xfrm>
              <a:off x="6174409" y="349909"/>
              <a:ext cx="64800" cy="64800"/>
              <a:chOff x="4180032" y="3419476"/>
              <a:chExt cx="64800" cy="64800"/>
            </a:xfrm>
          </p:grpSpPr>
          <p:cxnSp>
            <p:nvCxnSpPr>
              <p:cNvPr id="15877" name="Straight Connector 158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8" name="Straight Connector 158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1" name="Group 15750"/>
            <p:cNvGrpSpPr/>
            <p:nvPr/>
          </p:nvGrpSpPr>
          <p:grpSpPr>
            <a:xfrm>
              <a:off x="6851469" y="349909"/>
              <a:ext cx="64800" cy="64800"/>
              <a:chOff x="4180032" y="3419476"/>
              <a:chExt cx="64800" cy="64800"/>
            </a:xfrm>
          </p:grpSpPr>
          <p:cxnSp>
            <p:nvCxnSpPr>
              <p:cNvPr id="15875" name="Straight Connector 158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6" name="Straight Connector 158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2" name="Group 15751"/>
            <p:cNvGrpSpPr/>
            <p:nvPr/>
          </p:nvGrpSpPr>
          <p:grpSpPr>
            <a:xfrm>
              <a:off x="7528529" y="349909"/>
              <a:ext cx="64800" cy="64800"/>
              <a:chOff x="4180032" y="3419476"/>
              <a:chExt cx="64800" cy="64800"/>
            </a:xfrm>
          </p:grpSpPr>
          <p:cxnSp>
            <p:nvCxnSpPr>
              <p:cNvPr id="15873" name="Straight Connector 158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4" name="Straight Connector 158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3" name="Group 15752"/>
            <p:cNvGrpSpPr/>
            <p:nvPr/>
          </p:nvGrpSpPr>
          <p:grpSpPr>
            <a:xfrm>
              <a:off x="8205589" y="349909"/>
              <a:ext cx="64800" cy="64800"/>
              <a:chOff x="4180032" y="3419476"/>
              <a:chExt cx="64800" cy="64800"/>
            </a:xfrm>
          </p:grpSpPr>
          <p:cxnSp>
            <p:nvCxnSpPr>
              <p:cNvPr id="15871" name="Straight Connector 158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2" name="Straight Connector 158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4" name="Group 15753"/>
            <p:cNvGrpSpPr/>
            <p:nvPr/>
          </p:nvGrpSpPr>
          <p:grpSpPr>
            <a:xfrm>
              <a:off x="757929" y="349909"/>
              <a:ext cx="64800" cy="64800"/>
              <a:chOff x="4180032" y="3419476"/>
              <a:chExt cx="64800" cy="64800"/>
            </a:xfrm>
          </p:grpSpPr>
          <p:cxnSp>
            <p:nvCxnSpPr>
              <p:cNvPr id="15869" name="Straight Connector 158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70" name="Straight Connector 158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5" name="Group 15754"/>
            <p:cNvGrpSpPr/>
            <p:nvPr/>
          </p:nvGrpSpPr>
          <p:grpSpPr>
            <a:xfrm>
              <a:off x="1434989" y="349909"/>
              <a:ext cx="64800" cy="64800"/>
              <a:chOff x="4180032" y="3419476"/>
              <a:chExt cx="64800" cy="64800"/>
            </a:xfrm>
          </p:grpSpPr>
          <p:cxnSp>
            <p:nvCxnSpPr>
              <p:cNvPr id="15867" name="Straight Connector 15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8" name="Straight Connector 15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6" name="Group 15755"/>
            <p:cNvGrpSpPr/>
            <p:nvPr/>
          </p:nvGrpSpPr>
          <p:grpSpPr>
            <a:xfrm>
              <a:off x="2382873" y="349909"/>
              <a:ext cx="64800" cy="64800"/>
              <a:chOff x="4180032" y="3419476"/>
              <a:chExt cx="64800" cy="64800"/>
            </a:xfrm>
          </p:grpSpPr>
          <p:cxnSp>
            <p:nvCxnSpPr>
              <p:cNvPr id="15865" name="Straight Connector 15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6" name="Straight Connector 15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7" name="Group 15756"/>
            <p:cNvGrpSpPr/>
            <p:nvPr/>
          </p:nvGrpSpPr>
          <p:grpSpPr>
            <a:xfrm>
              <a:off x="3466169" y="349909"/>
              <a:ext cx="64800" cy="64800"/>
              <a:chOff x="4180032" y="3419476"/>
              <a:chExt cx="64800" cy="64800"/>
            </a:xfrm>
          </p:grpSpPr>
          <p:cxnSp>
            <p:nvCxnSpPr>
              <p:cNvPr id="15863" name="Straight Connector 15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4" name="Straight Connector 15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8" name="Group 15757"/>
            <p:cNvGrpSpPr/>
            <p:nvPr/>
          </p:nvGrpSpPr>
          <p:grpSpPr>
            <a:xfrm>
              <a:off x="4143229" y="349909"/>
              <a:ext cx="64800" cy="64800"/>
              <a:chOff x="4180032" y="3419476"/>
              <a:chExt cx="64800" cy="64800"/>
            </a:xfrm>
          </p:grpSpPr>
          <p:cxnSp>
            <p:nvCxnSpPr>
              <p:cNvPr id="15861" name="Straight Connector 15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2" name="Straight Connector 15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59" name="Group 15758"/>
            <p:cNvGrpSpPr/>
            <p:nvPr/>
          </p:nvGrpSpPr>
          <p:grpSpPr>
            <a:xfrm>
              <a:off x="4549465" y="349909"/>
              <a:ext cx="64800" cy="64800"/>
              <a:chOff x="4180032" y="3419476"/>
              <a:chExt cx="64800" cy="64800"/>
            </a:xfrm>
          </p:grpSpPr>
          <p:cxnSp>
            <p:nvCxnSpPr>
              <p:cNvPr id="15859" name="Straight Connector 15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60" name="Straight Connector 15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0" name="Group 15759"/>
            <p:cNvGrpSpPr/>
            <p:nvPr/>
          </p:nvGrpSpPr>
          <p:grpSpPr>
            <a:xfrm>
              <a:off x="5226525" y="349909"/>
              <a:ext cx="64800" cy="64800"/>
              <a:chOff x="4180032" y="3419476"/>
              <a:chExt cx="64800" cy="64800"/>
            </a:xfrm>
          </p:grpSpPr>
          <p:cxnSp>
            <p:nvCxnSpPr>
              <p:cNvPr id="15857" name="Straight Connector 15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8" name="Straight Connector 15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1" name="Group 15760"/>
            <p:cNvGrpSpPr/>
            <p:nvPr/>
          </p:nvGrpSpPr>
          <p:grpSpPr>
            <a:xfrm>
              <a:off x="6309821" y="349909"/>
              <a:ext cx="64800" cy="64800"/>
              <a:chOff x="4180032" y="3419476"/>
              <a:chExt cx="64800" cy="64800"/>
            </a:xfrm>
          </p:grpSpPr>
          <p:cxnSp>
            <p:nvCxnSpPr>
              <p:cNvPr id="15855" name="Straight Connector 15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6" name="Straight Connector 15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2" name="Group 15761"/>
            <p:cNvGrpSpPr/>
            <p:nvPr/>
          </p:nvGrpSpPr>
          <p:grpSpPr>
            <a:xfrm>
              <a:off x="6986881" y="349909"/>
              <a:ext cx="64800" cy="64800"/>
              <a:chOff x="4180032" y="3419476"/>
              <a:chExt cx="64800" cy="64800"/>
            </a:xfrm>
          </p:grpSpPr>
          <p:cxnSp>
            <p:nvCxnSpPr>
              <p:cNvPr id="15853" name="Straight Connector 15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4" name="Straight Connector 15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3" name="Group 15762"/>
            <p:cNvGrpSpPr/>
            <p:nvPr/>
          </p:nvGrpSpPr>
          <p:grpSpPr>
            <a:xfrm>
              <a:off x="7663941" y="349909"/>
              <a:ext cx="64800" cy="64800"/>
              <a:chOff x="4180032" y="3419476"/>
              <a:chExt cx="64800" cy="64800"/>
            </a:xfrm>
          </p:grpSpPr>
          <p:cxnSp>
            <p:nvCxnSpPr>
              <p:cNvPr id="15851" name="Straight Connector 15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2" name="Straight Connector 15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4" name="Group 15763"/>
            <p:cNvGrpSpPr/>
            <p:nvPr/>
          </p:nvGrpSpPr>
          <p:grpSpPr>
            <a:xfrm>
              <a:off x="8341001" y="349909"/>
              <a:ext cx="64800" cy="64800"/>
              <a:chOff x="4180032" y="3419476"/>
              <a:chExt cx="64800" cy="64800"/>
            </a:xfrm>
          </p:grpSpPr>
          <p:cxnSp>
            <p:nvCxnSpPr>
              <p:cNvPr id="15849" name="Straight Connector 15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50" name="Straight Connector 15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5" name="Group 15764"/>
            <p:cNvGrpSpPr/>
            <p:nvPr/>
          </p:nvGrpSpPr>
          <p:grpSpPr>
            <a:xfrm>
              <a:off x="893341" y="349909"/>
              <a:ext cx="64800" cy="64800"/>
              <a:chOff x="4180032" y="3419476"/>
              <a:chExt cx="64800" cy="64800"/>
            </a:xfrm>
          </p:grpSpPr>
          <p:cxnSp>
            <p:nvCxnSpPr>
              <p:cNvPr id="15847" name="Straight Connector 15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8" name="Straight Connector 15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6" name="Group 15765"/>
            <p:cNvGrpSpPr/>
            <p:nvPr/>
          </p:nvGrpSpPr>
          <p:grpSpPr>
            <a:xfrm>
              <a:off x="1570401" y="349909"/>
              <a:ext cx="64800" cy="64800"/>
              <a:chOff x="4180032" y="3419476"/>
              <a:chExt cx="64800" cy="64800"/>
            </a:xfrm>
          </p:grpSpPr>
          <p:cxnSp>
            <p:nvCxnSpPr>
              <p:cNvPr id="15845" name="Straight Connector 15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6" name="Straight Connector 15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7" name="Group 15766"/>
            <p:cNvGrpSpPr/>
            <p:nvPr/>
          </p:nvGrpSpPr>
          <p:grpSpPr>
            <a:xfrm>
              <a:off x="2518285" y="349909"/>
              <a:ext cx="64800" cy="64800"/>
              <a:chOff x="4180032" y="3419476"/>
              <a:chExt cx="64800" cy="64800"/>
            </a:xfrm>
          </p:grpSpPr>
          <p:cxnSp>
            <p:nvCxnSpPr>
              <p:cNvPr id="15843" name="Straight Connector 15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4" name="Straight Connector 15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8" name="Group 15767"/>
            <p:cNvGrpSpPr/>
            <p:nvPr/>
          </p:nvGrpSpPr>
          <p:grpSpPr>
            <a:xfrm>
              <a:off x="3601581" y="349909"/>
              <a:ext cx="64800" cy="64800"/>
              <a:chOff x="4180032" y="3419476"/>
              <a:chExt cx="64800" cy="64800"/>
            </a:xfrm>
          </p:grpSpPr>
          <p:cxnSp>
            <p:nvCxnSpPr>
              <p:cNvPr id="15841" name="Straight Connector 158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2" name="Straight Connector 158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69" name="Group 15768"/>
            <p:cNvGrpSpPr/>
            <p:nvPr/>
          </p:nvGrpSpPr>
          <p:grpSpPr>
            <a:xfrm>
              <a:off x="4684877" y="349909"/>
              <a:ext cx="64800" cy="64800"/>
              <a:chOff x="4180032" y="3419476"/>
              <a:chExt cx="64800" cy="64800"/>
            </a:xfrm>
          </p:grpSpPr>
          <p:cxnSp>
            <p:nvCxnSpPr>
              <p:cNvPr id="15839" name="Straight Connector 158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40" name="Straight Connector 158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0" name="Group 15769"/>
            <p:cNvGrpSpPr/>
            <p:nvPr/>
          </p:nvGrpSpPr>
          <p:grpSpPr>
            <a:xfrm>
              <a:off x="5361937" y="349909"/>
              <a:ext cx="64800" cy="64800"/>
              <a:chOff x="4180032" y="3419476"/>
              <a:chExt cx="64800" cy="64800"/>
            </a:xfrm>
          </p:grpSpPr>
          <p:cxnSp>
            <p:nvCxnSpPr>
              <p:cNvPr id="15837" name="Straight Connector 158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8" name="Straight Connector 158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1" name="Group 15770"/>
            <p:cNvGrpSpPr/>
            <p:nvPr/>
          </p:nvGrpSpPr>
          <p:grpSpPr>
            <a:xfrm>
              <a:off x="5768173" y="349909"/>
              <a:ext cx="64800" cy="64800"/>
              <a:chOff x="4180032" y="3419476"/>
              <a:chExt cx="64800" cy="64800"/>
            </a:xfrm>
          </p:grpSpPr>
          <p:cxnSp>
            <p:nvCxnSpPr>
              <p:cNvPr id="15835" name="Straight Connector 158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6" name="Straight Connector 158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2" name="Group 15771"/>
            <p:cNvGrpSpPr/>
            <p:nvPr/>
          </p:nvGrpSpPr>
          <p:grpSpPr>
            <a:xfrm>
              <a:off x="6445233" y="349909"/>
              <a:ext cx="64800" cy="64800"/>
              <a:chOff x="4180032" y="3419476"/>
              <a:chExt cx="64800" cy="64800"/>
            </a:xfrm>
          </p:grpSpPr>
          <p:cxnSp>
            <p:nvCxnSpPr>
              <p:cNvPr id="15833" name="Straight Connector 158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4" name="Straight Connector 158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3" name="Group 15772"/>
            <p:cNvGrpSpPr/>
            <p:nvPr/>
          </p:nvGrpSpPr>
          <p:grpSpPr>
            <a:xfrm>
              <a:off x="7122293" y="349909"/>
              <a:ext cx="64800" cy="64800"/>
              <a:chOff x="4180032" y="3419476"/>
              <a:chExt cx="64800" cy="64800"/>
            </a:xfrm>
          </p:grpSpPr>
          <p:cxnSp>
            <p:nvCxnSpPr>
              <p:cNvPr id="15831" name="Straight Connector 158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2" name="Straight Connector 158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4" name="Group 15773"/>
            <p:cNvGrpSpPr/>
            <p:nvPr/>
          </p:nvGrpSpPr>
          <p:grpSpPr>
            <a:xfrm>
              <a:off x="7799353" y="349909"/>
              <a:ext cx="64800" cy="64800"/>
              <a:chOff x="4180032" y="3419476"/>
              <a:chExt cx="64800" cy="64800"/>
            </a:xfrm>
          </p:grpSpPr>
          <p:cxnSp>
            <p:nvCxnSpPr>
              <p:cNvPr id="15829" name="Straight Connector 158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30" name="Straight Connector 158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5" name="Group 15774"/>
            <p:cNvGrpSpPr/>
            <p:nvPr/>
          </p:nvGrpSpPr>
          <p:grpSpPr>
            <a:xfrm>
              <a:off x="8476413" y="349909"/>
              <a:ext cx="64800" cy="64800"/>
              <a:chOff x="4180032" y="3419476"/>
              <a:chExt cx="64800" cy="64800"/>
            </a:xfrm>
          </p:grpSpPr>
          <p:cxnSp>
            <p:nvCxnSpPr>
              <p:cNvPr id="15827" name="Straight Connector 15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8" name="Straight Connector 15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6" name="Group 15775"/>
            <p:cNvGrpSpPr/>
            <p:nvPr/>
          </p:nvGrpSpPr>
          <p:grpSpPr>
            <a:xfrm>
              <a:off x="1705813" y="349909"/>
              <a:ext cx="64800" cy="64800"/>
              <a:chOff x="4180032" y="3419476"/>
              <a:chExt cx="64800" cy="64800"/>
            </a:xfrm>
          </p:grpSpPr>
          <p:cxnSp>
            <p:nvCxnSpPr>
              <p:cNvPr id="15825" name="Straight Connector 15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6" name="Straight Connector 15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7" name="Group 15776"/>
            <p:cNvGrpSpPr/>
            <p:nvPr/>
          </p:nvGrpSpPr>
          <p:grpSpPr>
            <a:xfrm>
              <a:off x="2653697" y="349909"/>
              <a:ext cx="64800" cy="64800"/>
              <a:chOff x="4180032" y="3419476"/>
              <a:chExt cx="64800" cy="64800"/>
            </a:xfrm>
          </p:grpSpPr>
          <p:cxnSp>
            <p:nvCxnSpPr>
              <p:cNvPr id="15823" name="Straight Connector 15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4" name="Straight Connector 15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8" name="Group 15777"/>
            <p:cNvGrpSpPr/>
            <p:nvPr/>
          </p:nvGrpSpPr>
          <p:grpSpPr>
            <a:xfrm>
              <a:off x="3736993" y="349909"/>
              <a:ext cx="64800" cy="64800"/>
              <a:chOff x="4180032" y="3419476"/>
              <a:chExt cx="64800" cy="64800"/>
            </a:xfrm>
          </p:grpSpPr>
          <p:cxnSp>
            <p:nvCxnSpPr>
              <p:cNvPr id="15821" name="Straight Connector 15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2" name="Straight Connector 15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79" name="Group 15778"/>
            <p:cNvGrpSpPr/>
            <p:nvPr/>
          </p:nvGrpSpPr>
          <p:grpSpPr>
            <a:xfrm>
              <a:off x="4278641" y="349909"/>
              <a:ext cx="64800" cy="64800"/>
              <a:chOff x="4180032" y="3419476"/>
              <a:chExt cx="64800" cy="64800"/>
            </a:xfrm>
          </p:grpSpPr>
          <p:cxnSp>
            <p:nvCxnSpPr>
              <p:cNvPr id="15819" name="Straight Connector 15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20" name="Straight Connector 15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0" name="Group 15779"/>
            <p:cNvGrpSpPr/>
            <p:nvPr/>
          </p:nvGrpSpPr>
          <p:grpSpPr>
            <a:xfrm>
              <a:off x="4820289" y="349909"/>
              <a:ext cx="64800" cy="64800"/>
              <a:chOff x="4180032" y="3419476"/>
              <a:chExt cx="64800" cy="64800"/>
            </a:xfrm>
          </p:grpSpPr>
          <p:cxnSp>
            <p:nvCxnSpPr>
              <p:cNvPr id="15817" name="Straight Connector 15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8" name="Straight Connector 15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1" name="Group 15780"/>
            <p:cNvGrpSpPr/>
            <p:nvPr/>
          </p:nvGrpSpPr>
          <p:grpSpPr>
            <a:xfrm>
              <a:off x="5497349" y="349909"/>
              <a:ext cx="64800" cy="64800"/>
              <a:chOff x="4180032" y="3419476"/>
              <a:chExt cx="64800" cy="64800"/>
            </a:xfrm>
          </p:grpSpPr>
          <p:cxnSp>
            <p:nvCxnSpPr>
              <p:cNvPr id="15815" name="Straight Connector 15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6" name="Straight Connector 15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2" name="Group 15781"/>
            <p:cNvGrpSpPr/>
            <p:nvPr/>
          </p:nvGrpSpPr>
          <p:grpSpPr>
            <a:xfrm>
              <a:off x="5903585" y="349909"/>
              <a:ext cx="64800" cy="64800"/>
              <a:chOff x="4180032" y="3419476"/>
              <a:chExt cx="64800" cy="64800"/>
            </a:xfrm>
          </p:grpSpPr>
          <p:cxnSp>
            <p:nvCxnSpPr>
              <p:cNvPr id="15813" name="Straight Connector 15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4" name="Straight Connector 15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3" name="Group 15782"/>
            <p:cNvGrpSpPr/>
            <p:nvPr/>
          </p:nvGrpSpPr>
          <p:grpSpPr>
            <a:xfrm>
              <a:off x="6580645" y="349909"/>
              <a:ext cx="64800" cy="64800"/>
              <a:chOff x="4180032" y="3419476"/>
              <a:chExt cx="64800" cy="64800"/>
            </a:xfrm>
          </p:grpSpPr>
          <p:cxnSp>
            <p:nvCxnSpPr>
              <p:cNvPr id="15811" name="Straight Connector 15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2" name="Straight Connector 15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4" name="Group 15783"/>
            <p:cNvGrpSpPr/>
            <p:nvPr/>
          </p:nvGrpSpPr>
          <p:grpSpPr>
            <a:xfrm>
              <a:off x="7257705" y="349909"/>
              <a:ext cx="64800" cy="64800"/>
              <a:chOff x="4180032" y="3419476"/>
              <a:chExt cx="64800" cy="64800"/>
            </a:xfrm>
          </p:grpSpPr>
          <p:cxnSp>
            <p:nvCxnSpPr>
              <p:cNvPr id="15809" name="Straight Connector 15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10" name="Straight Connector 15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5" name="Group 15784"/>
            <p:cNvGrpSpPr/>
            <p:nvPr/>
          </p:nvGrpSpPr>
          <p:grpSpPr>
            <a:xfrm>
              <a:off x="7934765" y="349909"/>
              <a:ext cx="64800" cy="64800"/>
              <a:chOff x="4180032" y="3419476"/>
              <a:chExt cx="64800" cy="64800"/>
            </a:xfrm>
          </p:grpSpPr>
          <p:cxnSp>
            <p:nvCxnSpPr>
              <p:cNvPr id="15807" name="Straight Connector 15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8" name="Straight Connector 15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6" name="Group 15785"/>
            <p:cNvGrpSpPr/>
            <p:nvPr/>
          </p:nvGrpSpPr>
          <p:grpSpPr>
            <a:xfrm>
              <a:off x="8611825" y="349909"/>
              <a:ext cx="64800" cy="64800"/>
              <a:chOff x="4180032" y="3419476"/>
              <a:chExt cx="64800" cy="64800"/>
            </a:xfrm>
          </p:grpSpPr>
          <p:cxnSp>
            <p:nvCxnSpPr>
              <p:cNvPr id="15805" name="Straight Connector 15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6" name="Straight Connector 15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7" name="Group 15786"/>
            <p:cNvGrpSpPr/>
            <p:nvPr/>
          </p:nvGrpSpPr>
          <p:grpSpPr>
            <a:xfrm>
              <a:off x="1028753" y="349909"/>
              <a:ext cx="64800" cy="64800"/>
              <a:chOff x="4180032" y="3419476"/>
              <a:chExt cx="64800" cy="64800"/>
            </a:xfrm>
          </p:grpSpPr>
          <p:cxnSp>
            <p:nvCxnSpPr>
              <p:cNvPr id="15803" name="Straight Connector 15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4" name="Straight Connector 15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8" name="Group 15787"/>
            <p:cNvGrpSpPr/>
            <p:nvPr/>
          </p:nvGrpSpPr>
          <p:grpSpPr>
            <a:xfrm>
              <a:off x="1841225" y="349909"/>
              <a:ext cx="64800" cy="64800"/>
              <a:chOff x="4180032" y="3419476"/>
              <a:chExt cx="64800" cy="64800"/>
            </a:xfrm>
          </p:grpSpPr>
          <p:cxnSp>
            <p:nvCxnSpPr>
              <p:cNvPr id="15801" name="Straight Connector 158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2" name="Straight Connector 158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89" name="Group 15788"/>
            <p:cNvGrpSpPr/>
            <p:nvPr/>
          </p:nvGrpSpPr>
          <p:grpSpPr>
            <a:xfrm>
              <a:off x="2789109" y="349909"/>
              <a:ext cx="64800" cy="64800"/>
              <a:chOff x="4180032" y="3419476"/>
              <a:chExt cx="64800" cy="64800"/>
            </a:xfrm>
          </p:grpSpPr>
          <p:cxnSp>
            <p:nvCxnSpPr>
              <p:cNvPr id="15799" name="Straight Connector 157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800" name="Straight Connector 157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90" name="Group 15789"/>
            <p:cNvGrpSpPr/>
            <p:nvPr/>
          </p:nvGrpSpPr>
          <p:grpSpPr>
            <a:xfrm>
              <a:off x="1976637" y="349909"/>
              <a:ext cx="64800" cy="64800"/>
              <a:chOff x="4180032" y="3419476"/>
              <a:chExt cx="64800" cy="64800"/>
            </a:xfrm>
          </p:grpSpPr>
          <p:cxnSp>
            <p:nvCxnSpPr>
              <p:cNvPr id="15797" name="Straight Connector 157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98" name="Straight Connector 157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91" name="Group 15790"/>
            <p:cNvGrpSpPr/>
            <p:nvPr/>
          </p:nvGrpSpPr>
          <p:grpSpPr>
            <a:xfrm>
              <a:off x="2924521" y="349909"/>
              <a:ext cx="64800" cy="64800"/>
              <a:chOff x="4180032" y="3419476"/>
              <a:chExt cx="64800" cy="64800"/>
            </a:xfrm>
          </p:grpSpPr>
          <p:cxnSp>
            <p:nvCxnSpPr>
              <p:cNvPr id="15795" name="Straight Connector 157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96" name="Straight Connector 157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792" name="Group 15791"/>
            <p:cNvGrpSpPr/>
            <p:nvPr/>
          </p:nvGrpSpPr>
          <p:grpSpPr>
            <a:xfrm>
              <a:off x="3059933" y="349909"/>
              <a:ext cx="64800" cy="64800"/>
              <a:chOff x="4180032" y="3419476"/>
              <a:chExt cx="64800" cy="64800"/>
            </a:xfrm>
          </p:grpSpPr>
          <p:cxnSp>
            <p:nvCxnSpPr>
              <p:cNvPr id="15793" name="Straight Connector 157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794" name="Straight Connector 157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5919" name="Group 15918"/>
          <p:cNvGrpSpPr/>
          <p:nvPr/>
        </p:nvGrpSpPr>
        <p:grpSpPr>
          <a:xfrm>
            <a:off x="468924" y="4174442"/>
            <a:ext cx="11280435" cy="64800"/>
            <a:chOff x="351693" y="349909"/>
            <a:chExt cx="8460326" cy="64800"/>
          </a:xfrm>
        </p:grpSpPr>
        <p:grpSp>
          <p:nvGrpSpPr>
            <p:cNvPr id="15920" name="Group 15919"/>
            <p:cNvGrpSpPr/>
            <p:nvPr/>
          </p:nvGrpSpPr>
          <p:grpSpPr>
            <a:xfrm>
              <a:off x="351693" y="349909"/>
              <a:ext cx="64800" cy="64800"/>
              <a:chOff x="4180032" y="3419476"/>
              <a:chExt cx="64800" cy="64800"/>
            </a:xfrm>
          </p:grpSpPr>
          <p:cxnSp>
            <p:nvCxnSpPr>
              <p:cNvPr id="16107" name="Straight Connector 161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8" name="Straight Connector 161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1" name="Group 15920"/>
            <p:cNvGrpSpPr/>
            <p:nvPr/>
          </p:nvGrpSpPr>
          <p:grpSpPr>
            <a:xfrm>
              <a:off x="487105" y="349909"/>
              <a:ext cx="64800" cy="64800"/>
              <a:chOff x="4180032" y="3419476"/>
              <a:chExt cx="64800" cy="64800"/>
            </a:xfrm>
          </p:grpSpPr>
          <p:cxnSp>
            <p:nvCxnSpPr>
              <p:cNvPr id="16105" name="Straight Connector 161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6" name="Straight Connector 161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2" name="Group 15921"/>
            <p:cNvGrpSpPr/>
            <p:nvPr/>
          </p:nvGrpSpPr>
          <p:grpSpPr>
            <a:xfrm>
              <a:off x="622517" y="349909"/>
              <a:ext cx="64800" cy="64800"/>
              <a:chOff x="4180032" y="3419476"/>
              <a:chExt cx="64800" cy="64800"/>
            </a:xfrm>
          </p:grpSpPr>
          <p:cxnSp>
            <p:nvCxnSpPr>
              <p:cNvPr id="16103" name="Straight Connector 161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4" name="Straight Connector 161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3" name="Group 15922"/>
            <p:cNvGrpSpPr/>
            <p:nvPr/>
          </p:nvGrpSpPr>
          <p:grpSpPr>
            <a:xfrm>
              <a:off x="1164165" y="349909"/>
              <a:ext cx="64800" cy="64800"/>
              <a:chOff x="4180032" y="3419476"/>
              <a:chExt cx="64800" cy="64800"/>
            </a:xfrm>
          </p:grpSpPr>
          <p:cxnSp>
            <p:nvCxnSpPr>
              <p:cNvPr id="16101" name="Straight Connector 161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2" name="Straight Connector 161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4" name="Group 15923"/>
            <p:cNvGrpSpPr/>
            <p:nvPr/>
          </p:nvGrpSpPr>
          <p:grpSpPr>
            <a:xfrm>
              <a:off x="2112049" y="349909"/>
              <a:ext cx="64800" cy="64800"/>
              <a:chOff x="4180032" y="3419476"/>
              <a:chExt cx="64800" cy="64800"/>
            </a:xfrm>
          </p:grpSpPr>
          <p:cxnSp>
            <p:nvCxnSpPr>
              <p:cNvPr id="16099" name="Straight Connector 160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00" name="Straight Connector 160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5" name="Group 15924"/>
            <p:cNvGrpSpPr/>
            <p:nvPr/>
          </p:nvGrpSpPr>
          <p:grpSpPr>
            <a:xfrm>
              <a:off x="3195345" y="349909"/>
              <a:ext cx="64800" cy="64800"/>
              <a:chOff x="4180032" y="3419476"/>
              <a:chExt cx="64800" cy="64800"/>
            </a:xfrm>
          </p:grpSpPr>
          <p:cxnSp>
            <p:nvCxnSpPr>
              <p:cNvPr id="16097" name="Straight Connector 160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8" name="Straight Connector 160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6" name="Group 15925"/>
            <p:cNvGrpSpPr/>
            <p:nvPr/>
          </p:nvGrpSpPr>
          <p:grpSpPr>
            <a:xfrm>
              <a:off x="3872405" y="349909"/>
              <a:ext cx="64800" cy="64800"/>
              <a:chOff x="4180032" y="3419476"/>
              <a:chExt cx="64800" cy="64800"/>
            </a:xfrm>
          </p:grpSpPr>
          <p:cxnSp>
            <p:nvCxnSpPr>
              <p:cNvPr id="16095" name="Straight Connector 160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6" name="Straight Connector 160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7" name="Group 15926"/>
            <p:cNvGrpSpPr/>
            <p:nvPr/>
          </p:nvGrpSpPr>
          <p:grpSpPr>
            <a:xfrm>
              <a:off x="4955701" y="349909"/>
              <a:ext cx="64800" cy="64800"/>
              <a:chOff x="4180032" y="3419476"/>
              <a:chExt cx="64800" cy="64800"/>
            </a:xfrm>
          </p:grpSpPr>
          <p:cxnSp>
            <p:nvCxnSpPr>
              <p:cNvPr id="16093" name="Straight Connector 160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4" name="Straight Connector 160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8" name="Group 15927"/>
            <p:cNvGrpSpPr/>
            <p:nvPr/>
          </p:nvGrpSpPr>
          <p:grpSpPr>
            <a:xfrm>
              <a:off x="5632761" y="349909"/>
              <a:ext cx="64800" cy="64800"/>
              <a:chOff x="4180032" y="3419476"/>
              <a:chExt cx="64800" cy="64800"/>
            </a:xfrm>
          </p:grpSpPr>
          <p:cxnSp>
            <p:nvCxnSpPr>
              <p:cNvPr id="16091" name="Straight Connector 160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2" name="Straight Connector 160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29" name="Group 15928"/>
            <p:cNvGrpSpPr/>
            <p:nvPr/>
          </p:nvGrpSpPr>
          <p:grpSpPr>
            <a:xfrm>
              <a:off x="6038997" y="349909"/>
              <a:ext cx="64800" cy="64800"/>
              <a:chOff x="4180032" y="3419476"/>
              <a:chExt cx="64800" cy="64800"/>
            </a:xfrm>
          </p:grpSpPr>
          <p:cxnSp>
            <p:nvCxnSpPr>
              <p:cNvPr id="16089" name="Straight Connector 160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90" name="Straight Connector 160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0" name="Group 15929"/>
            <p:cNvGrpSpPr/>
            <p:nvPr/>
          </p:nvGrpSpPr>
          <p:grpSpPr>
            <a:xfrm>
              <a:off x="6716057" y="349909"/>
              <a:ext cx="64800" cy="64800"/>
              <a:chOff x="4180032" y="3419476"/>
              <a:chExt cx="64800" cy="64800"/>
            </a:xfrm>
          </p:grpSpPr>
          <p:cxnSp>
            <p:nvCxnSpPr>
              <p:cNvPr id="16087" name="Straight Connector 160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8" name="Straight Connector 160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1" name="Group 15930"/>
            <p:cNvGrpSpPr/>
            <p:nvPr/>
          </p:nvGrpSpPr>
          <p:grpSpPr>
            <a:xfrm>
              <a:off x="7393117" y="349909"/>
              <a:ext cx="64800" cy="64800"/>
              <a:chOff x="4180032" y="3419476"/>
              <a:chExt cx="64800" cy="64800"/>
            </a:xfrm>
          </p:grpSpPr>
          <p:cxnSp>
            <p:nvCxnSpPr>
              <p:cNvPr id="16085" name="Straight Connector 160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6" name="Straight Connector 160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2" name="Group 15931"/>
            <p:cNvGrpSpPr/>
            <p:nvPr/>
          </p:nvGrpSpPr>
          <p:grpSpPr>
            <a:xfrm>
              <a:off x="8070177" y="349909"/>
              <a:ext cx="64800" cy="64800"/>
              <a:chOff x="4180032" y="3419476"/>
              <a:chExt cx="64800" cy="64800"/>
            </a:xfrm>
          </p:grpSpPr>
          <p:cxnSp>
            <p:nvCxnSpPr>
              <p:cNvPr id="16083" name="Straight Connector 160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4" name="Straight Connector 160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3" name="Group 15932"/>
            <p:cNvGrpSpPr/>
            <p:nvPr/>
          </p:nvGrpSpPr>
          <p:grpSpPr>
            <a:xfrm>
              <a:off x="8747219" y="349909"/>
              <a:ext cx="64800" cy="64800"/>
              <a:chOff x="4180032" y="3419476"/>
              <a:chExt cx="64800" cy="64800"/>
            </a:xfrm>
          </p:grpSpPr>
          <p:cxnSp>
            <p:nvCxnSpPr>
              <p:cNvPr id="16081" name="Straight Connector 160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2" name="Straight Connector 160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4" name="Group 15933"/>
            <p:cNvGrpSpPr/>
            <p:nvPr/>
          </p:nvGrpSpPr>
          <p:grpSpPr>
            <a:xfrm>
              <a:off x="1299577" y="349909"/>
              <a:ext cx="64800" cy="64800"/>
              <a:chOff x="4180032" y="3419476"/>
              <a:chExt cx="64800" cy="64800"/>
            </a:xfrm>
          </p:grpSpPr>
          <p:cxnSp>
            <p:nvCxnSpPr>
              <p:cNvPr id="16079" name="Straight Connector 160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80" name="Straight Connector 160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5" name="Group 15934"/>
            <p:cNvGrpSpPr/>
            <p:nvPr/>
          </p:nvGrpSpPr>
          <p:grpSpPr>
            <a:xfrm>
              <a:off x="2247461" y="349909"/>
              <a:ext cx="64800" cy="64800"/>
              <a:chOff x="4180032" y="3419476"/>
              <a:chExt cx="64800" cy="64800"/>
            </a:xfrm>
          </p:grpSpPr>
          <p:cxnSp>
            <p:nvCxnSpPr>
              <p:cNvPr id="16077" name="Straight Connector 160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8" name="Straight Connector 160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6" name="Group 15935"/>
            <p:cNvGrpSpPr/>
            <p:nvPr/>
          </p:nvGrpSpPr>
          <p:grpSpPr>
            <a:xfrm>
              <a:off x="3330757" y="349909"/>
              <a:ext cx="64800" cy="64800"/>
              <a:chOff x="4180032" y="3419476"/>
              <a:chExt cx="64800" cy="64800"/>
            </a:xfrm>
          </p:grpSpPr>
          <p:cxnSp>
            <p:nvCxnSpPr>
              <p:cNvPr id="16075" name="Straight Connector 160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6" name="Straight Connector 160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7" name="Group 15936"/>
            <p:cNvGrpSpPr/>
            <p:nvPr/>
          </p:nvGrpSpPr>
          <p:grpSpPr>
            <a:xfrm>
              <a:off x="4007817" y="349909"/>
              <a:ext cx="64800" cy="64800"/>
              <a:chOff x="4180032" y="3419476"/>
              <a:chExt cx="64800" cy="64800"/>
            </a:xfrm>
          </p:grpSpPr>
          <p:cxnSp>
            <p:nvCxnSpPr>
              <p:cNvPr id="16073" name="Straight Connector 160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4" name="Straight Connector 160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8" name="Group 15937"/>
            <p:cNvGrpSpPr/>
            <p:nvPr/>
          </p:nvGrpSpPr>
          <p:grpSpPr>
            <a:xfrm>
              <a:off x="4414053" y="349909"/>
              <a:ext cx="64800" cy="64800"/>
              <a:chOff x="4180032" y="3419476"/>
              <a:chExt cx="64800" cy="64800"/>
            </a:xfrm>
          </p:grpSpPr>
          <p:cxnSp>
            <p:nvCxnSpPr>
              <p:cNvPr id="16071" name="Straight Connector 160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2" name="Straight Connector 160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39" name="Group 15938"/>
            <p:cNvGrpSpPr/>
            <p:nvPr/>
          </p:nvGrpSpPr>
          <p:grpSpPr>
            <a:xfrm>
              <a:off x="5091113" y="349909"/>
              <a:ext cx="64800" cy="64800"/>
              <a:chOff x="4180032" y="3419476"/>
              <a:chExt cx="64800" cy="64800"/>
            </a:xfrm>
          </p:grpSpPr>
          <p:cxnSp>
            <p:nvCxnSpPr>
              <p:cNvPr id="16069" name="Straight Connector 160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70" name="Straight Connector 160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0" name="Group 15939"/>
            <p:cNvGrpSpPr/>
            <p:nvPr/>
          </p:nvGrpSpPr>
          <p:grpSpPr>
            <a:xfrm>
              <a:off x="6174409" y="349909"/>
              <a:ext cx="64800" cy="64800"/>
              <a:chOff x="4180032" y="3419476"/>
              <a:chExt cx="64800" cy="64800"/>
            </a:xfrm>
          </p:grpSpPr>
          <p:cxnSp>
            <p:nvCxnSpPr>
              <p:cNvPr id="16067" name="Straight Connector 160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8" name="Straight Connector 160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1" name="Group 15940"/>
            <p:cNvGrpSpPr/>
            <p:nvPr/>
          </p:nvGrpSpPr>
          <p:grpSpPr>
            <a:xfrm>
              <a:off x="6851469" y="349909"/>
              <a:ext cx="64800" cy="64800"/>
              <a:chOff x="4180032" y="3419476"/>
              <a:chExt cx="64800" cy="64800"/>
            </a:xfrm>
          </p:grpSpPr>
          <p:cxnSp>
            <p:nvCxnSpPr>
              <p:cNvPr id="16065" name="Straight Connector 160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6" name="Straight Connector 160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2" name="Group 15941"/>
            <p:cNvGrpSpPr/>
            <p:nvPr/>
          </p:nvGrpSpPr>
          <p:grpSpPr>
            <a:xfrm>
              <a:off x="7528529" y="349909"/>
              <a:ext cx="64800" cy="64800"/>
              <a:chOff x="4180032" y="3419476"/>
              <a:chExt cx="64800" cy="64800"/>
            </a:xfrm>
          </p:grpSpPr>
          <p:cxnSp>
            <p:nvCxnSpPr>
              <p:cNvPr id="16063" name="Straight Connector 160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4" name="Straight Connector 160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3" name="Group 15942"/>
            <p:cNvGrpSpPr/>
            <p:nvPr/>
          </p:nvGrpSpPr>
          <p:grpSpPr>
            <a:xfrm>
              <a:off x="8205589" y="349909"/>
              <a:ext cx="64800" cy="64800"/>
              <a:chOff x="4180032" y="3419476"/>
              <a:chExt cx="64800" cy="64800"/>
            </a:xfrm>
          </p:grpSpPr>
          <p:cxnSp>
            <p:nvCxnSpPr>
              <p:cNvPr id="16061" name="Straight Connector 160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2" name="Straight Connector 160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4" name="Group 15943"/>
            <p:cNvGrpSpPr/>
            <p:nvPr/>
          </p:nvGrpSpPr>
          <p:grpSpPr>
            <a:xfrm>
              <a:off x="757929" y="349909"/>
              <a:ext cx="64800" cy="64800"/>
              <a:chOff x="4180032" y="3419476"/>
              <a:chExt cx="64800" cy="64800"/>
            </a:xfrm>
          </p:grpSpPr>
          <p:cxnSp>
            <p:nvCxnSpPr>
              <p:cNvPr id="16059" name="Straight Connector 160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60" name="Straight Connector 160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5" name="Group 15944"/>
            <p:cNvGrpSpPr/>
            <p:nvPr/>
          </p:nvGrpSpPr>
          <p:grpSpPr>
            <a:xfrm>
              <a:off x="1434989" y="349909"/>
              <a:ext cx="64800" cy="64800"/>
              <a:chOff x="4180032" y="3419476"/>
              <a:chExt cx="64800" cy="64800"/>
            </a:xfrm>
          </p:grpSpPr>
          <p:cxnSp>
            <p:nvCxnSpPr>
              <p:cNvPr id="16057" name="Straight Connector 160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8" name="Straight Connector 160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6" name="Group 15945"/>
            <p:cNvGrpSpPr/>
            <p:nvPr/>
          </p:nvGrpSpPr>
          <p:grpSpPr>
            <a:xfrm>
              <a:off x="2382873" y="349909"/>
              <a:ext cx="64800" cy="64800"/>
              <a:chOff x="4180032" y="3419476"/>
              <a:chExt cx="64800" cy="64800"/>
            </a:xfrm>
          </p:grpSpPr>
          <p:cxnSp>
            <p:nvCxnSpPr>
              <p:cNvPr id="16055" name="Straight Connector 160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6" name="Straight Connector 160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7" name="Group 15946"/>
            <p:cNvGrpSpPr/>
            <p:nvPr/>
          </p:nvGrpSpPr>
          <p:grpSpPr>
            <a:xfrm>
              <a:off x="3466169" y="349909"/>
              <a:ext cx="64800" cy="64800"/>
              <a:chOff x="4180032" y="3419476"/>
              <a:chExt cx="64800" cy="64800"/>
            </a:xfrm>
          </p:grpSpPr>
          <p:cxnSp>
            <p:nvCxnSpPr>
              <p:cNvPr id="16053" name="Straight Connector 160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4" name="Straight Connector 160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8" name="Group 15947"/>
            <p:cNvGrpSpPr/>
            <p:nvPr/>
          </p:nvGrpSpPr>
          <p:grpSpPr>
            <a:xfrm>
              <a:off x="4143229" y="349909"/>
              <a:ext cx="64800" cy="64800"/>
              <a:chOff x="4180032" y="3419476"/>
              <a:chExt cx="64800" cy="64800"/>
            </a:xfrm>
          </p:grpSpPr>
          <p:cxnSp>
            <p:nvCxnSpPr>
              <p:cNvPr id="16051" name="Straight Connector 160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2" name="Straight Connector 160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49" name="Group 15948"/>
            <p:cNvGrpSpPr/>
            <p:nvPr/>
          </p:nvGrpSpPr>
          <p:grpSpPr>
            <a:xfrm>
              <a:off x="4549465" y="349909"/>
              <a:ext cx="64800" cy="64800"/>
              <a:chOff x="4180032" y="3419476"/>
              <a:chExt cx="64800" cy="64800"/>
            </a:xfrm>
          </p:grpSpPr>
          <p:cxnSp>
            <p:nvCxnSpPr>
              <p:cNvPr id="16049" name="Straight Connector 160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50" name="Straight Connector 160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0" name="Group 15949"/>
            <p:cNvGrpSpPr/>
            <p:nvPr/>
          </p:nvGrpSpPr>
          <p:grpSpPr>
            <a:xfrm>
              <a:off x="5226525" y="349909"/>
              <a:ext cx="64800" cy="64800"/>
              <a:chOff x="4180032" y="3419476"/>
              <a:chExt cx="64800" cy="64800"/>
            </a:xfrm>
          </p:grpSpPr>
          <p:cxnSp>
            <p:nvCxnSpPr>
              <p:cNvPr id="16047" name="Straight Connector 160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8" name="Straight Connector 160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1" name="Group 15950"/>
            <p:cNvGrpSpPr/>
            <p:nvPr/>
          </p:nvGrpSpPr>
          <p:grpSpPr>
            <a:xfrm>
              <a:off x="6309821" y="349909"/>
              <a:ext cx="64800" cy="64800"/>
              <a:chOff x="4180032" y="3419476"/>
              <a:chExt cx="64800" cy="64800"/>
            </a:xfrm>
          </p:grpSpPr>
          <p:cxnSp>
            <p:nvCxnSpPr>
              <p:cNvPr id="16045" name="Straight Connector 160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6" name="Straight Connector 160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2" name="Group 15951"/>
            <p:cNvGrpSpPr/>
            <p:nvPr/>
          </p:nvGrpSpPr>
          <p:grpSpPr>
            <a:xfrm>
              <a:off x="6986881" y="349909"/>
              <a:ext cx="64800" cy="64800"/>
              <a:chOff x="4180032" y="3419476"/>
              <a:chExt cx="64800" cy="64800"/>
            </a:xfrm>
          </p:grpSpPr>
          <p:cxnSp>
            <p:nvCxnSpPr>
              <p:cNvPr id="16043" name="Straight Connector 160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4" name="Straight Connector 160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3" name="Group 15952"/>
            <p:cNvGrpSpPr/>
            <p:nvPr/>
          </p:nvGrpSpPr>
          <p:grpSpPr>
            <a:xfrm>
              <a:off x="7663941" y="349909"/>
              <a:ext cx="64800" cy="64800"/>
              <a:chOff x="4180032" y="3419476"/>
              <a:chExt cx="64800" cy="64800"/>
            </a:xfrm>
          </p:grpSpPr>
          <p:cxnSp>
            <p:nvCxnSpPr>
              <p:cNvPr id="16041" name="Straight Connector 160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2" name="Straight Connector 160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4" name="Group 15953"/>
            <p:cNvGrpSpPr/>
            <p:nvPr/>
          </p:nvGrpSpPr>
          <p:grpSpPr>
            <a:xfrm>
              <a:off x="8341001" y="349909"/>
              <a:ext cx="64800" cy="64800"/>
              <a:chOff x="4180032" y="3419476"/>
              <a:chExt cx="64800" cy="64800"/>
            </a:xfrm>
          </p:grpSpPr>
          <p:cxnSp>
            <p:nvCxnSpPr>
              <p:cNvPr id="16039" name="Straight Connector 160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40" name="Straight Connector 160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5" name="Group 15954"/>
            <p:cNvGrpSpPr/>
            <p:nvPr/>
          </p:nvGrpSpPr>
          <p:grpSpPr>
            <a:xfrm>
              <a:off x="893341" y="349909"/>
              <a:ext cx="64800" cy="64800"/>
              <a:chOff x="4180032" y="3419476"/>
              <a:chExt cx="64800" cy="64800"/>
            </a:xfrm>
          </p:grpSpPr>
          <p:cxnSp>
            <p:nvCxnSpPr>
              <p:cNvPr id="16037" name="Straight Connector 160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8" name="Straight Connector 160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6" name="Group 15955"/>
            <p:cNvGrpSpPr/>
            <p:nvPr/>
          </p:nvGrpSpPr>
          <p:grpSpPr>
            <a:xfrm>
              <a:off x="1570401" y="349909"/>
              <a:ext cx="64800" cy="64800"/>
              <a:chOff x="4180032" y="3419476"/>
              <a:chExt cx="64800" cy="64800"/>
            </a:xfrm>
          </p:grpSpPr>
          <p:cxnSp>
            <p:nvCxnSpPr>
              <p:cNvPr id="16035" name="Straight Connector 160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6" name="Straight Connector 160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7" name="Group 15956"/>
            <p:cNvGrpSpPr/>
            <p:nvPr/>
          </p:nvGrpSpPr>
          <p:grpSpPr>
            <a:xfrm>
              <a:off x="2518285" y="349909"/>
              <a:ext cx="64800" cy="64800"/>
              <a:chOff x="4180032" y="3419476"/>
              <a:chExt cx="64800" cy="64800"/>
            </a:xfrm>
          </p:grpSpPr>
          <p:cxnSp>
            <p:nvCxnSpPr>
              <p:cNvPr id="16033" name="Straight Connector 160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4" name="Straight Connector 160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8" name="Group 15957"/>
            <p:cNvGrpSpPr/>
            <p:nvPr/>
          </p:nvGrpSpPr>
          <p:grpSpPr>
            <a:xfrm>
              <a:off x="3601581" y="349909"/>
              <a:ext cx="64800" cy="64800"/>
              <a:chOff x="4180032" y="3419476"/>
              <a:chExt cx="64800" cy="64800"/>
            </a:xfrm>
          </p:grpSpPr>
          <p:cxnSp>
            <p:nvCxnSpPr>
              <p:cNvPr id="16031" name="Straight Connector 160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2" name="Straight Connector 160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59" name="Group 15958"/>
            <p:cNvGrpSpPr/>
            <p:nvPr/>
          </p:nvGrpSpPr>
          <p:grpSpPr>
            <a:xfrm>
              <a:off x="4684877" y="349909"/>
              <a:ext cx="64800" cy="64800"/>
              <a:chOff x="4180032" y="3419476"/>
              <a:chExt cx="64800" cy="64800"/>
            </a:xfrm>
          </p:grpSpPr>
          <p:cxnSp>
            <p:nvCxnSpPr>
              <p:cNvPr id="16029" name="Straight Connector 160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30" name="Straight Connector 160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0" name="Group 15959"/>
            <p:cNvGrpSpPr/>
            <p:nvPr/>
          </p:nvGrpSpPr>
          <p:grpSpPr>
            <a:xfrm>
              <a:off x="5361937" y="349909"/>
              <a:ext cx="64800" cy="64800"/>
              <a:chOff x="4180032" y="3419476"/>
              <a:chExt cx="64800" cy="64800"/>
            </a:xfrm>
          </p:grpSpPr>
          <p:cxnSp>
            <p:nvCxnSpPr>
              <p:cNvPr id="16027" name="Straight Connector 160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8" name="Straight Connector 160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1" name="Group 15960"/>
            <p:cNvGrpSpPr/>
            <p:nvPr/>
          </p:nvGrpSpPr>
          <p:grpSpPr>
            <a:xfrm>
              <a:off x="5768173" y="349909"/>
              <a:ext cx="64800" cy="64800"/>
              <a:chOff x="4180032" y="3419476"/>
              <a:chExt cx="64800" cy="64800"/>
            </a:xfrm>
          </p:grpSpPr>
          <p:cxnSp>
            <p:nvCxnSpPr>
              <p:cNvPr id="16025" name="Straight Connector 160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6" name="Straight Connector 160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2" name="Group 15961"/>
            <p:cNvGrpSpPr/>
            <p:nvPr/>
          </p:nvGrpSpPr>
          <p:grpSpPr>
            <a:xfrm>
              <a:off x="6445233" y="349909"/>
              <a:ext cx="64800" cy="64800"/>
              <a:chOff x="4180032" y="3419476"/>
              <a:chExt cx="64800" cy="64800"/>
            </a:xfrm>
          </p:grpSpPr>
          <p:cxnSp>
            <p:nvCxnSpPr>
              <p:cNvPr id="16023" name="Straight Connector 160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4" name="Straight Connector 160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3" name="Group 15962"/>
            <p:cNvGrpSpPr/>
            <p:nvPr/>
          </p:nvGrpSpPr>
          <p:grpSpPr>
            <a:xfrm>
              <a:off x="7122293" y="349909"/>
              <a:ext cx="64800" cy="64800"/>
              <a:chOff x="4180032" y="3419476"/>
              <a:chExt cx="64800" cy="64800"/>
            </a:xfrm>
          </p:grpSpPr>
          <p:cxnSp>
            <p:nvCxnSpPr>
              <p:cNvPr id="16021" name="Straight Connector 160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2" name="Straight Connector 160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4" name="Group 15963"/>
            <p:cNvGrpSpPr/>
            <p:nvPr/>
          </p:nvGrpSpPr>
          <p:grpSpPr>
            <a:xfrm>
              <a:off x="7799353" y="349909"/>
              <a:ext cx="64800" cy="64800"/>
              <a:chOff x="4180032" y="3419476"/>
              <a:chExt cx="64800" cy="64800"/>
            </a:xfrm>
          </p:grpSpPr>
          <p:cxnSp>
            <p:nvCxnSpPr>
              <p:cNvPr id="16019" name="Straight Connector 160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20" name="Straight Connector 160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5" name="Group 15964"/>
            <p:cNvGrpSpPr/>
            <p:nvPr/>
          </p:nvGrpSpPr>
          <p:grpSpPr>
            <a:xfrm>
              <a:off x="8476413" y="349909"/>
              <a:ext cx="64800" cy="64800"/>
              <a:chOff x="4180032" y="3419476"/>
              <a:chExt cx="64800" cy="64800"/>
            </a:xfrm>
          </p:grpSpPr>
          <p:cxnSp>
            <p:nvCxnSpPr>
              <p:cNvPr id="16017" name="Straight Connector 160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8" name="Straight Connector 160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6" name="Group 15965"/>
            <p:cNvGrpSpPr/>
            <p:nvPr/>
          </p:nvGrpSpPr>
          <p:grpSpPr>
            <a:xfrm>
              <a:off x="1705813" y="349909"/>
              <a:ext cx="64800" cy="64800"/>
              <a:chOff x="4180032" y="3419476"/>
              <a:chExt cx="64800" cy="64800"/>
            </a:xfrm>
          </p:grpSpPr>
          <p:cxnSp>
            <p:nvCxnSpPr>
              <p:cNvPr id="16015" name="Straight Connector 160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6" name="Straight Connector 160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7" name="Group 15966"/>
            <p:cNvGrpSpPr/>
            <p:nvPr/>
          </p:nvGrpSpPr>
          <p:grpSpPr>
            <a:xfrm>
              <a:off x="2653697" y="349909"/>
              <a:ext cx="64800" cy="64800"/>
              <a:chOff x="4180032" y="3419476"/>
              <a:chExt cx="64800" cy="64800"/>
            </a:xfrm>
          </p:grpSpPr>
          <p:cxnSp>
            <p:nvCxnSpPr>
              <p:cNvPr id="16013" name="Straight Connector 160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4" name="Straight Connector 160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8" name="Group 15967"/>
            <p:cNvGrpSpPr/>
            <p:nvPr/>
          </p:nvGrpSpPr>
          <p:grpSpPr>
            <a:xfrm>
              <a:off x="3736993" y="349909"/>
              <a:ext cx="64800" cy="64800"/>
              <a:chOff x="4180032" y="3419476"/>
              <a:chExt cx="64800" cy="64800"/>
            </a:xfrm>
          </p:grpSpPr>
          <p:cxnSp>
            <p:nvCxnSpPr>
              <p:cNvPr id="16011" name="Straight Connector 160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2" name="Straight Connector 160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69" name="Group 15968"/>
            <p:cNvGrpSpPr/>
            <p:nvPr/>
          </p:nvGrpSpPr>
          <p:grpSpPr>
            <a:xfrm>
              <a:off x="4278641" y="349909"/>
              <a:ext cx="64800" cy="64800"/>
              <a:chOff x="4180032" y="3419476"/>
              <a:chExt cx="64800" cy="64800"/>
            </a:xfrm>
          </p:grpSpPr>
          <p:cxnSp>
            <p:nvCxnSpPr>
              <p:cNvPr id="16009" name="Straight Connector 160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10" name="Straight Connector 160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0" name="Group 15969"/>
            <p:cNvGrpSpPr/>
            <p:nvPr/>
          </p:nvGrpSpPr>
          <p:grpSpPr>
            <a:xfrm>
              <a:off x="4820289" y="349909"/>
              <a:ext cx="64800" cy="64800"/>
              <a:chOff x="4180032" y="3419476"/>
              <a:chExt cx="64800" cy="64800"/>
            </a:xfrm>
          </p:grpSpPr>
          <p:cxnSp>
            <p:nvCxnSpPr>
              <p:cNvPr id="16007" name="Straight Connector 160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8" name="Straight Connector 160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1" name="Group 15970"/>
            <p:cNvGrpSpPr/>
            <p:nvPr/>
          </p:nvGrpSpPr>
          <p:grpSpPr>
            <a:xfrm>
              <a:off x="5497349" y="349909"/>
              <a:ext cx="64800" cy="64800"/>
              <a:chOff x="4180032" y="3419476"/>
              <a:chExt cx="64800" cy="64800"/>
            </a:xfrm>
          </p:grpSpPr>
          <p:cxnSp>
            <p:nvCxnSpPr>
              <p:cNvPr id="16005" name="Straight Connector 160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6" name="Straight Connector 160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2" name="Group 15971"/>
            <p:cNvGrpSpPr/>
            <p:nvPr/>
          </p:nvGrpSpPr>
          <p:grpSpPr>
            <a:xfrm>
              <a:off x="5903585" y="349909"/>
              <a:ext cx="64800" cy="64800"/>
              <a:chOff x="4180032" y="3419476"/>
              <a:chExt cx="64800" cy="64800"/>
            </a:xfrm>
          </p:grpSpPr>
          <p:cxnSp>
            <p:nvCxnSpPr>
              <p:cNvPr id="16003" name="Straight Connector 160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4" name="Straight Connector 160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3" name="Group 15972"/>
            <p:cNvGrpSpPr/>
            <p:nvPr/>
          </p:nvGrpSpPr>
          <p:grpSpPr>
            <a:xfrm>
              <a:off x="6580645" y="349909"/>
              <a:ext cx="64800" cy="64800"/>
              <a:chOff x="4180032" y="3419476"/>
              <a:chExt cx="64800" cy="64800"/>
            </a:xfrm>
          </p:grpSpPr>
          <p:cxnSp>
            <p:nvCxnSpPr>
              <p:cNvPr id="16001" name="Straight Connector 160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2" name="Straight Connector 160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4" name="Group 15973"/>
            <p:cNvGrpSpPr/>
            <p:nvPr/>
          </p:nvGrpSpPr>
          <p:grpSpPr>
            <a:xfrm>
              <a:off x="7257705" y="349909"/>
              <a:ext cx="64800" cy="64800"/>
              <a:chOff x="4180032" y="3419476"/>
              <a:chExt cx="64800" cy="64800"/>
            </a:xfrm>
          </p:grpSpPr>
          <p:cxnSp>
            <p:nvCxnSpPr>
              <p:cNvPr id="15999" name="Straight Connector 159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000" name="Straight Connector 159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5" name="Group 15974"/>
            <p:cNvGrpSpPr/>
            <p:nvPr/>
          </p:nvGrpSpPr>
          <p:grpSpPr>
            <a:xfrm>
              <a:off x="7934765" y="349909"/>
              <a:ext cx="64800" cy="64800"/>
              <a:chOff x="4180032" y="3419476"/>
              <a:chExt cx="64800" cy="64800"/>
            </a:xfrm>
          </p:grpSpPr>
          <p:cxnSp>
            <p:nvCxnSpPr>
              <p:cNvPr id="15997" name="Straight Connector 159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8" name="Straight Connector 159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6" name="Group 15975"/>
            <p:cNvGrpSpPr/>
            <p:nvPr/>
          </p:nvGrpSpPr>
          <p:grpSpPr>
            <a:xfrm>
              <a:off x="8611825" y="349909"/>
              <a:ext cx="64800" cy="64800"/>
              <a:chOff x="4180032" y="3419476"/>
              <a:chExt cx="64800" cy="64800"/>
            </a:xfrm>
          </p:grpSpPr>
          <p:cxnSp>
            <p:nvCxnSpPr>
              <p:cNvPr id="15995" name="Straight Connector 159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6" name="Straight Connector 159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7" name="Group 15976"/>
            <p:cNvGrpSpPr/>
            <p:nvPr/>
          </p:nvGrpSpPr>
          <p:grpSpPr>
            <a:xfrm>
              <a:off x="1028753" y="349909"/>
              <a:ext cx="64800" cy="64800"/>
              <a:chOff x="4180032" y="3419476"/>
              <a:chExt cx="64800" cy="64800"/>
            </a:xfrm>
          </p:grpSpPr>
          <p:cxnSp>
            <p:nvCxnSpPr>
              <p:cNvPr id="15993" name="Straight Connector 159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4" name="Straight Connector 159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8" name="Group 15977"/>
            <p:cNvGrpSpPr/>
            <p:nvPr/>
          </p:nvGrpSpPr>
          <p:grpSpPr>
            <a:xfrm>
              <a:off x="1841225" y="349909"/>
              <a:ext cx="64800" cy="64800"/>
              <a:chOff x="4180032" y="3419476"/>
              <a:chExt cx="64800" cy="64800"/>
            </a:xfrm>
          </p:grpSpPr>
          <p:cxnSp>
            <p:nvCxnSpPr>
              <p:cNvPr id="15991" name="Straight Connector 159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2" name="Straight Connector 159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79" name="Group 15978"/>
            <p:cNvGrpSpPr/>
            <p:nvPr/>
          </p:nvGrpSpPr>
          <p:grpSpPr>
            <a:xfrm>
              <a:off x="2789109" y="349909"/>
              <a:ext cx="64800" cy="64800"/>
              <a:chOff x="4180032" y="3419476"/>
              <a:chExt cx="64800" cy="64800"/>
            </a:xfrm>
          </p:grpSpPr>
          <p:cxnSp>
            <p:nvCxnSpPr>
              <p:cNvPr id="15989" name="Straight Connector 159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90" name="Straight Connector 159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80" name="Group 15979"/>
            <p:cNvGrpSpPr/>
            <p:nvPr/>
          </p:nvGrpSpPr>
          <p:grpSpPr>
            <a:xfrm>
              <a:off x="1976637" y="349909"/>
              <a:ext cx="64800" cy="64800"/>
              <a:chOff x="4180032" y="3419476"/>
              <a:chExt cx="64800" cy="64800"/>
            </a:xfrm>
          </p:grpSpPr>
          <p:cxnSp>
            <p:nvCxnSpPr>
              <p:cNvPr id="15987" name="Straight Connector 159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88" name="Straight Connector 159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81" name="Group 15980"/>
            <p:cNvGrpSpPr/>
            <p:nvPr/>
          </p:nvGrpSpPr>
          <p:grpSpPr>
            <a:xfrm>
              <a:off x="2924521" y="349909"/>
              <a:ext cx="64800" cy="64800"/>
              <a:chOff x="4180032" y="3419476"/>
              <a:chExt cx="64800" cy="64800"/>
            </a:xfrm>
          </p:grpSpPr>
          <p:cxnSp>
            <p:nvCxnSpPr>
              <p:cNvPr id="15985" name="Straight Connector 159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86" name="Straight Connector 159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5982" name="Group 15981"/>
            <p:cNvGrpSpPr/>
            <p:nvPr/>
          </p:nvGrpSpPr>
          <p:grpSpPr>
            <a:xfrm>
              <a:off x="3059933" y="349909"/>
              <a:ext cx="64800" cy="64800"/>
              <a:chOff x="4180032" y="3419476"/>
              <a:chExt cx="64800" cy="64800"/>
            </a:xfrm>
          </p:grpSpPr>
          <p:cxnSp>
            <p:nvCxnSpPr>
              <p:cNvPr id="15983" name="Straight Connector 159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5984" name="Straight Connector 159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6109" name="Group 16108"/>
          <p:cNvGrpSpPr/>
          <p:nvPr/>
        </p:nvGrpSpPr>
        <p:grpSpPr>
          <a:xfrm>
            <a:off x="468924" y="4318283"/>
            <a:ext cx="11280435" cy="64800"/>
            <a:chOff x="351693" y="349909"/>
            <a:chExt cx="8460326" cy="64800"/>
          </a:xfrm>
        </p:grpSpPr>
        <p:grpSp>
          <p:nvGrpSpPr>
            <p:cNvPr id="16110" name="Group 16109"/>
            <p:cNvGrpSpPr/>
            <p:nvPr/>
          </p:nvGrpSpPr>
          <p:grpSpPr>
            <a:xfrm>
              <a:off x="351693" y="349909"/>
              <a:ext cx="64800" cy="64800"/>
              <a:chOff x="4180032" y="3419476"/>
              <a:chExt cx="64800" cy="64800"/>
            </a:xfrm>
          </p:grpSpPr>
          <p:cxnSp>
            <p:nvCxnSpPr>
              <p:cNvPr id="16297" name="Straight Connector 162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8" name="Straight Connector 162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1" name="Group 16110"/>
            <p:cNvGrpSpPr/>
            <p:nvPr/>
          </p:nvGrpSpPr>
          <p:grpSpPr>
            <a:xfrm>
              <a:off x="487105" y="349909"/>
              <a:ext cx="64800" cy="64800"/>
              <a:chOff x="4180032" y="3419476"/>
              <a:chExt cx="64800" cy="64800"/>
            </a:xfrm>
          </p:grpSpPr>
          <p:cxnSp>
            <p:nvCxnSpPr>
              <p:cNvPr id="16295" name="Straight Connector 162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6" name="Straight Connector 162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2" name="Group 16111"/>
            <p:cNvGrpSpPr/>
            <p:nvPr/>
          </p:nvGrpSpPr>
          <p:grpSpPr>
            <a:xfrm>
              <a:off x="622517" y="349909"/>
              <a:ext cx="64800" cy="64800"/>
              <a:chOff x="4180032" y="3419476"/>
              <a:chExt cx="64800" cy="64800"/>
            </a:xfrm>
          </p:grpSpPr>
          <p:cxnSp>
            <p:nvCxnSpPr>
              <p:cNvPr id="16293" name="Straight Connector 162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4" name="Straight Connector 162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3" name="Group 16112"/>
            <p:cNvGrpSpPr/>
            <p:nvPr/>
          </p:nvGrpSpPr>
          <p:grpSpPr>
            <a:xfrm>
              <a:off x="1164165" y="349909"/>
              <a:ext cx="64800" cy="64800"/>
              <a:chOff x="4180032" y="3419476"/>
              <a:chExt cx="64800" cy="64800"/>
            </a:xfrm>
          </p:grpSpPr>
          <p:cxnSp>
            <p:nvCxnSpPr>
              <p:cNvPr id="16291" name="Straight Connector 162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2" name="Straight Connector 162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4" name="Group 16113"/>
            <p:cNvGrpSpPr/>
            <p:nvPr/>
          </p:nvGrpSpPr>
          <p:grpSpPr>
            <a:xfrm>
              <a:off x="2112049" y="349909"/>
              <a:ext cx="64800" cy="64800"/>
              <a:chOff x="4180032" y="3419476"/>
              <a:chExt cx="64800" cy="64800"/>
            </a:xfrm>
          </p:grpSpPr>
          <p:cxnSp>
            <p:nvCxnSpPr>
              <p:cNvPr id="16289" name="Straight Connector 162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90" name="Straight Connector 162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5" name="Group 16114"/>
            <p:cNvGrpSpPr/>
            <p:nvPr/>
          </p:nvGrpSpPr>
          <p:grpSpPr>
            <a:xfrm>
              <a:off x="3195345" y="349909"/>
              <a:ext cx="64800" cy="64800"/>
              <a:chOff x="4180032" y="3419476"/>
              <a:chExt cx="64800" cy="64800"/>
            </a:xfrm>
          </p:grpSpPr>
          <p:cxnSp>
            <p:nvCxnSpPr>
              <p:cNvPr id="16287" name="Straight Connector 162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8" name="Straight Connector 162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6" name="Group 16115"/>
            <p:cNvGrpSpPr/>
            <p:nvPr/>
          </p:nvGrpSpPr>
          <p:grpSpPr>
            <a:xfrm>
              <a:off x="3872405" y="349909"/>
              <a:ext cx="64800" cy="64800"/>
              <a:chOff x="4180032" y="3419476"/>
              <a:chExt cx="64800" cy="64800"/>
            </a:xfrm>
          </p:grpSpPr>
          <p:cxnSp>
            <p:nvCxnSpPr>
              <p:cNvPr id="16285" name="Straight Connector 162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6" name="Straight Connector 162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7" name="Group 16116"/>
            <p:cNvGrpSpPr/>
            <p:nvPr/>
          </p:nvGrpSpPr>
          <p:grpSpPr>
            <a:xfrm>
              <a:off x="4955701" y="349909"/>
              <a:ext cx="64800" cy="64800"/>
              <a:chOff x="4180032" y="3419476"/>
              <a:chExt cx="64800" cy="64800"/>
            </a:xfrm>
          </p:grpSpPr>
          <p:cxnSp>
            <p:nvCxnSpPr>
              <p:cNvPr id="16283" name="Straight Connector 162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4" name="Straight Connector 162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8" name="Group 16117"/>
            <p:cNvGrpSpPr/>
            <p:nvPr/>
          </p:nvGrpSpPr>
          <p:grpSpPr>
            <a:xfrm>
              <a:off x="5632761" y="349909"/>
              <a:ext cx="64800" cy="64800"/>
              <a:chOff x="4180032" y="3419476"/>
              <a:chExt cx="64800" cy="64800"/>
            </a:xfrm>
          </p:grpSpPr>
          <p:cxnSp>
            <p:nvCxnSpPr>
              <p:cNvPr id="16281" name="Straight Connector 162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2" name="Straight Connector 162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19" name="Group 16118"/>
            <p:cNvGrpSpPr/>
            <p:nvPr/>
          </p:nvGrpSpPr>
          <p:grpSpPr>
            <a:xfrm>
              <a:off x="6038997" y="349909"/>
              <a:ext cx="64800" cy="64800"/>
              <a:chOff x="4180032" y="3419476"/>
              <a:chExt cx="64800" cy="64800"/>
            </a:xfrm>
          </p:grpSpPr>
          <p:cxnSp>
            <p:nvCxnSpPr>
              <p:cNvPr id="16279" name="Straight Connector 162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80" name="Straight Connector 162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0" name="Group 16119"/>
            <p:cNvGrpSpPr/>
            <p:nvPr/>
          </p:nvGrpSpPr>
          <p:grpSpPr>
            <a:xfrm>
              <a:off x="6716057" y="349909"/>
              <a:ext cx="64800" cy="64800"/>
              <a:chOff x="4180032" y="3419476"/>
              <a:chExt cx="64800" cy="64800"/>
            </a:xfrm>
          </p:grpSpPr>
          <p:cxnSp>
            <p:nvCxnSpPr>
              <p:cNvPr id="16277" name="Straight Connector 162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8" name="Straight Connector 162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1" name="Group 16120"/>
            <p:cNvGrpSpPr/>
            <p:nvPr/>
          </p:nvGrpSpPr>
          <p:grpSpPr>
            <a:xfrm>
              <a:off x="7393117" y="349909"/>
              <a:ext cx="64800" cy="64800"/>
              <a:chOff x="4180032" y="3419476"/>
              <a:chExt cx="64800" cy="64800"/>
            </a:xfrm>
          </p:grpSpPr>
          <p:cxnSp>
            <p:nvCxnSpPr>
              <p:cNvPr id="16275" name="Straight Connector 162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6" name="Straight Connector 162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2" name="Group 16121"/>
            <p:cNvGrpSpPr/>
            <p:nvPr/>
          </p:nvGrpSpPr>
          <p:grpSpPr>
            <a:xfrm>
              <a:off x="8070177" y="349909"/>
              <a:ext cx="64800" cy="64800"/>
              <a:chOff x="4180032" y="3419476"/>
              <a:chExt cx="64800" cy="64800"/>
            </a:xfrm>
          </p:grpSpPr>
          <p:cxnSp>
            <p:nvCxnSpPr>
              <p:cNvPr id="16273" name="Straight Connector 162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4" name="Straight Connector 162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3" name="Group 16122"/>
            <p:cNvGrpSpPr/>
            <p:nvPr/>
          </p:nvGrpSpPr>
          <p:grpSpPr>
            <a:xfrm>
              <a:off x="8747219" y="349909"/>
              <a:ext cx="64800" cy="64800"/>
              <a:chOff x="4180032" y="3419476"/>
              <a:chExt cx="64800" cy="64800"/>
            </a:xfrm>
          </p:grpSpPr>
          <p:cxnSp>
            <p:nvCxnSpPr>
              <p:cNvPr id="16271" name="Straight Connector 162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2" name="Straight Connector 162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4" name="Group 16123"/>
            <p:cNvGrpSpPr/>
            <p:nvPr/>
          </p:nvGrpSpPr>
          <p:grpSpPr>
            <a:xfrm>
              <a:off x="1299577" y="349909"/>
              <a:ext cx="64800" cy="64800"/>
              <a:chOff x="4180032" y="3419476"/>
              <a:chExt cx="64800" cy="64800"/>
            </a:xfrm>
          </p:grpSpPr>
          <p:cxnSp>
            <p:nvCxnSpPr>
              <p:cNvPr id="16269" name="Straight Connector 162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70" name="Straight Connector 162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5" name="Group 16124"/>
            <p:cNvGrpSpPr/>
            <p:nvPr/>
          </p:nvGrpSpPr>
          <p:grpSpPr>
            <a:xfrm>
              <a:off x="2247461" y="349909"/>
              <a:ext cx="64800" cy="64800"/>
              <a:chOff x="4180032" y="3419476"/>
              <a:chExt cx="64800" cy="64800"/>
            </a:xfrm>
          </p:grpSpPr>
          <p:cxnSp>
            <p:nvCxnSpPr>
              <p:cNvPr id="16267" name="Straight Connector 162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8" name="Straight Connector 162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6" name="Group 16125"/>
            <p:cNvGrpSpPr/>
            <p:nvPr/>
          </p:nvGrpSpPr>
          <p:grpSpPr>
            <a:xfrm>
              <a:off x="3330757" y="349909"/>
              <a:ext cx="64800" cy="64800"/>
              <a:chOff x="4180032" y="3419476"/>
              <a:chExt cx="64800" cy="64800"/>
            </a:xfrm>
          </p:grpSpPr>
          <p:cxnSp>
            <p:nvCxnSpPr>
              <p:cNvPr id="16265" name="Straight Connector 162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6" name="Straight Connector 162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7" name="Group 16126"/>
            <p:cNvGrpSpPr/>
            <p:nvPr/>
          </p:nvGrpSpPr>
          <p:grpSpPr>
            <a:xfrm>
              <a:off x="4007817" y="349909"/>
              <a:ext cx="64800" cy="64800"/>
              <a:chOff x="4180032" y="3419476"/>
              <a:chExt cx="64800" cy="64800"/>
            </a:xfrm>
          </p:grpSpPr>
          <p:cxnSp>
            <p:nvCxnSpPr>
              <p:cNvPr id="16263" name="Straight Connector 162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4" name="Straight Connector 162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8" name="Group 16127"/>
            <p:cNvGrpSpPr/>
            <p:nvPr/>
          </p:nvGrpSpPr>
          <p:grpSpPr>
            <a:xfrm>
              <a:off x="4414053" y="349909"/>
              <a:ext cx="64800" cy="64800"/>
              <a:chOff x="4180032" y="3419476"/>
              <a:chExt cx="64800" cy="64800"/>
            </a:xfrm>
          </p:grpSpPr>
          <p:cxnSp>
            <p:nvCxnSpPr>
              <p:cNvPr id="16261" name="Straight Connector 162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2" name="Straight Connector 162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29" name="Group 16128"/>
            <p:cNvGrpSpPr/>
            <p:nvPr/>
          </p:nvGrpSpPr>
          <p:grpSpPr>
            <a:xfrm>
              <a:off x="5091113" y="349909"/>
              <a:ext cx="64800" cy="64800"/>
              <a:chOff x="4180032" y="3419476"/>
              <a:chExt cx="64800" cy="64800"/>
            </a:xfrm>
          </p:grpSpPr>
          <p:cxnSp>
            <p:nvCxnSpPr>
              <p:cNvPr id="16259" name="Straight Connector 162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60" name="Straight Connector 162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0" name="Group 16129"/>
            <p:cNvGrpSpPr/>
            <p:nvPr/>
          </p:nvGrpSpPr>
          <p:grpSpPr>
            <a:xfrm>
              <a:off x="6174409" y="349909"/>
              <a:ext cx="64800" cy="64800"/>
              <a:chOff x="4180032" y="3419476"/>
              <a:chExt cx="64800" cy="64800"/>
            </a:xfrm>
          </p:grpSpPr>
          <p:cxnSp>
            <p:nvCxnSpPr>
              <p:cNvPr id="16257" name="Straight Connector 162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8" name="Straight Connector 162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1" name="Group 16130"/>
            <p:cNvGrpSpPr/>
            <p:nvPr/>
          </p:nvGrpSpPr>
          <p:grpSpPr>
            <a:xfrm>
              <a:off x="6851469" y="349909"/>
              <a:ext cx="64800" cy="64800"/>
              <a:chOff x="4180032" y="3419476"/>
              <a:chExt cx="64800" cy="64800"/>
            </a:xfrm>
          </p:grpSpPr>
          <p:cxnSp>
            <p:nvCxnSpPr>
              <p:cNvPr id="16255" name="Straight Connector 162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6" name="Straight Connector 162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2" name="Group 16131"/>
            <p:cNvGrpSpPr/>
            <p:nvPr/>
          </p:nvGrpSpPr>
          <p:grpSpPr>
            <a:xfrm>
              <a:off x="7528529" y="349909"/>
              <a:ext cx="64800" cy="64800"/>
              <a:chOff x="4180032" y="3419476"/>
              <a:chExt cx="64800" cy="64800"/>
            </a:xfrm>
          </p:grpSpPr>
          <p:cxnSp>
            <p:nvCxnSpPr>
              <p:cNvPr id="16253" name="Straight Connector 162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4" name="Straight Connector 162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3" name="Group 16132"/>
            <p:cNvGrpSpPr/>
            <p:nvPr/>
          </p:nvGrpSpPr>
          <p:grpSpPr>
            <a:xfrm>
              <a:off x="8205589" y="349909"/>
              <a:ext cx="64800" cy="64800"/>
              <a:chOff x="4180032" y="3419476"/>
              <a:chExt cx="64800" cy="64800"/>
            </a:xfrm>
          </p:grpSpPr>
          <p:cxnSp>
            <p:nvCxnSpPr>
              <p:cNvPr id="16251" name="Straight Connector 162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2" name="Straight Connector 162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4" name="Group 16133"/>
            <p:cNvGrpSpPr/>
            <p:nvPr/>
          </p:nvGrpSpPr>
          <p:grpSpPr>
            <a:xfrm>
              <a:off x="757929" y="349909"/>
              <a:ext cx="64800" cy="64800"/>
              <a:chOff x="4180032" y="3419476"/>
              <a:chExt cx="64800" cy="64800"/>
            </a:xfrm>
          </p:grpSpPr>
          <p:cxnSp>
            <p:nvCxnSpPr>
              <p:cNvPr id="16249" name="Straight Connector 162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50" name="Straight Connector 162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5" name="Group 16134"/>
            <p:cNvGrpSpPr/>
            <p:nvPr/>
          </p:nvGrpSpPr>
          <p:grpSpPr>
            <a:xfrm>
              <a:off x="1434989" y="349909"/>
              <a:ext cx="64800" cy="64800"/>
              <a:chOff x="4180032" y="3419476"/>
              <a:chExt cx="64800" cy="64800"/>
            </a:xfrm>
          </p:grpSpPr>
          <p:cxnSp>
            <p:nvCxnSpPr>
              <p:cNvPr id="16247" name="Straight Connector 162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8" name="Straight Connector 162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6" name="Group 16135"/>
            <p:cNvGrpSpPr/>
            <p:nvPr/>
          </p:nvGrpSpPr>
          <p:grpSpPr>
            <a:xfrm>
              <a:off x="2382873" y="349909"/>
              <a:ext cx="64800" cy="64800"/>
              <a:chOff x="4180032" y="3419476"/>
              <a:chExt cx="64800" cy="64800"/>
            </a:xfrm>
          </p:grpSpPr>
          <p:cxnSp>
            <p:nvCxnSpPr>
              <p:cNvPr id="16245" name="Straight Connector 162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6" name="Straight Connector 162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7" name="Group 16136"/>
            <p:cNvGrpSpPr/>
            <p:nvPr/>
          </p:nvGrpSpPr>
          <p:grpSpPr>
            <a:xfrm>
              <a:off x="3466169" y="349909"/>
              <a:ext cx="64800" cy="64800"/>
              <a:chOff x="4180032" y="3419476"/>
              <a:chExt cx="64800" cy="64800"/>
            </a:xfrm>
          </p:grpSpPr>
          <p:cxnSp>
            <p:nvCxnSpPr>
              <p:cNvPr id="16243" name="Straight Connector 162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4" name="Straight Connector 162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8" name="Group 16137"/>
            <p:cNvGrpSpPr/>
            <p:nvPr/>
          </p:nvGrpSpPr>
          <p:grpSpPr>
            <a:xfrm>
              <a:off x="4143229" y="349909"/>
              <a:ext cx="64800" cy="64800"/>
              <a:chOff x="4180032" y="3419476"/>
              <a:chExt cx="64800" cy="64800"/>
            </a:xfrm>
          </p:grpSpPr>
          <p:cxnSp>
            <p:nvCxnSpPr>
              <p:cNvPr id="16241" name="Straight Connector 162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2" name="Straight Connector 162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39" name="Group 16138"/>
            <p:cNvGrpSpPr/>
            <p:nvPr/>
          </p:nvGrpSpPr>
          <p:grpSpPr>
            <a:xfrm>
              <a:off x="4549465" y="349909"/>
              <a:ext cx="64800" cy="64800"/>
              <a:chOff x="4180032" y="3419476"/>
              <a:chExt cx="64800" cy="64800"/>
            </a:xfrm>
          </p:grpSpPr>
          <p:cxnSp>
            <p:nvCxnSpPr>
              <p:cNvPr id="16239" name="Straight Connector 162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40" name="Straight Connector 162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0" name="Group 16139"/>
            <p:cNvGrpSpPr/>
            <p:nvPr/>
          </p:nvGrpSpPr>
          <p:grpSpPr>
            <a:xfrm>
              <a:off x="5226525" y="349909"/>
              <a:ext cx="64800" cy="64800"/>
              <a:chOff x="4180032" y="3419476"/>
              <a:chExt cx="64800" cy="64800"/>
            </a:xfrm>
          </p:grpSpPr>
          <p:cxnSp>
            <p:nvCxnSpPr>
              <p:cNvPr id="16237" name="Straight Connector 162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8" name="Straight Connector 162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1" name="Group 16140"/>
            <p:cNvGrpSpPr/>
            <p:nvPr/>
          </p:nvGrpSpPr>
          <p:grpSpPr>
            <a:xfrm>
              <a:off x="6309821" y="349909"/>
              <a:ext cx="64800" cy="64800"/>
              <a:chOff x="4180032" y="3419476"/>
              <a:chExt cx="64800" cy="64800"/>
            </a:xfrm>
          </p:grpSpPr>
          <p:cxnSp>
            <p:nvCxnSpPr>
              <p:cNvPr id="16235" name="Straight Connector 162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6" name="Straight Connector 162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2" name="Group 16141"/>
            <p:cNvGrpSpPr/>
            <p:nvPr/>
          </p:nvGrpSpPr>
          <p:grpSpPr>
            <a:xfrm>
              <a:off x="6986881" y="349909"/>
              <a:ext cx="64800" cy="64800"/>
              <a:chOff x="4180032" y="3419476"/>
              <a:chExt cx="64800" cy="64800"/>
            </a:xfrm>
          </p:grpSpPr>
          <p:cxnSp>
            <p:nvCxnSpPr>
              <p:cNvPr id="16233" name="Straight Connector 162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4" name="Straight Connector 162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3" name="Group 16142"/>
            <p:cNvGrpSpPr/>
            <p:nvPr/>
          </p:nvGrpSpPr>
          <p:grpSpPr>
            <a:xfrm>
              <a:off x="7663941" y="349909"/>
              <a:ext cx="64800" cy="64800"/>
              <a:chOff x="4180032" y="3419476"/>
              <a:chExt cx="64800" cy="64800"/>
            </a:xfrm>
          </p:grpSpPr>
          <p:cxnSp>
            <p:nvCxnSpPr>
              <p:cNvPr id="16231" name="Straight Connector 162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2" name="Straight Connector 162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4" name="Group 16143"/>
            <p:cNvGrpSpPr/>
            <p:nvPr/>
          </p:nvGrpSpPr>
          <p:grpSpPr>
            <a:xfrm>
              <a:off x="8341001" y="349909"/>
              <a:ext cx="64800" cy="64800"/>
              <a:chOff x="4180032" y="3419476"/>
              <a:chExt cx="64800" cy="64800"/>
            </a:xfrm>
          </p:grpSpPr>
          <p:cxnSp>
            <p:nvCxnSpPr>
              <p:cNvPr id="16229" name="Straight Connector 162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30" name="Straight Connector 162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5" name="Group 16144"/>
            <p:cNvGrpSpPr/>
            <p:nvPr/>
          </p:nvGrpSpPr>
          <p:grpSpPr>
            <a:xfrm>
              <a:off x="893341" y="349909"/>
              <a:ext cx="64800" cy="64800"/>
              <a:chOff x="4180032" y="3419476"/>
              <a:chExt cx="64800" cy="64800"/>
            </a:xfrm>
          </p:grpSpPr>
          <p:cxnSp>
            <p:nvCxnSpPr>
              <p:cNvPr id="16227" name="Straight Connector 162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8" name="Straight Connector 162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6" name="Group 16145"/>
            <p:cNvGrpSpPr/>
            <p:nvPr/>
          </p:nvGrpSpPr>
          <p:grpSpPr>
            <a:xfrm>
              <a:off x="1570401" y="349909"/>
              <a:ext cx="64800" cy="64800"/>
              <a:chOff x="4180032" y="3419476"/>
              <a:chExt cx="64800" cy="64800"/>
            </a:xfrm>
          </p:grpSpPr>
          <p:cxnSp>
            <p:nvCxnSpPr>
              <p:cNvPr id="16225" name="Straight Connector 162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6" name="Straight Connector 162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7" name="Group 16146"/>
            <p:cNvGrpSpPr/>
            <p:nvPr/>
          </p:nvGrpSpPr>
          <p:grpSpPr>
            <a:xfrm>
              <a:off x="2518285" y="349909"/>
              <a:ext cx="64800" cy="64800"/>
              <a:chOff x="4180032" y="3419476"/>
              <a:chExt cx="64800" cy="64800"/>
            </a:xfrm>
          </p:grpSpPr>
          <p:cxnSp>
            <p:nvCxnSpPr>
              <p:cNvPr id="16223" name="Straight Connector 162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4" name="Straight Connector 162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8" name="Group 16147"/>
            <p:cNvGrpSpPr/>
            <p:nvPr/>
          </p:nvGrpSpPr>
          <p:grpSpPr>
            <a:xfrm>
              <a:off x="3601581" y="349909"/>
              <a:ext cx="64800" cy="64800"/>
              <a:chOff x="4180032" y="3419476"/>
              <a:chExt cx="64800" cy="64800"/>
            </a:xfrm>
          </p:grpSpPr>
          <p:cxnSp>
            <p:nvCxnSpPr>
              <p:cNvPr id="16221" name="Straight Connector 162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2" name="Straight Connector 162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49" name="Group 16148"/>
            <p:cNvGrpSpPr/>
            <p:nvPr/>
          </p:nvGrpSpPr>
          <p:grpSpPr>
            <a:xfrm>
              <a:off x="4684877" y="349909"/>
              <a:ext cx="64800" cy="64800"/>
              <a:chOff x="4180032" y="3419476"/>
              <a:chExt cx="64800" cy="64800"/>
            </a:xfrm>
          </p:grpSpPr>
          <p:cxnSp>
            <p:nvCxnSpPr>
              <p:cNvPr id="16219" name="Straight Connector 162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20" name="Straight Connector 162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0" name="Group 16149"/>
            <p:cNvGrpSpPr/>
            <p:nvPr/>
          </p:nvGrpSpPr>
          <p:grpSpPr>
            <a:xfrm>
              <a:off x="5361937" y="349909"/>
              <a:ext cx="64800" cy="64800"/>
              <a:chOff x="4180032" y="3419476"/>
              <a:chExt cx="64800" cy="64800"/>
            </a:xfrm>
          </p:grpSpPr>
          <p:cxnSp>
            <p:nvCxnSpPr>
              <p:cNvPr id="16217" name="Straight Connector 162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8" name="Straight Connector 162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1" name="Group 16150"/>
            <p:cNvGrpSpPr/>
            <p:nvPr/>
          </p:nvGrpSpPr>
          <p:grpSpPr>
            <a:xfrm>
              <a:off x="5768173" y="349909"/>
              <a:ext cx="64800" cy="64800"/>
              <a:chOff x="4180032" y="3419476"/>
              <a:chExt cx="64800" cy="64800"/>
            </a:xfrm>
          </p:grpSpPr>
          <p:cxnSp>
            <p:nvCxnSpPr>
              <p:cNvPr id="16215" name="Straight Connector 162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6" name="Straight Connector 162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2" name="Group 16151"/>
            <p:cNvGrpSpPr/>
            <p:nvPr/>
          </p:nvGrpSpPr>
          <p:grpSpPr>
            <a:xfrm>
              <a:off x="6445233" y="349909"/>
              <a:ext cx="64800" cy="64800"/>
              <a:chOff x="4180032" y="3419476"/>
              <a:chExt cx="64800" cy="64800"/>
            </a:xfrm>
          </p:grpSpPr>
          <p:cxnSp>
            <p:nvCxnSpPr>
              <p:cNvPr id="16213" name="Straight Connector 162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4" name="Straight Connector 162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3" name="Group 16152"/>
            <p:cNvGrpSpPr/>
            <p:nvPr/>
          </p:nvGrpSpPr>
          <p:grpSpPr>
            <a:xfrm>
              <a:off x="7122293" y="349909"/>
              <a:ext cx="64800" cy="64800"/>
              <a:chOff x="4180032" y="3419476"/>
              <a:chExt cx="64800" cy="64800"/>
            </a:xfrm>
          </p:grpSpPr>
          <p:cxnSp>
            <p:nvCxnSpPr>
              <p:cNvPr id="16211" name="Straight Connector 162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2" name="Straight Connector 162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4" name="Group 16153"/>
            <p:cNvGrpSpPr/>
            <p:nvPr/>
          </p:nvGrpSpPr>
          <p:grpSpPr>
            <a:xfrm>
              <a:off x="7799353" y="349909"/>
              <a:ext cx="64800" cy="64800"/>
              <a:chOff x="4180032" y="3419476"/>
              <a:chExt cx="64800" cy="64800"/>
            </a:xfrm>
          </p:grpSpPr>
          <p:cxnSp>
            <p:nvCxnSpPr>
              <p:cNvPr id="16209" name="Straight Connector 162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10" name="Straight Connector 162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5" name="Group 16154"/>
            <p:cNvGrpSpPr/>
            <p:nvPr/>
          </p:nvGrpSpPr>
          <p:grpSpPr>
            <a:xfrm>
              <a:off x="8476413" y="349909"/>
              <a:ext cx="64800" cy="64800"/>
              <a:chOff x="4180032" y="3419476"/>
              <a:chExt cx="64800" cy="64800"/>
            </a:xfrm>
          </p:grpSpPr>
          <p:cxnSp>
            <p:nvCxnSpPr>
              <p:cNvPr id="16207" name="Straight Connector 162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8" name="Straight Connector 162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6" name="Group 16155"/>
            <p:cNvGrpSpPr/>
            <p:nvPr/>
          </p:nvGrpSpPr>
          <p:grpSpPr>
            <a:xfrm>
              <a:off x="1705813" y="349909"/>
              <a:ext cx="64800" cy="64800"/>
              <a:chOff x="4180032" y="3419476"/>
              <a:chExt cx="64800" cy="64800"/>
            </a:xfrm>
          </p:grpSpPr>
          <p:cxnSp>
            <p:nvCxnSpPr>
              <p:cNvPr id="16205" name="Straight Connector 162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6" name="Straight Connector 162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7" name="Group 16156"/>
            <p:cNvGrpSpPr/>
            <p:nvPr/>
          </p:nvGrpSpPr>
          <p:grpSpPr>
            <a:xfrm>
              <a:off x="2653697" y="349909"/>
              <a:ext cx="64800" cy="64800"/>
              <a:chOff x="4180032" y="3419476"/>
              <a:chExt cx="64800" cy="64800"/>
            </a:xfrm>
          </p:grpSpPr>
          <p:cxnSp>
            <p:nvCxnSpPr>
              <p:cNvPr id="16203" name="Straight Connector 162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4" name="Straight Connector 162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8" name="Group 16157"/>
            <p:cNvGrpSpPr/>
            <p:nvPr/>
          </p:nvGrpSpPr>
          <p:grpSpPr>
            <a:xfrm>
              <a:off x="3736993" y="349909"/>
              <a:ext cx="64800" cy="64800"/>
              <a:chOff x="4180032" y="3419476"/>
              <a:chExt cx="64800" cy="64800"/>
            </a:xfrm>
          </p:grpSpPr>
          <p:cxnSp>
            <p:nvCxnSpPr>
              <p:cNvPr id="16201" name="Straight Connector 162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2" name="Straight Connector 162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59" name="Group 16158"/>
            <p:cNvGrpSpPr/>
            <p:nvPr/>
          </p:nvGrpSpPr>
          <p:grpSpPr>
            <a:xfrm>
              <a:off x="4278641" y="349909"/>
              <a:ext cx="64800" cy="64800"/>
              <a:chOff x="4180032" y="3419476"/>
              <a:chExt cx="64800" cy="64800"/>
            </a:xfrm>
          </p:grpSpPr>
          <p:cxnSp>
            <p:nvCxnSpPr>
              <p:cNvPr id="16199" name="Straight Connector 161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200" name="Straight Connector 161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0" name="Group 16159"/>
            <p:cNvGrpSpPr/>
            <p:nvPr/>
          </p:nvGrpSpPr>
          <p:grpSpPr>
            <a:xfrm>
              <a:off x="4820289" y="349909"/>
              <a:ext cx="64800" cy="64800"/>
              <a:chOff x="4180032" y="3419476"/>
              <a:chExt cx="64800" cy="64800"/>
            </a:xfrm>
          </p:grpSpPr>
          <p:cxnSp>
            <p:nvCxnSpPr>
              <p:cNvPr id="16197" name="Straight Connector 161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8" name="Straight Connector 161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1" name="Group 16160"/>
            <p:cNvGrpSpPr/>
            <p:nvPr/>
          </p:nvGrpSpPr>
          <p:grpSpPr>
            <a:xfrm>
              <a:off x="5497349" y="349909"/>
              <a:ext cx="64800" cy="64800"/>
              <a:chOff x="4180032" y="3419476"/>
              <a:chExt cx="64800" cy="64800"/>
            </a:xfrm>
          </p:grpSpPr>
          <p:cxnSp>
            <p:nvCxnSpPr>
              <p:cNvPr id="16195" name="Straight Connector 161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6" name="Straight Connector 161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2" name="Group 16161"/>
            <p:cNvGrpSpPr/>
            <p:nvPr/>
          </p:nvGrpSpPr>
          <p:grpSpPr>
            <a:xfrm>
              <a:off x="5903585" y="349909"/>
              <a:ext cx="64800" cy="64800"/>
              <a:chOff x="4180032" y="3419476"/>
              <a:chExt cx="64800" cy="64800"/>
            </a:xfrm>
          </p:grpSpPr>
          <p:cxnSp>
            <p:nvCxnSpPr>
              <p:cNvPr id="16193" name="Straight Connector 161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4" name="Straight Connector 161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3" name="Group 16162"/>
            <p:cNvGrpSpPr/>
            <p:nvPr/>
          </p:nvGrpSpPr>
          <p:grpSpPr>
            <a:xfrm>
              <a:off x="6580645" y="349909"/>
              <a:ext cx="64800" cy="64800"/>
              <a:chOff x="4180032" y="3419476"/>
              <a:chExt cx="64800" cy="64800"/>
            </a:xfrm>
          </p:grpSpPr>
          <p:cxnSp>
            <p:nvCxnSpPr>
              <p:cNvPr id="16191" name="Straight Connector 161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2" name="Straight Connector 161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4" name="Group 16163"/>
            <p:cNvGrpSpPr/>
            <p:nvPr/>
          </p:nvGrpSpPr>
          <p:grpSpPr>
            <a:xfrm>
              <a:off x="7257705" y="349909"/>
              <a:ext cx="64800" cy="64800"/>
              <a:chOff x="4180032" y="3419476"/>
              <a:chExt cx="64800" cy="64800"/>
            </a:xfrm>
          </p:grpSpPr>
          <p:cxnSp>
            <p:nvCxnSpPr>
              <p:cNvPr id="16189" name="Straight Connector 161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90" name="Straight Connector 161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5" name="Group 16164"/>
            <p:cNvGrpSpPr/>
            <p:nvPr/>
          </p:nvGrpSpPr>
          <p:grpSpPr>
            <a:xfrm>
              <a:off x="7934765" y="349909"/>
              <a:ext cx="64800" cy="64800"/>
              <a:chOff x="4180032" y="3419476"/>
              <a:chExt cx="64800" cy="64800"/>
            </a:xfrm>
          </p:grpSpPr>
          <p:cxnSp>
            <p:nvCxnSpPr>
              <p:cNvPr id="16187" name="Straight Connector 161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8" name="Straight Connector 161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6" name="Group 16165"/>
            <p:cNvGrpSpPr/>
            <p:nvPr/>
          </p:nvGrpSpPr>
          <p:grpSpPr>
            <a:xfrm>
              <a:off x="8611825" y="349909"/>
              <a:ext cx="64800" cy="64800"/>
              <a:chOff x="4180032" y="3419476"/>
              <a:chExt cx="64800" cy="64800"/>
            </a:xfrm>
          </p:grpSpPr>
          <p:cxnSp>
            <p:nvCxnSpPr>
              <p:cNvPr id="16185" name="Straight Connector 161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6" name="Straight Connector 161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7" name="Group 16166"/>
            <p:cNvGrpSpPr/>
            <p:nvPr/>
          </p:nvGrpSpPr>
          <p:grpSpPr>
            <a:xfrm>
              <a:off x="1028753" y="349909"/>
              <a:ext cx="64800" cy="64800"/>
              <a:chOff x="4180032" y="3419476"/>
              <a:chExt cx="64800" cy="64800"/>
            </a:xfrm>
          </p:grpSpPr>
          <p:cxnSp>
            <p:nvCxnSpPr>
              <p:cNvPr id="16183" name="Straight Connector 161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4" name="Straight Connector 161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8" name="Group 16167"/>
            <p:cNvGrpSpPr/>
            <p:nvPr/>
          </p:nvGrpSpPr>
          <p:grpSpPr>
            <a:xfrm>
              <a:off x="1841225" y="349909"/>
              <a:ext cx="64800" cy="64800"/>
              <a:chOff x="4180032" y="3419476"/>
              <a:chExt cx="64800" cy="64800"/>
            </a:xfrm>
          </p:grpSpPr>
          <p:cxnSp>
            <p:nvCxnSpPr>
              <p:cNvPr id="16181" name="Straight Connector 161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2" name="Straight Connector 161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69" name="Group 16168"/>
            <p:cNvGrpSpPr/>
            <p:nvPr/>
          </p:nvGrpSpPr>
          <p:grpSpPr>
            <a:xfrm>
              <a:off x="2789109" y="349909"/>
              <a:ext cx="64800" cy="64800"/>
              <a:chOff x="4180032" y="3419476"/>
              <a:chExt cx="64800" cy="64800"/>
            </a:xfrm>
          </p:grpSpPr>
          <p:cxnSp>
            <p:nvCxnSpPr>
              <p:cNvPr id="16179" name="Straight Connector 161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80" name="Straight Connector 161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70" name="Group 16169"/>
            <p:cNvGrpSpPr/>
            <p:nvPr/>
          </p:nvGrpSpPr>
          <p:grpSpPr>
            <a:xfrm>
              <a:off x="1976637" y="349909"/>
              <a:ext cx="64800" cy="64800"/>
              <a:chOff x="4180032" y="3419476"/>
              <a:chExt cx="64800" cy="64800"/>
            </a:xfrm>
          </p:grpSpPr>
          <p:cxnSp>
            <p:nvCxnSpPr>
              <p:cNvPr id="16177" name="Straight Connector 161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78" name="Straight Connector 161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71" name="Group 16170"/>
            <p:cNvGrpSpPr/>
            <p:nvPr/>
          </p:nvGrpSpPr>
          <p:grpSpPr>
            <a:xfrm>
              <a:off x="2924521" y="349909"/>
              <a:ext cx="64800" cy="64800"/>
              <a:chOff x="4180032" y="3419476"/>
              <a:chExt cx="64800" cy="64800"/>
            </a:xfrm>
          </p:grpSpPr>
          <p:cxnSp>
            <p:nvCxnSpPr>
              <p:cNvPr id="16175" name="Straight Connector 161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76" name="Straight Connector 161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172" name="Group 16171"/>
            <p:cNvGrpSpPr/>
            <p:nvPr/>
          </p:nvGrpSpPr>
          <p:grpSpPr>
            <a:xfrm>
              <a:off x="3059933" y="349909"/>
              <a:ext cx="64800" cy="64800"/>
              <a:chOff x="4180032" y="3419476"/>
              <a:chExt cx="64800" cy="64800"/>
            </a:xfrm>
          </p:grpSpPr>
          <p:cxnSp>
            <p:nvCxnSpPr>
              <p:cNvPr id="16173" name="Straight Connector 161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174" name="Straight Connector 161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6299" name="Group 16298"/>
          <p:cNvGrpSpPr/>
          <p:nvPr/>
        </p:nvGrpSpPr>
        <p:grpSpPr>
          <a:xfrm>
            <a:off x="468924" y="4462124"/>
            <a:ext cx="11280435" cy="64800"/>
            <a:chOff x="351693" y="349909"/>
            <a:chExt cx="8460326" cy="64800"/>
          </a:xfrm>
        </p:grpSpPr>
        <p:grpSp>
          <p:nvGrpSpPr>
            <p:cNvPr id="16300" name="Group 16299"/>
            <p:cNvGrpSpPr/>
            <p:nvPr/>
          </p:nvGrpSpPr>
          <p:grpSpPr>
            <a:xfrm>
              <a:off x="351693" y="349909"/>
              <a:ext cx="64800" cy="64800"/>
              <a:chOff x="4180032" y="3419476"/>
              <a:chExt cx="64800" cy="64800"/>
            </a:xfrm>
          </p:grpSpPr>
          <p:cxnSp>
            <p:nvCxnSpPr>
              <p:cNvPr id="16487" name="Straight Connector 164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8" name="Straight Connector 164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1" name="Group 16300"/>
            <p:cNvGrpSpPr/>
            <p:nvPr/>
          </p:nvGrpSpPr>
          <p:grpSpPr>
            <a:xfrm>
              <a:off x="487105" y="349909"/>
              <a:ext cx="64800" cy="64800"/>
              <a:chOff x="4180032" y="3419476"/>
              <a:chExt cx="64800" cy="64800"/>
            </a:xfrm>
          </p:grpSpPr>
          <p:cxnSp>
            <p:nvCxnSpPr>
              <p:cNvPr id="16485" name="Straight Connector 164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6" name="Straight Connector 164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2" name="Group 16301"/>
            <p:cNvGrpSpPr/>
            <p:nvPr/>
          </p:nvGrpSpPr>
          <p:grpSpPr>
            <a:xfrm>
              <a:off x="622517" y="349909"/>
              <a:ext cx="64800" cy="64800"/>
              <a:chOff x="4180032" y="3419476"/>
              <a:chExt cx="64800" cy="64800"/>
            </a:xfrm>
          </p:grpSpPr>
          <p:cxnSp>
            <p:nvCxnSpPr>
              <p:cNvPr id="16483" name="Straight Connector 164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4" name="Straight Connector 164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3" name="Group 16302"/>
            <p:cNvGrpSpPr/>
            <p:nvPr/>
          </p:nvGrpSpPr>
          <p:grpSpPr>
            <a:xfrm>
              <a:off x="1164165" y="349909"/>
              <a:ext cx="64800" cy="64800"/>
              <a:chOff x="4180032" y="3419476"/>
              <a:chExt cx="64800" cy="64800"/>
            </a:xfrm>
          </p:grpSpPr>
          <p:cxnSp>
            <p:nvCxnSpPr>
              <p:cNvPr id="16481" name="Straight Connector 164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2" name="Straight Connector 164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4" name="Group 16303"/>
            <p:cNvGrpSpPr/>
            <p:nvPr/>
          </p:nvGrpSpPr>
          <p:grpSpPr>
            <a:xfrm>
              <a:off x="2112049" y="349909"/>
              <a:ext cx="64800" cy="64800"/>
              <a:chOff x="4180032" y="3419476"/>
              <a:chExt cx="64800" cy="64800"/>
            </a:xfrm>
          </p:grpSpPr>
          <p:cxnSp>
            <p:nvCxnSpPr>
              <p:cNvPr id="16479" name="Straight Connector 164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80" name="Straight Connector 164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5" name="Group 16304"/>
            <p:cNvGrpSpPr/>
            <p:nvPr/>
          </p:nvGrpSpPr>
          <p:grpSpPr>
            <a:xfrm>
              <a:off x="3195345" y="349909"/>
              <a:ext cx="64800" cy="64800"/>
              <a:chOff x="4180032" y="3419476"/>
              <a:chExt cx="64800" cy="64800"/>
            </a:xfrm>
          </p:grpSpPr>
          <p:cxnSp>
            <p:nvCxnSpPr>
              <p:cNvPr id="16477" name="Straight Connector 164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8" name="Straight Connector 164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6" name="Group 16305"/>
            <p:cNvGrpSpPr/>
            <p:nvPr/>
          </p:nvGrpSpPr>
          <p:grpSpPr>
            <a:xfrm>
              <a:off x="3872405" y="349909"/>
              <a:ext cx="64800" cy="64800"/>
              <a:chOff x="4180032" y="3419476"/>
              <a:chExt cx="64800" cy="64800"/>
            </a:xfrm>
          </p:grpSpPr>
          <p:cxnSp>
            <p:nvCxnSpPr>
              <p:cNvPr id="16475" name="Straight Connector 164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6" name="Straight Connector 164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7" name="Group 16306"/>
            <p:cNvGrpSpPr/>
            <p:nvPr/>
          </p:nvGrpSpPr>
          <p:grpSpPr>
            <a:xfrm>
              <a:off x="4955701" y="349909"/>
              <a:ext cx="64800" cy="64800"/>
              <a:chOff x="4180032" y="3419476"/>
              <a:chExt cx="64800" cy="64800"/>
            </a:xfrm>
          </p:grpSpPr>
          <p:cxnSp>
            <p:nvCxnSpPr>
              <p:cNvPr id="16473" name="Straight Connector 164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4" name="Straight Connector 164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8" name="Group 16307"/>
            <p:cNvGrpSpPr/>
            <p:nvPr/>
          </p:nvGrpSpPr>
          <p:grpSpPr>
            <a:xfrm>
              <a:off x="5632761" y="349909"/>
              <a:ext cx="64800" cy="64800"/>
              <a:chOff x="4180032" y="3419476"/>
              <a:chExt cx="64800" cy="64800"/>
            </a:xfrm>
          </p:grpSpPr>
          <p:cxnSp>
            <p:nvCxnSpPr>
              <p:cNvPr id="16471" name="Straight Connector 164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2" name="Straight Connector 164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09" name="Group 16308"/>
            <p:cNvGrpSpPr/>
            <p:nvPr/>
          </p:nvGrpSpPr>
          <p:grpSpPr>
            <a:xfrm>
              <a:off x="6038997" y="349909"/>
              <a:ext cx="64800" cy="64800"/>
              <a:chOff x="4180032" y="3419476"/>
              <a:chExt cx="64800" cy="64800"/>
            </a:xfrm>
          </p:grpSpPr>
          <p:cxnSp>
            <p:nvCxnSpPr>
              <p:cNvPr id="16469" name="Straight Connector 164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70" name="Straight Connector 164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0" name="Group 16309"/>
            <p:cNvGrpSpPr/>
            <p:nvPr/>
          </p:nvGrpSpPr>
          <p:grpSpPr>
            <a:xfrm>
              <a:off x="6716057" y="349909"/>
              <a:ext cx="64800" cy="64800"/>
              <a:chOff x="4180032" y="3419476"/>
              <a:chExt cx="64800" cy="64800"/>
            </a:xfrm>
          </p:grpSpPr>
          <p:cxnSp>
            <p:nvCxnSpPr>
              <p:cNvPr id="16467" name="Straight Connector 164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8" name="Straight Connector 164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1" name="Group 16310"/>
            <p:cNvGrpSpPr/>
            <p:nvPr/>
          </p:nvGrpSpPr>
          <p:grpSpPr>
            <a:xfrm>
              <a:off x="7393117" y="349909"/>
              <a:ext cx="64800" cy="64800"/>
              <a:chOff x="4180032" y="3419476"/>
              <a:chExt cx="64800" cy="64800"/>
            </a:xfrm>
          </p:grpSpPr>
          <p:cxnSp>
            <p:nvCxnSpPr>
              <p:cNvPr id="16465" name="Straight Connector 164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6" name="Straight Connector 164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2" name="Group 16311"/>
            <p:cNvGrpSpPr/>
            <p:nvPr/>
          </p:nvGrpSpPr>
          <p:grpSpPr>
            <a:xfrm>
              <a:off x="8070177" y="349909"/>
              <a:ext cx="64800" cy="64800"/>
              <a:chOff x="4180032" y="3419476"/>
              <a:chExt cx="64800" cy="64800"/>
            </a:xfrm>
          </p:grpSpPr>
          <p:cxnSp>
            <p:nvCxnSpPr>
              <p:cNvPr id="16463" name="Straight Connector 164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4" name="Straight Connector 164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3" name="Group 16312"/>
            <p:cNvGrpSpPr/>
            <p:nvPr/>
          </p:nvGrpSpPr>
          <p:grpSpPr>
            <a:xfrm>
              <a:off x="8747219" y="349909"/>
              <a:ext cx="64800" cy="64800"/>
              <a:chOff x="4180032" y="3419476"/>
              <a:chExt cx="64800" cy="64800"/>
            </a:xfrm>
          </p:grpSpPr>
          <p:cxnSp>
            <p:nvCxnSpPr>
              <p:cNvPr id="16461" name="Straight Connector 164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2" name="Straight Connector 164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4" name="Group 16313"/>
            <p:cNvGrpSpPr/>
            <p:nvPr/>
          </p:nvGrpSpPr>
          <p:grpSpPr>
            <a:xfrm>
              <a:off x="1299577" y="349909"/>
              <a:ext cx="64800" cy="64800"/>
              <a:chOff x="4180032" y="3419476"/>
              <a:chExt cx="64800" cy="64800"/>
            </a:xfrm>
          </p:grpSpPr>
          <p:cxnSp>
            <p:nvCxnSpPr>
              <p:cNvPr id="16459" name="Straight Connector 164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60" name="Straight Connector 164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5" name="Group 16314"/>
            <p:cNvGrpSpPr/>
            <p:nvPr/>
          </p:nvGrpSpPr>
          <p:grpSpPr>
            <a:xfrm>
              <a:off x="2247461" y="349909"/>
              <a:ext cx="64800" cy="64800"/>
              <a:chOff x="4180032" y="3419476"/>
              <a:chExt cx="64800" cy="64800"/>
            </a:xfrm>
          </p:grpSpPr>
          <p:cxnSp>
            <p:nvCxnSpPr>
              <p:cNvPr id="16457" name="Straight Connector 164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8" name="Straight Connector 164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6" name="Group 16315"/>
            <p:cNvGrpSpPr/>
            <p:nvPr/>
          </p:nvGrpSpPr>
          <p:grpSpPr>
            <a:xfrm>
              <a:off x="3330757" y="349909"/>
              <a:ext cx="64800" cy="64800"/>
              <a:chOff x="4180032" y="3419476"/>
              <a:chExt cx="64800" cy="64800"/>
            </a:xfrm>
          </p:grpSpPr>
          <p:cxnSp>
            <p:nvCxnSpPr>
              <p:cNvPr id="16455" name="Straight Connector 164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6" name="Straight Connector 164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7" name="Group 16316"/>
            <p:cNvGrpSpPr/>
            <p:nvPr/>
          </p:nvGrpSpPr>
          <p:grpSpPr>
            <a:xfrm>
              <a:off x="4007817" y="349909"/>
              <a:ext cx="64800" cy="64800"/>
              <a:chOff x="4180032" y="3419476"/>
              <a:chExt cx="64800" cy="64800"/>
            </a:xfrm>
          </p:grpSpPr>
          <p:cxnSp>
            <p:nvCxnSpPr>
              <p:cNvPr id="16453" name="Straight Connector 164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4" name="Straight Connector 164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8" name="Group 16317"/>
            <p:cNvGrpSpPr/>
            <p:nvPr/>
          </p:nvGrpSpPr>
          <p:grpSpPr>
            <a:xfrm>
              <a:off x="4414053" y="349909"/>
              <a:ext cx="64800" cy="64800"/>
              <a:chOff x="4180032" y="3419476"/>
              <a:chExt cx="64800" cy="64800"/>
            </a:xfrm>
          </p:grpSpPr>
          <p:cxnSp>
            <p:nvCxnSpPr>
              <p:cNvPr id="16451" name="Straight Connector 164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2" name="Straight Connector 164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19" name="Group 16318"/>
            <p:cNvGrpSpPr/>
            <p:nvPr/>
          </p:nvGrpSpPr>
          <p:grpSpPr>
            <a:xfrm>
              <a:off x="5091113" y="349909"/>
              <a:ext cx="64800" cy="64800"/>
              <a:chOff x="4180032" y="3419476"/>
              <a:chExt cx="64800" cy="64800"/>
            </a:xfrm>
          </p:grpSpPr>
          <p:cxnSp>
            <p:nvCxnSpPr>
              <p:cNvPr id="16449" name="Straight Connector 164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50" name="Straight Connector 164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0" name="Group 16319"/>
            <p:cNvGrpSpPr/>
            <p:nvPr/>
          </p:nvGrpSpPr>
          <p:grpSpPr>
            <a:xfrm>
              <a:off x="6174409" y="349909"/>
              <a:ext cx="64800" cy="64800"/>
              <a:chOff x="4180032" y="3419476"/>
              <a:chExt cx="64800" cy="64800"/>
            </a:xfrm>
          </p:grpSpPr>
          <p:cxnSp>
            <p:nvCxnSpPr>
              <p:cNvPr id="16447" name="Straight Connector 164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8" name="Straight Connector 164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1" name="Group 16320"/>
            <p:cNvGrpSpPr/>
            <p:nvPr/>
          </p:nvGrpSpPr>
          <p:grpSpPr>
            <a:xfrm>
              <a:off x="6851469" y="349909"/>
              <a:ext cx="64800" cy="64800"/>
              <a:chOff x="4180032" y="3419476"/>
              <a:chExt cx="64800" cy="64800"/>
            </a:xfrm>
          </p:grpSpPr>
          <p:cxnSp>
            <p:nvCxnSpPr>
              <p:cNvPr id="16445" name="Straight Connector 164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6" name="Straight Connector 164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2" name="Group 16321"/>
            <p:cNvGrpSpPr/>
            <p:nvPr/>
          </p:nvGrpSpPr>
          <p:grpSpPr>
            <a:xfrm>
              <a:off x="7528529" y="349909"/>
              <a:ext cx="64800" cy="64800"/>
              <a:chOff x="4180032" y="3419476"/>
              <a:chExt cx="64800" cy="64800"/>
            </a:xfrm>
          </p:grpSpPr>
          <p:cxnSp>
            <p:nvCxnSpPr>
              <p:cNvPr id="16443" name="Straight Connector 164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4" name="Straight Connector 164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3" name="Group 16322"/>
            <p:cNvGrpSpPr/>
            <p:nvPr/>
          </p:nvGrpSpPr>
          <p:grpSpPr>
            <a:xfrm>
              <a:off x="8205589" y="349909"/>
              <a:ext cx="64800" cy="64800"/>
              <a:chOff x="4180032" y="3419476"/>
              <a:chExt cx="64800" cy="64800"/>
            </a:xfrm>
          </p:grpSpPr>
          <p:cxnSp>
            <p:nvCxnSpPr>
              <p:cNvPr id="16441" name="Straight Connector 164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2" name="Straight Connector 164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4" name="Group 16323"/>
            <p:cNvGrpSpPr/>
            <p:nvPr/>
          </p:nvGrpSpPr>
          <p:grpSpPr>
            <a:xfrm>
              <a:off x="757929" y="349909"/>
              <a:ext cx="64800" cy="64800"/>
              <a:chOff x="4180032" y="3419476"/>
              <a:chExt cx="64800" cy="64800"/>
            </a:xfrm>
          </p:grpSpPr>
          <p:cxnSp>
            <p:nvCxnSpPr>
              <p:cNvPr id="16439" name="Straight Connector 164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40" name="Straight Connector 164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5" name="Group 16324"/>
            <p:cNvGrpSpPr/>
            <p:nvPr/>
          </p:nvGrpSpPr>
          <p:grpSpPr>
            <a:xfrm>
              <a:off x="1434989" y="349909"/>
              <a:ext cx="64800" cy="64800"/>
              <a:chOff x="4180032" y="3419476"/>
              <a:chExt cx="64800" cy="64800"/>
            </a:xfrm>
          </p:grpSpPr>
          <p:cxnSp>
            <p:nvCxnSpPr>
              <p:cNvPr id="16437" name="Straight Connector 164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8" name="Straight Connector 164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6" name="Group 16325"/>
            <p:cNvGrpSpPr/>
            <p:nvPr/>
          </p:nvGrpSpPr>
          <p:grpSpPr>
            <a:xfrm>
              <a:off x="2382873" y="349909"/>
              <a:ext cx="64800" cy="64800"/>
              <a:chOff x="4180032" y="3419476"/>
              <a:chExt cx="64800" cy="64800"/>
            </a:xfrm>
          </p:grpSpPr>
          <p:cxnSp>
            <p:nvCxnSpPr>
              <p:cNvPr id="16435" name="Straight Connector 164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6" name="Straight Connector 164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7" name="Group 16326"/>
            <p:cNvGrpSpPr/>
            <p:nvPr/>
          </p:nvGrpSpPr>
          <p:grpSpPr>
            <a:xfrm>
              <a:off x="3466169" y="349909"/>
              <a:ext cx="64800" cy="64800"/>
              <a:chOff x="4180032" y="3419476"/>
              <a:chExt cx="64800" cy="64800"/>
            </a:xfrm>
          </p:grpSpPr>
          <p:cxnSp>
            <p:nvCxnSpPr>
              <p:cNvPr id="16433" name="Straight Connector 164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4" name="Straight Connector 164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8" name="Group 16327"/>
            <p:cNvGrpSpPr/>
            <p:nvPr/>
          </p:nvGrpSpPr>
          <p:grpSpPr>
            <a:xfrm>
              <a:off x="4143229" y="349909"/>
              <a:ext cx="64800" cy="64800"/>
              <a:chOff x="4180032" y="3419476"/>
              <a:chExt cx="64800" cy="64800"/>
            </a:xfrm>
          </p:grpSpPr>
          <p:cxnSp>
            <p:nvCxnSpPr>
              <p:cNvPr id="16431" name="Straight Connector 164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2" name="Straight Connector 164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29" name="Group 16328"/>
            <p:cNvGrpSpPr/>
            <p:nvPr/>
          </p:nvGrpSpPr>
          <p:grpSpPr>
            <a:xfrm>
              <a:off x="4549465" y="349909"/>
              <a:ext cx="64800" cy="64800"/>
              <a:chOff x="4180032" y="3419476"/>
              <a:chExt cx="64800" cy="64800"/>
            </a:xfrm>
          </p:grpSpPr>
          <p:cxnSp>
            <p:nvCxnSpPr>
              <p:cNvPr id="16429" name="Straight Connector 164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30" name="Straight Connector 164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0" name="Group 16329"/>
            <p:cNvGrpSpPr/>
            <p:nvPr/>
          </p:nvGrpSpPr>
          <p:grpSpPr>
            <a:xfrm>
              <a:off x="5226525" y="349909"/>
              <a:ext cx="64800" cy="64800"/>
              <a:chOff x="4180032" y="3419476"/>
              <a:chExt cx="64800" cy="64800"/>
            </a:xfrm>
          </p:grpSpPr>
          <p:cxnSp>
            <p:nvCxnSpPr>
              <p:cNvPr id="16427" name="Straight Connector 164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8" name="Straight Connector 164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1" name="Group 16330"/>
            <p:cNvGrpSpPr/>
            <p:nvPr/>
          </p:nvGrpSpPr>
          <p:grpSpPr>
            <a:xfrm>
              <a:off x="6309821" y="349909"/>
              <a:ext cx="64800" cy="64800"/>
              <a:chOff x="4180032" y="3419476"/>
              <a:chExt cx="64800" cy="64800"/>
            </a:xfrm>
          </p:grpSpPr>
          <p:cxnSp>
            <p:nvCxnSpPr>
              <p:cNvPr id="16425" name="Straight Connector 164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6" name="Straight Connector 164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2" name="Group 16331"/>
            <p:cNvGrpSpPr/>
            <p:nvPr/>
          </p:nvGrpSpPr>
          <p:grpSpPr>
            <a:xfrm>
              <a:off x="6986881" y="349909"/>
              <a:ext cx="64800" cy="64800"/>
              <a:chOff x="4180032" y="3419476"/>
              <a:chExt cx="64800" cy="64800"/>
            </a:xfrm>
          </p:grpSpPr>
          <p:cxnSp>
            <p:nvCxnSpPr>
              <p:cNvPr id="16423" name="Straight Connector 164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4" name="Straight Connector 164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3" name="Group 16332"/>
            <p:cNvGrpSpPr/>
            <p:nvPr/>
          </p:nvGrpSpPr>
          <p:grpSpPr>
            <a:xfrm>
              <a:off x="7663941" y="349909"/>
              <a:ext cx="64800" cy="64800"/>
              <a:chOff x="4180032" y="3419476"/>
              <a:chExt cx="64800" cy="64800"/>
            </a:xfrm>
          </p:grpSpPr>
          <p:cxnSp>
            <p:nvCxnSpPr>
              <p:cNvPr id="16421" name="Straight Connector 164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2" name="Straight Connector 164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4" name="Group 16333"/>
            <p:cNvGrpSpPr/>
            <p:nvPr/>
          </p:nvGrpSpPr>
          <p:grpSpPr>
            <a:xfrm>
              <a:off x="8341001" y="349909"/>
              <a:ext cx="64800" cy="64800"/>
              <a:chOff x="4180032" y="3419476"/>
              <a:chExt cx="64800" cy="64800"/>
            </a:xfrm>
          </p:grpSpPr>
          <p:cxnSp>
            <p:nvCxnSpPr>
              <p:cNvPr id="16419" name="Straight Connector 164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20" name="Straight Connector 164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5" name="Group 16334"/>
            <p:cNvGrpSpPr/>
            <p:nvPr/>
          </p:nvGrpSpPr>
          <p:grpSpPr>
            <a:xfrm>
              <a:off x="893341" y="349909"/>
              <a:ext cx="64800" cy="64800"/>
              <a:chOff x="4180032" y="3419476"/>
              <a:chExt cx="64800" cy="64800"/>
            </a:xfrm>
          </p:grpSpPr>
          <p:cxnSp>
            <p:nvCxnSpPr>
              <p:cNvPr id="16417" name="Straight Connector 164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8" name="Straight Connector 164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6" name="Group 16335"/>
            <p:cNvGrpSpPr/>
            <p:nvPr/>
          </p:nvGrpSpPr>
          <p:grpSpPr>
            <a:xfrm>
              <a:off x="1570401" y="349909"/>
              <a:ext cx="64800" cy="64800"/>
              <a:chOff x="4180032" y="3419476"/>
              <a:chExt cx="64800" cy="64800"/>
            </a:xfrm>
          </p:grpSpPr>
          <p:cxnSp>
            <p:nvCxnSpPr>
              <p:cNvPr id="16415" name="Straight Connector 164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6" name="Straight Connector 164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7" name="Group 16336"/>
            <p:cNvGrpSpPr/>
            <p:nvPr/>
          </p:nvGrpSpPr>
          <p:grpSpPr>
            <a:xfrm>
              <a:off x="2518285" y="349909"/>
              <a:ext cx="64800" cy="64800"/>
              <a:chOff x="4180032" y="3419476"/>
              <a:chExt cx="64800" cy="64800"/>
            </a:xfrm>
          </p:grpSpPr>
          <p:cxnSp>
            <p:nvCxnSpPr>
              <p:cNvPr id="16413" name="Straight Connector 164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4" name="Straight Connector 164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8" name="Group 16337"/>
            <p:cNvGrpSpPr/>
            <p:nvPr/>
          </p:nvGrpSpPr>
          <p:grpSpPr>
            <a:xfrm>
              <a:off x="3601581" y="349909"/>
              <a:ext cx="64800" cy="64800"/>
              <a:chOff x="4180032" y="3419476"/>
              <a:chExt cx="64800" cy="64800"/>
            </a:xfrm>
          </p:grpSpPr>
          <p:cxnSp>
            <p:nvCxnSpPr>
              <p:cNvPr id="16411" name="Straight Connector 164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2" name="Straight Connector 164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39" name="Group 16338"/>
            <p:cNvGrpSpPr/>
            <p:nvPr/>
          </p:nvGrpSpPr>
          <p:grpSpPr>
            <a:xfrm>
              <a:off x="4684877" y="349909"/>
              <a:ext cx="64800" cy="64800"/>
              <a:chOff x="4180032" y="3419476"/>
              <a:chExt cx="64800" cy="64800"/>
            </a:xfrm>
          </p:grpSpPr>
          <p:cxnSp>
            <p:nvCxnSpPr>
              <p:cNvPr id="16409" name="Straight Connector 164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10" name="Straight Connector 164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0" name="Group 16339"/>
            <p:cNvGrpSpPr/>
            <p:nvPr/>
          </p:nvGrpSpPr>
          <p:grpSpPr>
            <a:xfrm>
              <a:off x="5361937" y="349909"/>
              <a:ext cx="64800" cy="64800"/>
              <a:chOff x="4180032" y="3419476"/>
              <a:chExt cx="64800" cy="64800"/>
            </a:xfrm>
          </p:grpSpPr>
          <p:cxnSp>
            <p:nvCxnSpPr>
              <p:cNvPr id="16407" name="Straight Connector 164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8" name="Straight Connector 164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1" name="Group 16340"/>
            <p:cNvGrpSpPr/>
            <p:nvPr/>
          </p:nvGrpSpPr>
          <p:grpSpPr>
            <a:xfrm>
              <a:off x="5768173" y="349909"/>
              <a:ext cx="64800" cy="64800"/>
              <a:chOff x="4180032" y="3419476"/>
              <a:chExt cx="64800" cy="64800"/>
            </a:xfrm>
          </p:grpSpPr>
          <p:cxnSp>
            <p:nvCxnSpPr>
              <p:cNvPr id="16405" name="Straight Connector 164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6" name="Straight Connector 164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2" name="Group 16341"/>
            <p:cNvGrpSpPr/>
            <p:nvPr/>
          </p:nvGrpSpPr>
          <p:grpSpPr>
            <a:xfrm>
              <a:off x="6445233" y="349909"/>
              <a:ext cx="64800" cy="64800"/>
              <a:chOff x="4180032" y="3419476"/>
              <a:chExt cx="64800" cy="64800"/>
            </a:xfrm>
          </p:grpSpPr>
          <p:cxnSp>
            <p:nvCxnSpPr>
              <p:cNvPr id="16403" name="Straight Connector 164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4" name="Straight Connector 164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3" name="Group 16342"/>
            <p:cNvGrpSpPr/>
            <p:nvPr/>
          </p:nvGrpSpPr>
          <p:grpSpPr>
            <a:xfrm>
              <a:off x="7122293" y="349909"/>
              <a:ext cx="64800" cy="64800"/>
              <a:chOff x="4180032" y="3419476"/>
              <a:chExt cx="64800" cy="64800"/>
            </a:xfrm>
          </p:grpSpPr>
          <p:cxnSp>
            <p:nvCxnSpPr>
              <p:cNvPr id="16401" name="Straight Connector 164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2" name="Straight Connector 164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4" name="Group 16343"/>
            <p:cNvGrpSpPr/>
            <p:nvPr/>
          </p:nvGrpSpPr>
          <p:grpSpPr>
            <a:xfrm>
              <a:off x="7799353" y="349909"/>
              <a:ext cx="64800" cy="64800"/>
              <a:chOff x="4180032" y="3419476"/>
              <a:chExt cx="64800" cy="64800"/>
            </a:xfrm>
          </p:grpSpPr>
          <p:cxnSp>
            <p:nvCxnSpPr>
              <p:cNvPr id="16399" name="Straight Connector 163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400" name="Straight Connector 163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5" name="Group 16344"/>
            <p:cNvGrpSpPr/>
            <p:nvPr/>
          </p:nvGrpSpPr>
          <p:grpSpPr>
            <a:xfrm>
              <a:off x="8476413" y="349909"/>
              <a:ext cx="64800" cy="64800"/>
              <a:chOff x="4180032" y="3419476"/>
              <a:chExt cx="64800" cy="64800"/>
            </a:xfrm>
          </p:grpSpPr>
          <p:cxnSp>
            <p:nvCxnSpPr>
              <p:cNvPr id="16397" name="Straight Connector 163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8" name="Straight Connector 163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6" name="Group 16345"/>
            <p:cNvGrpSpPr/>
            <p:nvPr/>
          </p:nvGrpSpPr>
          <p:grpSpPr>
            <a:xfrm>
              <a:off x="1705813" y="349909"/>
              <a:ext cx="64800" cy="64800"/>
              <a:chOff x="4180032" y="3419476"/>
              <a:chExt cx="64800" cy="64800"/>
            </a:xfrm>
          </p:grpSpPr>
          <p:cxnSp>
            <p:nvCxnSpPr>
              <p:cNvPr id="16395" name="Straight Connector 163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6" name="Straight Connector 163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7" name="Group 16346"/>
            <p:cNvGrpSpPr/>
            <p:nvPr/>
          </p:nvGrpSpPr>
          <p:grpSpPr>
            <a:xfrm>
              <a:off x="2653697" y="349909"/>
              <a:ext cx="64800" cy="64800"/>
              <a:chOff x="4180032" y="3419476"/>
              <a:chExt cx="64800" cy="64800"/>
            </a:xfrm>
          </p:grpSpPr>
          <p:cxnSp>
            <p:nvCxnSpPr>
              <p:cNvPr id="16393" name="Straight Connector 163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4" name="Straight Connector 163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8" name="Group 16347"/>
            <p:cNvGrpSpPr/>
            <p:nvPr/>
          </p:nvGrpSpPr>
          <p:grpSpPr>
            <a:xfrm>
              <a:off x="3736993" y="349909"/>
              <a:ext cx="64800" cy="64800"/>
              <a:chOff x="4180032" y="3419476"/>
              <a:chExt cx="64800" cy="64800"/>
            </a:xfrm>
          </p:grpSpPr>
          <p:cxnSp>
            <p:nvCxnSpPr>
              <p:cNvPr id="16391" name="Straight Connector 163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2" name="Straight Connector 163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49" name="Group 16348"/>
            <p:cNvGrpSpPr/>
            <p:nvPr/>
          </p:nvGrpSpPr>
          <p:grpSpPr>
            <a:xfrm>
              <a:off x="4278641" y="349909"/>
              <a:ext cx="64800" cy="64800"/>
              <a:chOff x="4180032" y="3419476"/>
              <a:chExt cx="64800" cy="64800"/>
            </a:xfrm>
          </p:grpSpPr>
          <p:cxnSp>
            <p:nvCxnSpPr>
              <p:cNvPr id="16389" name="Straight Connector 163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90" name="Straight Connector 163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0" name="Group 16349"/>
            <p:cNvGrpSpPr/>
            <p:nvPr/>
          </p:nvGrpSpPr>
          <p:grpSpPr>
            <a:xfrm>
              <a:off x="4820289" y="349909"/>
              <a:ext cx="64800" cy="64800"/>
              <a:chOff x="4180032" y="3419476"/>
              <a:chExt cx="64800" cy="64800"/>
            </a:xfrm>
          </p:grpSpPr>
          <p:cxnSp>
            <p:nvCxnSpPr>
              <p:cNvPr id="16387" name="Straight Connector 163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8" name="Straight Connector 163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1" name="Group 16350"/>
            <p:cNvGrpSpPr/>
            <p:nvPr/>
          </p:nvGrpSpPr>
          <p:grpSpPr>
            <a:xfrm>
              <a:off x="5497349" y="349909"/>
              <a:ext cx="64800" cy="64800"/>
              <a:chOff x="4180032" y="3419476"/>
              <a:chExt cx="64800" cy="64800"/>
            </a:xfrm>
          </p:grpSpPr>
          <p:cxnSp>
            <p:nvCxnSpPr>
              <p:cNvPr id="16385" name="Straight Connector 163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6" name="Straight Connector 163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2" name="Group 16351"/>
            <p:cNvGrpSpPr/>
            <p:nvPr/>
          </p:nvGrpSpPr>
          <p:grpSpPr>
            <a:xfrm>
              <a:off x="5903585" y="349909"/>
              <a:ext cx="64800" cy="64800"/>
              <a:chOff x="4180032" y="3419476"/>
              <a:chExt cx="64800" cy="64800"/>
            </a:xfrm>
          </p:grpSpPr>
          <p:cxnSp>
            <p:nvCxnSpPr>
              <p:cNvPr id="16383" name="Straight Connector 163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4" name="Straight Connector 163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3" name="Group 16352"/>
            <p:cNvGrpSpPr/>
            <p:nvPr/>
          </p:nvGrpSpPr>
          <p:grpSpPr>
            <a:xfrm>
              <a:off x="6580645" y="349909"/>
              <a:ext cx="64800" cy="64800"/>
              <a:chOff x="4180032" y="3419476"/>
              <a:chExt cx="64800" cy="64800"/>
            </a:xfrm>
          </p:grpSpPr>
          <p:cxnSp>
            <p:nvCxnSpPr>
              <p:cNvPr id="16381" name="Straight Connector 163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2" name="Straight Connector 163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4" name="Group 16353"/>
            <p:cNvGrpSpPr/>
            <p:nvPr/>
          </p:nvGrpSpPr>
          <p:grpSpPr>
            <a:xfrm>
              <a:off x="7257705" y="349909"/>
              <a:ext cx="64800" cy="64800"/>
              <a:chOff x="4180032" y="3419476"/>
              <a:chExt cx="64800" cy="64800"/>
            </a:xfrm>
          </p:grpSpPr>
          <p:cxnSp>
            <p:nvCxnSpPr>
              <p:cNvPr id="16379" name="Straight Connector 163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80" name="Straight Connector 163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5" name="Group 16354"/>
            <p:cNvGrpSpPr/>
            <p:nvPr/>
          </p:nvGrpSpPr>
          <p:grpSpPr>
            <a:xfrm>
              <a:off x="7934765" y="349909"/>
              <a:ext cx="64800" cy="64800"/>
              <a:chOff x="4180032" y="3419476"/>
              <a:chExt cx="64800" cy="64800"/>
            </a:xfrm>
          </p:grpSpPr>
          <p:cxnSp>
            <p:nvCxnSpPr>
              <p:cNvPr id="16377" name="Straight Connector 163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8" name="Straight Connector 163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6" name="Group 16355"/>
            <p:cNvGrpSpPr/>
            <p:nvPr/>
          </p:nvGrpSpPr>
          <p:grpSpPr>
            <a:xfrm>
              <a:off x="8611825" y="349909"/>
              <a:ext cx="64800" cy="64800"/>
              <a:chOff x="4180032" y="3419476"/>
              <a:chExt cx="64800" cy="64800"/>
            </a:xfrm>
          </p:grpSpPr>
          <p:cxnSp>
            <p:nvCxnSpPr>
              <p:cNvPr id="16375" name="Straight Connector 163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6" name="Straight Connector 163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7" name="Group 16356"/>
            <p:cNvGrpSpPr/>
            <p:nvPr/>
          </p:nvGrpSpPr>
          <p:grpSpPr>
            <a:xfrm>
              <a:off x="1028753" y="349909"/>
              <a:ext cx="64800" cy="64800"/>
              <a:chOff x="4180032" y="3419476"/>
              <a:chExt cx="64800" cy="64800"/>
            </a:xfrm>
          </p:grpSpPr>
          <p:cxnSp>
            <p:nvCxnSpPr>
              <p:cNvPr id="16373" name="Straight Connector 163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4" name="Straight Connector 163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8" name="Group 16357"/>
            <p:cNvGrpSpPr/>
            <p:nvPr/>
          </p:nvGrpSpPr>
          <p:grpSpPr>
            <a:xfrm>
              <a:off x="1841225" y="349909"/>
              <a:ext cx="64800" cy="64800"/>
              <a:chOff x="4180032" y="3419476"/>
              <a:chExt cx="64800" cy="64800"/>
            </a:xfrm>
          </p:grpSpPr>
          <p:cxnSp>
            <p:nvCxnSpPr>
              <p:cNvPr id="16371" name="Straight Connector 163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2" name="Straight Connector 163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59" name="Group 16358"/>
            <p:cNvGrpSpPr/>
            <p:nvPr/>
          </p:nvGrpSpPr>
          <p:grpSpPr>
            <a:xfrm>
              <a:off x="2789109" y="349909"/>
              <a:ext cx="64800" cy="64800"/>
              <a:chOff x="4180032" y="3419476"/>
              <a:chExt cx="64800" cy="64800"/>
            </a:xfrm>
          </p:grpSpPr>
          <p:cxnSp>
            <p:nvCxnSpPr>
              <p:cNvPr id="16369" name="Straight Connector 163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70" name="Straight Connector 163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60" name="Group 16359"/>
            <p:cNvGrpSpPr/>
            <p:nvPr/>
          </p:nvGrpSpPr>
          <p:grpSpPr>
            <a:xfrm>
              <a:off x="1976637" y="349909"/>
              <a:ext cx="64800" cy="64800"/>
              <a:chOff x="4180032" y="3419476"/>
              <a:chExt cx="64800" cy="64800"/>
            </a:xfrm>
          </p:grpSpPr>
          <p:cxnSp>
            <p:nvCxnSpPr>
              <p:cNvPr id="16367" name="Straight Connector 163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68" name="Straight Connector 163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61" name="Group 16360"/>
            <p:cNvGrpSpPr/>
            <p:nvPr/>
          </p:nvGrpSpPr>
          <p:grpSpPr>
            <a:xfrm>
              <a:off x="2924521" y="349909"/>
              <a:ext cx="64800" cy="64800"/>
              <a:chOff x="4180032" y="3419476"/>
              <a:chExt cx="64800" cy="64800"/>
            </a:xfrm>
          </p:grpSpPr>
          <p:cxnSp>
            <p:nvCxnSpPr>
              <p:cNvPr id="16365" name="Straight Connector 163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66" name="Straight Connector 163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362" name="Group 16361"/>
            <p:cNvGrpSpPr/>
            <p:nvPr/>
          </p:nvGrpSpPr>
          <p:grpSpPr>
            <a:xfrm>
              <a:off x="3059933" y="349909"/>
              <a:ext cx="64800" cy="64800"/>
              <a:chOff x="4180032" y="3419476"/>
              <a:chExt cx="64800" cy="64800"/>
            </a:xfrm>
          </p:grpSpPr>
          <p:cxnSp>
            <p:nvCxnSpPr>
              <p:cNvPr id="16363" name="Straight Connector 163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364" name="Straight Connector 163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6489" name="Group 16488"/>
          <p:cNvGrpSpPr/>
          <p:nvPr/>
        </p:nvGrpSpPr>
        <p:grpSpPr>
          <a:xfrm>
            <a:off x="468924" y="4605977"/>
            <a:ext cx="11280435" cy="64800"/>
            <a:chOff x="351693" y="349909"/>
            <a:chExt cx="8460326" cy="64800"/>
          </a:xfrm>
        </p:grpSpPr>
        <p:grpSp>
          <p:nvGrpSpPr>
            <p:cNvPr id="16490" name="Group 16489"/>
            <p:cNvGrpSpPr/>
            <p:nvPr/>
          </p:nvGrpSpPr>
          <p:grpSpPr>
            <a:xfrm>
              <a:off x="351693" y="349909"/>
              <a:ext cx="64800" cy="64800"/>
              <a:chOff x="4180032" y="3419476"/>
              <a:chExt cx="64800" cy="64800"/>
            </a:xfrm>
          </p:grpSpPr>
          <p:cxnSp>
            <p:nvCxnSpPr>
              <p:cNvPr id="16677" name="Straight Connector 166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8" name="Straight Connector 166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1" name="Group 16490"/>
            <p:cNvGrpSpPr/>
            <p:nvPr/>
          </p:nvGrpSpPr>
          <p:grpSpPr>
            <a:xfrm>
              <a:off x="487105" y="349909"/>
              <a:ext cx="64800" cy="64800"/>
              <a:chOff x="4180032" y="3419476"/>
              <a:chExt cx="64800" cy="64800"/>
            </a:xfrm>
          </p:grpSpPr>
          <p:cxnSp>
            <p:nvCxnSpPr>
              <p:cNvPr id="16675" name="Straight Connector 166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6" name="Straight Connector 166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2" name="Group 16491"/>
            <p:cNvGrpSpPr/>
            <p:nvPr/>
          </p:nvGrpSpPr>
          <p:grpSpPr>
            <a:xfrm>
              <a:off x="622517" y="349909"/>
              <a:ext cx="64800" cy="64800"/>
              <a:chOff x="4180032" y="3419476"/>
              <a:chExt cx="64800" cy="64800"/>
            </a:xfrm>
          </p:grpSpPr>
          <p:cxnSp>
            <p:nvCxnSpPr>
              <p:cNvPr id="16673" name="Straight Connector 166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4" name="Straight Connector 166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3" name="Group 16492"/>
            <p:cNvGrpSpPr/>
            <p:nvPr/>
          </p:nvGrpSpPr>
          <p:grpSpPr>
            <a:xfrm>
              <a:off x="1164165" y="349909"/>
              <a:ext cx="64800" cy="64800"/>
              <a:chOff x="4180032" y="3419476"/>
              <a:chExt cx="64800" cy="64800"/>
            </a:xfrm>
          </p:grpSpPr>
          <p:cxnSp>
            <p:nvCxnSpPr>
              <p:cNvPr id="16671" name="Straight Connector 166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2" name="Straight Connector 166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4" name="Group 16493"/>
            <p:cNvGrpSpPr/>
            <p:nvPr/>
          </p:nvGrpSpPr>
          <p:grpSpPr>
            <a:xfrm>
              <a:off x="2112049" y="349909"/>
              <a:ext cx="64800" cy="64800"/>
              <a:chOff x="4180032" y="3419476"/>
              <a:chExt cx="64800" cy="64800"/>
            </a:xfrm>
          </p:grpSpPr>
          <p:cxnSp>
            <p:nvCxnSpPr>
              <p:cNvPr id="16669" name="Straight Connector 166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70" name="Straight Connector 166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5" name="Group 16494"/>
            <p:cNvGrpSpPr/>
            <p:nvPr/>
          </p:nvGrpSpPr>
          <p:grpSpPr>
            <a:xfrm>
              <a:off x="3195345" y="349909"/>
              <a:ext cx="64800" cy="64800"/>
              <a:chOff x="4180032" y="3419476"/>
              <a:chExt cx="64800" cy="64800"/>
            </a:xfrm>
          </p:grpSpPr>
          <p:cxnSp>
            <p:nvCxnSpPr>
              <p:cNvPr id="16667" name="Straight Connector 166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8" name="Straight Connector 166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6" name="Group 16495"/>
            <p:cNvGrpSpPr/>
            <p:nvPr/>
          </p:nvGrpSpPr>
          <p:grpSpPr>
            <a:xfrm>
              <a:off x="3872405" y="349909"/>
              <a:ext cx="64800" cy="64800"/>
              <a:chOff x="4180032" y="3419476"/>
              <a:chExt cx="64800" cy="64800"/>
            </a:xfrm>
          </p:grpSpPr>
          <p:cxnSp>
            <p:nvCxnSpPr>
              <p:cNvPr id="16665" name="Straight Connector 166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6" name="Straight Connector 166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7" name="Group 16496"/>
            <p:cNvGrpSpPr/>
            <p:nvPr/>
          </p:nvGrpSpPr>
          <p:grpSpPr>
            <a:xfrm>
              <a:off x="4955701" y="349909"/>
              <a:ext cx="64800" cy="64800"/>
              <a:chOff x="4180032" y="3419476"/>
              <a:chExt cx="64800" cy="64800"/>
            </a:xfrm>
          </p:grpSpPr>
          <p:cxnSp>
            <p:nvCxnSpPr>
              <p:cNvPr id="16663" name="Straight Connector 166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4" name="Straight Connector 166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8" name="Group 16497"/>
            <p:cNvGrpSpPr/>
            <p:nvPr/>
          </p:nvGrpSpPr>
          <p:grpSpPr>
            <a:xfrm>
              <a:off x="5632761" y="349909"/>
              <a:ext cx="64800" cy="64800"/>
              <a:chOff x="4180032" y="3419476"/>
              <a:chExt cx="64800" cy="64800"/>
            </a:xfrm>
          </p:grpSpPr>
          <p:cxnSp>
            <p:nvCxnSpPr>
              <p:cNvPr id="16661" name="Straight Connector 166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2" name="Straight Connector 166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499" name="Group 16498"/>
            <p:cNvGrpSpPr/>
            <p:nvPr/>
          </p:nvGrpSpPr>
          <p:grpSpPr>
            <a:xfrm>
              <a:off x="6038997" y="349909"/>
              <a:ext cx="64800" cy="64800"/>
              <a:chOff x="4180032" y="3419476"/>
              <a:chExt cx="64800" cy="64800"/>
            </a:xfrm>
          </p:grpSpPr>
          <p:cxnSp>
            <p:nvCxnSpPr>
              <p:cNvPr id="16659" name="Straight Connector 166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60" name="Straight Connector 166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0" name="Group 16499"/>
            <p:cNvGrpSpPr/>
            <p:nvPr/>
          </p:nvGrpSpPr>
          <p:grpSpPr>
            <a:xfrm>
              <a:off x="6716057" y="349909"/>
              <a:ext cx="64800" cy="64800"/>
              <a:chOff x="4180032" y="3419476"/>
              <a:chExt cx="64800" cy="64800"/>
            </a:xfrm>
          </p:grpSpPr>
          <p:cxnSp>
            <p:nvCxnSpPr>
              <p:cNvPr id="16657" name="Straight Connector 166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8" name="Straight Connector 166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1" name="Group 16500"/>
            <p:cNvGrpSpPr/>
            <p:nvPr/>
          </p:nvGrpSpPr>
          <p:grpSpPr>
            <a:xfrm>
              <a:off x="7393117" y="349909"/>
              <a:ext cx="64800" cy="64800"/>
              <a:chOff x="4180032" y="3419476"/>
              <a:chExt cx="64800" cy="64800"/>
            </a:xfrm>
          </p:grpSpPr>
          <p:cxnSp>
            <p:nvCxnSpPr>
              <p:cNvPr id="16655" name="Straight Connector 166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6" name="Straight Connector 166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2" name="Group 16501"/>
            <p:cNvGrpSpPr/>
            <p:nvPr/>
          </p:nvGrpSpPr>
          <p:grpSpPr>
            <a:xfrm>
              <a:off x="8070177" y="349909"/>
              <a:ext cx="64800" cy="64800"/>
              <a:chOff x="4180032" y="3419476"/>
              <a:chExt cx="64800" cy="64800"/>
            </a:xfrm>
          </p:grpSpPr>
          <p:cxnSp>
            <p:nvCxnSpPr>
              <p:cNvPr id="16653" name="Straight Connector 166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4" name="Straight Connector 166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3" name="Group 16502"/>
            <p:cNvGrpSpPr/>
            <p:nvPr/>
          </p:nvGrpSpPr>
          <p:grpSpPr>
            <a:xfrm>
              <a:off x="8747219" y="349909"/>
              <a:ext cx="64800" cy="64800"/>
              <a:chOff x="4180032" y="3419476"/>
              <a:chExt cx="64800" cy="64800"/>
            </a:xfrm>
          </p:grpSpPr>
          <p:cxnSp>
            <p:nvCxnSpPr>
              <p:cNvPr id="16651" name="Straight Connector 166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2" name="Straight Connector 166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4" name="Group 16503"/>
            <p:cNvGrpSpPr/>
            <p:nvPr/>
          </p:nvGrpSpPr>
          <p:grpSpPr>
            <a:xfrm>
              <a:off x="1299577" y="349909"/>
              <a:ext cx="64800" cy="64800"/>
              <a:chOff x="4180032" y="3419476"/>
              <a:chExt cx="64800" cy="64800"/>
            </a:xfrm>
          </p:grpSpPr>
          <p:cxnSp>
            <p:nvCxnSpPr>
              <p:cNvPr id="16649" name="Straight Connector 166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50" name="Straight Connector 166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5" name="Group 16504"/>
            <p:cNvGrpSpPr/>
            <p:nvPr/>
          </p:nvGrpSpPr>
          <p:grpSpPr>
            <a:xfrm>
              <a:off x="2247461" y="349909"/>
              <a:ext cx="64800" cy="64800"/>
              <a:chOff x="4180032" y="3419476"/>
              <a:chExt cx="64800" cy="64800"/>
            </a:xfrm>
          </p:grpSpPr>
          <p:cxnSp>
            <p:nvCxnSpPr>
              <p:cNvPr id="16647" name="Straight Connector 166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8" name="Straight Connector 166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6" name="Group 16505"/>
            <p:cNvGrpSpPr/>
            <p:nvPr/>
          </p:nvGrpSpPr>
          <p:grpSpPr>
            <a:xfrm>
              <a:off x="3330757" y="349909"/>
              <a:ext cx="64800" cy="64800"/>
              <a:chOff x="4180032" y="3419476"/>
              <a:chExt cx="64800" cy="64800"/>
            </a:xfrm>
          </p:grpSpPr>
          <p:cxnSp>
            <p:nvCxnSpPr>
              <p:cNvPr id="16645" name="Straight Connector 166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6" name="Straight Connector 166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7" name="Group 16506"/>
            <p:cNvGrpSpPr/>
            <p:nvPr/>
          </p:nvGrpSpPr>
          <p:grpSpPr>
            <a:xfrm>
              <a:off x="4007817" y="349909"/>
              <a:ext cx="64800" cy="64800"/>
              <a:chOff x="4180032" y="3419476"/>
              <a:chExt cx="64800" cy="64800"/>
            </a:xfrm>
          </p:grpSpPr>
          <p:cxnSp>
            <p:nvCxnSpPr>
              <p:cNvPr id="16643" name="Straight Connector 166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4" name="Straight Connector 166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8" name="Group 16507"/>
            <p:cNvGrpSpPr/>
            <p:nvPr/>
          </p:nvGrpSpPr>
          <p:grpSpPr>
            <a:xfrm>
              <a:off x="4414053" y="349909"/>
              <a:ext cx="64800" cy="64800"/>
              <a:chOff x="4180032" y="3419476"/>
              <a:chExt cx="64800" cy="64800"/>
            </a:xfrm>
          </p:grpSpPr>
          <p:cxnSp>
            <p:nvCxnSpPr>
              <p:cNvPr id="16641" name="Straight Connector 166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2" name="Straight Connector 166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09" name="Group 16508"/>
            <p:cNvGrpSpPr/>
            <p:nvPr/>
          </p:nvGrpSpPr>
          <p:grpSpPr>
            <a:xfrm>
              <a:off x="5091113" y="349909"/>
              <a:ext cx="64800" cy="64800"/>
              <a:chOff x="4180032" y="3419476"/>
              <a:chExt cx="64800" cy="64800"/>
            </a:xfrm>
          </p:grpSpPr>
          <p:cxnSp>
            <p:nvCxnSpPr>
              <p:cNvPr id="16639" name="Straight Connector 166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40" name="Straight Connector 166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0" name="Group 16509"/>
            <p:cNvGrpSpPr/>
            <p:nvPr/>
          </p:nvGrpSpPr>
          <p:grpSpPr>
            <a:xfrm>
              <a:off x="6174409" y="349909"/>
              <a:ext cx="64800" cy="64800"/>
              <a:chOff x="4180032" y="3419476"/>
              <a:chExt cx="64800" cy="64800"/>
            </a:xfrm>
          </p:grpSpPr>
          <p:cxnSp>
            <p:nvCxnSpPr>
              <p:cNvPr id="16637" name="Straight Connector 166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8" name="Straight Connector 166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1" name="Group 16510"/>
            <p:cNvGrpSpPr/>
            <p:nvPr/>
          </p:nvGrpSpPr>
          <p:grpSpPr>
            <a:xfrm>
              <a:off x="6851469" y="349909"/>
              <a:ext cx="64800" cy="64800"/>
              <a:chOff x="4180032" y="3419476"/>
              <a:chExt cx="64800" cy="64800"/>
            </a:xfrm>
          </p:grpSpPr>
          <p:cxnSp>
            <p:nvCxnSpPr>
              <p:cNvPr id="16635" name="Straight Connector 166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6" name="Straight Connector 166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2" name="Group 16511"/>
            <p:cNvGrpSpPr/>
            <p:nvPr/>
          </p:nvGrpSpPr>
          <p:grpSpPr>
            <a:xfrm>
              <a:off x="7528529" y="349909"/>
              <a:ext cx="64800" cy="64800"/>
              <a:chOff x="4180032" y="3419476"/>
              <a:chExt cx="64800" cy="64800"/>
            </a:xfrm>
          </p:grpSpPr>
          <p:cxnSp>
            <p:nvCxnSpPr>
              <p:cNvPr id="16633" name="Straight Connector 166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4" name="Straight Connector 166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3" name="Group 16512"/>
            <p:cNvGrpSpPr/>
            <p:nvPr/>
          </p:nvGrpSpPr>
          <p:grpSpPr>
            <a:xfrm>
              <a:off x="8205589" y="349909"/>
              <a:ext cx="64800" cy="64800"/>
              <a:chOff x="4180032" y="3419476"/>
              <a:chExt cx="64800" cy="64800"/>
            </a:xfrm>
          </p:grpSpPr>
          <p:cxnSp>
            <p:nvCxnSpPr>
              <p:cNvPr id="16631" name="Straight Connector 166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2" name="Straight Connector 166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4" name="Group 16513"/>
            <p:cNvGrpSpPr/>
            <p:nvPr/>
          </p:nvGrpSpPr>
          <p:grpSpPr>
            <a:xfrm>
              <a:off x="757929" y="349909"/>
              <a:ext cx="64800" cy="64800"/>
              <a:chOff x="4180032" y="3419476"/>
              <a:chExt cx="64800" cy="64800"/>
            </a:xfrm>
          </p:grpSpPr>
          <p:cxnSp>
            <p:nvCxnSpPr>
              <p:cNvPr id="16629" name="Straight Connector 166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30" name="Straight Connector 166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5" name="Group 16514"/>
            <p:cNvGrpSpPr/>
            <p:nvPr/>
          </p:nvGrpSpPr>
          <p:grpSpPr>
            <a:xfrm>
              <a:off x="1434989" y="349909"/>
              <a:ext cx="64800" cy="64800"/>
              <a:chOff x="4180032" y="3419476"/>
              <a:chExt cx="64800" cy="64800"/>
            </a:xfrm>
          </p:grpSpPr>
          <p:cxnSp>
            <p:nvCxnSpPr>
              <p:cNvPr id="16627" name="Straight Connector 166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8" name="Straight Connector 166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6" name="Group 16515"/>
            <p:cNvGrpSpPr/>
            <p:nvPr/>
          </p:nvGrpSpPr>
          <p:grpSpPr>
            <a:xfrm>
              <a:off x="2382873" y="349909"/>
              <a:ext cx="64800" cy="64800"/>
              <a:chOff x="4180032" y="3419476"/>
              <a:chExt cx="64800" cy="64800"/>
            </a:xfrm>
          </p:grpSpPr>
          <p:cxnSp>
            <p:nvCxnSpPr>
              <p:cNvPr id="16625" name="Straight Connector 166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6" name="Straight Connector 166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7" name="Group 16516"/>
            <p:cNvGrpSpPr/>
            <p:nvPr/>
          </p:nvGrpSpPr>
          <p:grpSpPr>
            <a:xfrm>
              <a:off x="3466169" y="349909"/>
              <a:ext cx="64800" cy="64800"/>
              <a:chOff x="4180032" y="3419476"/>
              <a:chExt cx="64800" cy="64800"/>
            </a:xfrm>
          </p:grpSpPr>
          <p:cxnSp>
            <p:nvCxnSpPr>
              <p:cNvPr id="16623" name="Straight Connector 166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4" name="Straight Connector 166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8" name="Group 16517"/>
            <p:cNvGrpSpPr/>
            <p:nvPr/>
          </p:nvGrpSpPr>
          <p:grpSpPr>
            <a:xfrm>
              <a:off x="4143229" y="349909"/>
              <a:ext cx="64800" cy="64800"/>
              <a:chOff x="4180032" y="3419476"/>
              <a:chExt cx="64800" cy="64800"/>
            </a:xfrm>
          </p:grpSpPr>
          <p:cxnSp>
            <p:nvCxnSpPr>
              <p:cNvPr id="16621" name="Straight Connector 166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2" name="Straight Connector 166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19" name="Group 16518"/>
            <p:cNvGrpSpPr/>
            <p:nvPr/>
          </p:nvGrpSpPr>
          <p:grpSpPr>
            <a:xfrm>
              <a:off x="4549465" y="349909"/>
              <a:ext cx="64800" cy="64800"/>
              <a:chOff x="4180032" y="3419476"/>
              <a:chExt cx="64800" cy="64800"/>
            </a:xfrm>
          </p:grpSpPr>
          <p:cxnSp>
            <p:nvCxnSpPr>
              <p:cNvPr id="16619" name="Straight Connector 166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20" name="Straight Connector 166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0" name="Group 16519"/>
            <p:cNvGrpSpPr/>
            <p:nvPr/>
          </p:nvGrpSpPr>
          <p:grpSpPr>
            <a:xfrm>
              <a:off x="5226525" y="349909"/>
              <a:ext cx="64800" cy="64800"/>
              <a:chOff x="4180032" y="3419476"/>
              <a:chExt cx="64800" cy="64800"/>
            </a:xfrm>
          </p:grpSpPr>
          <p:cxnSp>
            <p:nvCxnSpPr>
              <p:cNvPr id="16617" name="Straight Connector 166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8" name="Straight Connector 166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1" name="Group 16520"/>
            <p:cNvGrpSpPr/>
            <p:nvPr/>
          </p:nvGrpSpPr>
          <p:grpSpPr>
            <a:xfrm>
              <a:off x="6309821" y="349909"/>
              <a:ext cx="64800" cy="64800"/>
              <a:chOff x="4180032" y="3419476"/>
              <a:chExt cx="64800" cy="64800"/>
            </a:xfrm>
          </p:grpSpPr>
          <p:cxnSp>
            <p:nvCxnSpPr>
              <p:cNvPr id="16615" name="Straight Connector 166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6" name="Straight Connector 166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2" name="Group 16521"/>
            <p:cNvGrpSpPr/>
            <p:nvPr/>
          </p:nvGrpSpPr>
          <p:grpSpPr>
            <a:xfrm>
              <a:off x="6986881" y="349909"/>
              <a:ext cx="64800" cy="64800"/>
              <a:chOff x="4180032" y="3419476"/>
              <a:chExt cx="64800" cy="64800"/>
            </a:xfrm>
          </p:grpSpPr>
          <p:cxnSp>
            <p:nvCxnSpPr>
              <p:cNvPr id="16613" name="Straight Connector 166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4" name="Straight Connector 166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3" name="Group 16522"/>
            <p:cNvGrpSpPr/>
            <p:nvPr/>
          </p:nvGrpSpPr>
          <p:grpSpPr>
            <a:xfrm>
              <a:off x="7663941" y="349909"/>
              <a:ext cx="64800" cy="64800"/>
              <a:chOff x="4180032" y="3419476"/>
              <a:chExt cx="64800" cy="64800"/>
            </a:xfrm>
          </p:grpSpPr>
          <p:cxnSp>
            <p:nvCxnSpPr>
              <p:cNvPr id="16611" name="Straight Connector 166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2" name="Straight Connector 166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4" name="Group 16523"/>
            <p:cNvGrpSpPr/>
            <p:nvPr/>
          </p:nvGrpSpPr>
          <p:grpSpPr>
            <a:xfrm>
              <a:off x="8341001" y="349909"/>
              <a:ext cx="64800" cy="64800"/>
              <a:chOff x="4180032" y="3419476"/>
              <a:chExt cx="64800" cy="64800"/>
            </a:xfrm>
          </p:grpSpPr>
          <p:cxnSp>
            <p:nvCxnSpPr>
              <p:cNvPr id="16609" name="Straight Connector 166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10" name="Straight Connector 166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5" name="Group 16524"/>
            <p:cNvGrpSpPr/>
            <p:nvPr/>
          </p:nvGrpSpPr>
          <p:grpSpPr>
            <a:xfrm>
              <a:off x="893341" y="349909"/>
              <a:ext cx="64800" cy="64800"/>
              <a:chOff x="4180032" y="3419476"/>
              <a:chExt cx="64800" cy="64800"/>
            </a:xfrm>
          </p:grpSpPr>
          <p:cxnSp>
            <p:nvCxnSpPr>
              <p:cNvPr id="16607" name="Straight Connector 166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8" name="Straight Connector 166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6" name="Group 16525"/>
            <p:cNvGrpSpPr/>
            <p:nvPr/>
          </p:nvGrpSpPr>
          <p:grpSpPr>
            <a:xfrm>
              <a:off x="1570401" y="349909"/>
              <a:ext cx="64800" cy="64800"/>
              <a:chOff x="4180032" y="3419476"/>
              <a:chExt cx="64800" cy="64800"/>
            </a:xfrm>
          </p:grpSpPr>
          <p:cxnSp>
            <p:nvCxnSpPr>
              <p:cNvPr id="16605" name="Straight Connector 166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6" name="Straight Connector 166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7" name="Group 16526"/>
            <p:cNvGrpSpPr/>
            <p:nvPr/>
          </p:nvGrpSpPr>
          <p:grpSpPr>
            <a:xfrm>
              <a:off x="2518285" y="349909"/>
              <a:ext cx="64800" cy="64800"/>
              <a:chOff x="4180032" y="3419476"/>
              <a:chExt cx="64800" cy="64800"/>
            </a:xfrm>
          </p:grpSpPr>
          <p:cxnSp>
            <p:nvCxnSpPr>
              <p:cNvPr id="16603" name="Straight Connector 166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4" name="Straight Connector 166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8" name="Group 16527"/>
            <p:cNvGrpSpPr/>
            <p:nvPr/>
          </p:nvGrpSpPr>
          <p:grpSpPr>
            <a:xfrm>
              <a:off x="3601581" y="349909"/>
              <a:ext cx="64800" cy="64800"/>
              <a:chOff x="4180032" y="3419476"/>
              <a:chExt cx="64800" cy="64800"/>
            </a:xfrm>
          </p:grpSpPr>
          <p:cxnSp>
            <p:nvCxnSpPr>
              <p:cNvPr id="16601" name="Straight Connector 166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2" name="Straight Connector 166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29" name="Group 16528"/>
            <p:cNvGrpSpPr/>
            <p:nvPr/>
          </p:nvGrpSpPr>
          <p:grpSpPr>
            <a:xfrm>
              <a:off x="4684877" y="349909"/>
              <a:ext cx="64800" cy="64800"/>
              <a:chOff x="4180032" y="3419476"/>
              <a:chExt cx="64800" cy="64800"/>
            </a:xfrm>
          </p:grpSpPr>
          <p:cxnSp>
            <p:nvCxnSpPr>
              <p:cNvPr id="16599" name="Straight Connector 165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600" name="Straight Connector 165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0" name="Group 16529"/>
            <p:cNvGrpSpPr/>
            <p:nvPr/>
          </p:nvGrpSpPr>
          <p:grpSpPr>
            <a:xfrm>
              <a:off x="5361937" y="349909"/>
              <a:ext cx="64800" cy="64800"/>
              <a:chOff x="4180032" y="3419476"/>
              <a:chExt cx="64800" cy="64800"/>
            </a:xfrm>
          </p:grpSpPr>
          <p:cxnSp>
            <p:nvCxnSpPr>
              <p:cNvPr id="16597" name="Straight Connector 165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8" name="Straight Connector 165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1" name="Group 16530"/>
            <p:cNvGrpSpPr/>
            <p:nvPr/>
          </p:nvGrpSpPr>
          <p:grpSpPr>
            <a:xfrm>
              <a:off x="5768173" y="349909"/>
              <a:ext cx="64800" cy="64800"/>
              <a:chOff x="4180032" y="3419476"/>
              <a:chExt cx="64800" cy="64800"/>
            </a:xfrm>
          </p:grpSpPr>
          <p:cxnSp>
            <p:nvCxnSpPr>
              <p:cNvPr id="16595" name="Straight Connector 165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6" name="Straight Connector 165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2" name="Group 16531"/>
            <p:cNvGrpSpPr/>
            <p:nvPr/>
          </p:nvGrpSpPr>
          <p:grpSpPr>
            <a:xfrm>
              <a:off x="6445233" y="349909"/>
              <a:ext cx="64800" cy="64800"/>
              <a:chOff x="4180032" y="3419476"/>
              <a:chExt cx="64800" cy="64800"/>
            </a:xfrm>
          </p:grpSpPr>
          <p:cxnSp>
            <p:nvCxnSpPr>
              <p:cNvPr id="16593" name="Straight Connector 165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4" name="Straight Connector 165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3" name="Group 16532"/>
            <p:cNvGrpSpPr/>
            <p:nvPr/>
          </p:nvGrpSpPr>
          <p:grpSpPr>
            <a:xfrm>
              <a:off x="7122293" y="349909"/>
              <a:ext cx="64800" cy="64800"/>
              <a:chOff x="4180032" y="3419476"/>
              <a:chExt cx="64800" cy="64800"/>
            </a:xfrm>
          </p:grpSpPr>
          <p:cxnSp>
            <p:nvCxnSpPr>
              <p:cNvPr id="16591" name="Straight Connector 165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2" name="Straight Connector 165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4" name="Group 16533"/>
            <p:cNvGrpSpPr/>
            <p:nvPr/>
          </p:nvGrpSpPr>
          <p:grpSpPr>
            <a:xfrm>
              <a:off x="7799353" y="349909"/>
              <a:ext cx="64800" cy="64800"/>
              <a:chOff x="4180032" y="3419476"/>
              <a:chExt cx="64800" cy="64800"/>
            </a:xfrm>
          </p:grpSpPr>
          <p:cxnSp>
            <p:nvCxnSpPr>
              <p:cNvPr id="16589" name="Straight Connector 165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90" name="Straight Connector 165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5" name="Group 16534"/>
            <p:cNvGrpSpPr/>
            <p:nvPr/>
          </p:nvGrpSpPr>
          <p:grpSpPr>
            <a:xfrm>
              <a:off x="8476413" y="349909"/>
              <a:ext cx="64800" cy="64800"/>
              <a:chOff x="4180032" y="3419476"/>
              <a:chExt cx="64800" cy="64800"/>
            </a:xfrm>
          </p:grpSpPr>
          <p:cxnSp>
            <p:nvCxnSpPr>
              <p:cNvPr id="16587" name="Straight Connector 165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8" name="Straight Connector 165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6" name="Group 16535"/>
            <p:cNvGrpSpPr/>
            <p:nvPr/>
          </p:nvGrpSpPr>
          <p:grpSpPr>
            <a:xfrm>
              <a:off x="1705813" y="349909"/>
              <a:ext cx="64800" cy="64800"/>
              <a:chOff x="4180032" y="3419476"/>
              <a:chExt cx="64800" cy="64800"/>
            </a:xfrm>
          </p:grpSpPr>
          <p:cxnSp>
            <p:nvCxnSpPr>
              <p:cNvPr id="16585" name="Straight Connector 165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6" name="Straight Connector 165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7" name="Group 16536"/>
            <p:cNvGrpSpPr/>
            <p:nvPr/>
          </p:nvGrpSpPr>
          <p:grpSpPr>
            <a:xfrm>
              <a:off x="2653697" y="349909"/>
              <a:ext cx="64800" cy="64800"/>
              <a:chOff x="4180032" y="3419476"/>
              <a:chExt cx="64800" cy="64800"/>
            </a:xfrm>
          </p:grpSpPr>
          <p:cxnSp>
            <p:nvCxnSpPr>
              <p:cNvPr id="16583" name="Straight Connector 165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4" name="Straight Connector 165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8" name="Group 16537"/>
            <p:cNvGrpSpPr/>
            <p:nvPr/>
          </p:nvGrpSpPr>
          <p:grpSpPr>
            <a:xfrm>
              <a:off x="3736993" y="349909"/>
              <a:ext cx="64800" cy="64800"/>
              <a:chOff x="4180032" y="3419476"/>
              <a:chExt cx="64800" cy="64800"/>
            </a:xfrm>
          </p:grpSpPr>
          <p:cxnSp>
            <p:nvCxnSpPr>
              <p:cNvPr id="16581" name="Straight Connector 165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2" name="Straight Connector 165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39" name="Group 16538"/>
            <p:cNvGrpSpPr/>
            <p:nvPr/>
          </p:nvGrpSpPr>
          <p:grpSpPr>
            <a:xfrm>
              <a:off x="4278641" y="349909"/>
              <a:ext cx="64800" cy="64800"/>
              <a:chOff x="4180032" y="3419476"/>
              <a:chExt cx="64800" cy="64800"/>
            </a:xfrm>
          </p:grpSpPr>
          <p:cxnSp>
            <p:nvCxnSpPr>
              <p:cNvPr id="16579" name="Straight Connector 165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80" name="Straight Connector 165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0" name="Group 16539"/>
            <p:cNvGrpSpPr/>
            <p:nvPr/>
          </p:nvGrpSpPr>
          <p:grpSpPr>
            <a:xfrm>
              <a:off x="4820289" y="349909"/>
              <a:ext cx="64800" cy="64800"/>
              <a:chOff x="4180032" y="3419476"/>
              <a:chExt cx="64800" cy="64800"/>
            </a:xfrm>
          </p:grpSpPr>
          <p:cxnSp>
            <p:nvCxnSpPr>
              <p:cNvPr id="16577" name="Straight Connector 165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8" name="Straight Connector 165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1" name="Group 16540"/>
            <p:cNvGrpSpPr/>
            <p:nvPr/>
          </p:nvGrpSpPr>
          <p:grpSpPr>
            <a:xfrm>
              <a:off x="5497349" y="349909"/>
              <a:ext cx="64800" cy="64800"/>
              <a:chOff x="4180032" y="3419476"/>
              <a:chExt cx="64800" cy="64800"/>
            </a:xfrm>
          </p:grpSpPr>
          <p:cxnSp>
            <p:nvCxnSpPr>
              <p:cNvPr id="16575" name="Straight Connector 165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6" name="Straight Connector 165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2" name="Group 16541"/>
            <p:cNvGrpSpPr/>
            <p:nvPr/>
          </p:nvGrpSpPr>
          <p:grpSpPr>
            <a:xfrm>
              <a:off x="5903585" y="349909"/>
              <a:ext cx="64800" cy="64800"/>
              <a:chOff x="4180032" y="3419476"/>
              <a:chExt cx="64800" cy="64800"/>
            </a:xfrm>
          </p:grpSpPr>
          <p:cxnSp>
            <p:nvCxnSpPr>
              <p:cNvPr id="16573" name="Straight Connector 165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4" name="Straight Connector 165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3" name="Group 16542"/>
            <p:cNvGrpSpPr/>
            <p:nvPr/>
          </p:nvGrpSpPr>
          <p:grpSpPr>
            <a:xfrm>
              <a:off x="6580645" y="349909"/>
              <a:ext cx="64800" cy="64800"/>
              <a:chOff x="4180032" y="3419476"/>
              <a:chExt cx="64800" cy="64800"/>
            </a:xfrm>
          </p:grpSpPr>
          <p:cxnSp>
            <p:nvCxnSpPr>
              <p:cNvPr id="16571" name="Straight Connector 165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2" name="Straight Connector 165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4" name="Group 16543"/>
            <p:cNvGrpSpPr/>
            <p:nvPr/>
          </p:nvGrpSpPr>
          <p:grpSpPr>
            <a:xfrm>
              <a:off x="7257705" y="349909"/>
              <a:ext cx="64800" cy="64800"/>
              <a:chOff x="4180032" y="3419476"/>
              <a:chExt cx="64800" cy="64800"/>
            </a:xfrm>
          </p:grpSpPr>
          <p:cxnSp>
            <p:nvCxnSpPr>
              <p:cNvPr id="16569" name="Straight Connector 165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70" name="Straight Connector 165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5" name="Group 16544"/>
            <p:cNvGrpSpPr/>
            <p:nvPr/>
          </p:nvGrpSpPr>
          <p:grpSpPr>
            <a:xfrm>
              <a:off x="7934765" y="349909"/>
              <a:ext cx="64800" cy="64800"/>
              <a:chOff x="4180032" y="3419476"/>
              <a:chExt cx="64800" cy="64800"/>
            </a:xfrm>
          </p:grpSpPr>
          <p:cxnSp>
            <p:nvCxnSpPr>
              <p:cNvPr id="16567" name="Straight Connector 165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8" name="Straight Connector 165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6" name="Group 16545"/>
            <p:cNvGrpSpPr/>
            <p:nvPr/>
          </p:nvGrpSpPr>
          <p:grpSpPr>
            <a:xfrm>
              <a:off x="8611825" y="349909"/>
              <a:ext cx="64800" cy="64800"/>
              <a:chOff x="4180032" y="3419476"/>
              <a:chExt cx="64800" cy="64800"/>
            </a:xfrm>
          </p:grpSpPr>
          <p:cxnSp>
            <p:nvCxnSpPr>
              <p:cNvPr id="16565" name="Straight Connector 165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6" name="Straight Connector 165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7" name="Group 16546"/>
            <p:cNvGrpSpPr/>
            <p:nvPr/>
          </p:nvGrpSpPr>
          <p:grpSpPr>
            <a:xfrm>
              <a:off x="1028753" y="349909"/>
              <a:ext cx="64800" cy="64800"/>
              <a:chOff x="4180032" y="3419476"/>
              <a:chExt cx="64800" cy="64800"/>
            </a:xfrm>
          </p:grpSpPr>
          <p:cxnSp>
            <p:nvCxnSpPr>
              <p:cNvPr id="16563" name="Straight Connector 165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4" name="Straight Connector 165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8" name="Group 16547"/>
            <p:cNvGrpSpPr/>
            <p:nvPr/>
          </p:nvGrpSpPr>
          <p:grpSpPr>
            <a:xfrm>
              <a:off x="1841225" y="349909"/>
              <a:ext cx="64800" cy="64800"/>
              <a:chOff x="4180032" y="3419476"/>
              <a:chExt cx="64800" cy="64800"/>
            </a:xfrm>
          </p:grpSpPr>
          <p:cxnSp>
            <p:nvCxnSpPr>
              <p:cNvPr id="16561" name="Straight Connector 165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2" name="Straight Connector 165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49" name="Group 16548"/>
            <p:cNvGrpSpPr/>
            <p:nvPr/>
          </p:nvGrpSpPr>
          <p:grpSpPr>
            <a:xfrm>
              <a:off x="2789109" y="349909"/>
              <a:ext cx="64800" cy="64800"/>
              <a:chOff x="4180032" y="3419476"/>
              <a:chExt cx="64800" cy="64800"/>
            </a:xfrm>
          </p:grpSpPr>
          <p:cxnSp>
            <p:nvCxnSpPr>
              <p:cNvPr id="16559" name="Straight Connector 165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60" name="Straight Connector 165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50" name="Group 16549"/>
            <p:cNvGrpSpPr/>
            <p:nvPr/>
          </p:nvGrpSpPr>
          <p:grpSpPr>
            <a:xfrm>
              <a:off x="1976637" y="349909"/>
              <a:ext cx="64800" cy="64800"/>
              <a:chOff x="4180032" y="3419476"/>
              <a:chExt cx="64800" cy="64800"/>
            </a:xfrm>
          </p:grpSpPr>
          <p:cxnSp>
            <p:nvCxnSpPr>
              <p:cNvPr id="16557" name="Straight Connector 165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58" name="Straight Connector 165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51" name="Group 16550"/>
            <p:cNvGrpSpPr/>
            <p:nvPr/>
          </p:nvGrpSpPr>
          <p:grpSpPr>
            <a:xfrm>
              <a:off x="2924521" y="349909"/>
              <a:ext cx="64800" cy="64800"/>
              <a:chOff x="4180032" y="3419476"/>
              <a:chExt cx="64800" cy="64800"/>
            </a:xfrm>
          </p:grpSpPr>
          <p:cxnSp>
            <p:nvCxnSpPr>
              <p:cNvPr id="16555" name="Straight Connector 165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56" name="Straight Connector 165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552" name="Group 16551"/>
            <p:cNvGrpSpPr/>
            <p:nvPr/>
          </p:nvGrpSpPr>
          <p:grpSpPr>
            <a:xfrm>
              <a:off x="3059933" y="349909"/>
              <a:ext cx="64800" cy="64800"/>
              <a:chOff x="4180032" y="3419476"/>
              <a:chExt cx="64800" cy="64800"/>
            </a:xfrm>
          </p:grpSpPr>
          <p:cxnSp>
            <p:nvCxnSpPr>
              <p:cNvPr id="16553" name="Straight Connector 165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554" name="Straight Connector 165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grpSp>
        <p:nvGrpSpPr>
          <p:cNvPr id="16679" name="Group 16678"/>
          <p:cNvGrpSpPr/>
          <p:nvPr/>
        </p:nvGrpSpPr>
        <p:grpSpPr>
          <a:xfrm>
            <a:off x="468924" y="2736032"/>
            <a:ext cx="11280435" cy="64800"/>
            <a:chOff x="351693" y="349909"/>
            <a:chExt cx="8460326" cy="64800"/>
          </a:xfrm>
        </p:grpSpPr>
        <p:grpSp>
          <p:nvGrpSpPr>
            <p:cNvPr id="16680" name="Group 16679"/>
            <p:cNvGrpSpPr/>
            <p:nvPr/>
          </p:nvGrpSpPr>
          <p:grpSpPr>
            <a:xfrm>
              <a:off x="351693" y="349909"/>
              <a:ext cx="64800" cy="64800"/>
              <a:chOff x="4180032" y="3419476"/>
              <a:chExt cx="64800" cy="64800"/>
            </a:xfrm>
          </p:grpSpPr>
          <p:cxnSp>
            <p:nvCxnSpPr>
              <p:cNvPr id="16867" name="Straight Connector 168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8" name="Straight Connector 168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1" name="Group 16680"/>
            <p:cNvGrpSpPr/>
            <p:nvPr/>
          </p:nvGrpSpPr>
          <p:grpSpPr>
            <a:xfrm>
              <a:off x="487105" y="349909"/>
              <a:ext cx="64800" cy="64800"/>
              <a:chOff x="4180032" y="3419476"/>
              <a:chExt cx="64800" cy="64800"/>
            </a:xfrm>
          </p:grpSpPr>
          <p:cxnSp>
            <p:nvCxnSpPr>
              <p:cNvPr id="16865" name="Straight Connector 168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6" name="Straight Connector 168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2" name="Group 16681"/>
            <p:cNvGrpSpPr/>
            <p:nvPr/>
          </p:nvGrpSpPr>
          <p:grpSpPr>
            <a:xfrm>
              <a:off x="622517" y="349909"/>
              <a:ext cx="64800" cy="64800"/>
              <a:chOff x="4180032" y="3419476"/>
              <a:chExt cx="64800" cy="64800"/>
            </a:xfrm>
          </p:grpSpPr>
          <p:cxnSp>
            <p:nvCxnSpPr>
              <p:cNvPr id="16863" name="Straight Connector 168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4" name="Straight Connector 168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3" name="Group 16682"/>
            <p:cNvGrpSpPr/>
            <p:nvPr/>
          </p:nvGrpSpPr>
          <p:grpSpPr>
            <a:xfrm>
              <a:off x="1164165" y="349909"/>
              <a:ext cx="64800" cy="64800"/>
              <a:chOff x="4180032" y="3419476"/>
              <a:chExt cx="64800" cy="64800"/>
            </a:xfrm>
          </p:grpSpPr>
          <p:cxnSp>
            <p:nvCxnSpPr>
              <p:cNvPr id="16861" name="Straight Connector 168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2" name="Straight Connector 168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4" name="Group 16683"/>
            <p:cNvGrpSpPr/>
            <p:nvPr/>
          </p:nvGrpSpPr>
          <p:grpSpPr>
            <a:xfrm>
              <a:off x="2112049" y="349909"/>
              <a:ext cx="64800" cy="64800"/>
              <a:chOff x="4180032" y="3419476"/>
              <a:chExt cx="64800" cy="64800"/>
            </a:xfrm>
          </p:grpSpPr>
          <p:cxnSp>
            <p:nvCxnSpPr>
              <p:cNvPr id="16859" name="Straight Connector 168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60" name="Straight Connector 168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5" name="Group 16684"/>
            <p:cNvGrpSpPr/>
            <p:nvPr/>
          </p:nvGrpSpPr>
          <p:grpSpPr>
            <a:xfrm>
              <a:off x="3195345" y="349909"/>
              <a:ext cx="64800" cy="64800"/>
              <a:chOff x="4180032" y="3419476"/>
              <a:chExt cx="64800" cy="64800"/>
            </a:xfrm>
          </p:grpSpPr>
          <p:cxnSp>
            <p:nvCxnSpPr>
              <p:cNvPr id="16857" name="Straight Connector 168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8" name="Straight Connector 168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6" name="Group 16685"/>
            <p:cNvGrpSpPr/>
            <p:nvPr/>
          </p:nvGrpSpPr>
          <p:grpSpPr>
            <a:xfrm>
              <a:off x="3872405" y="349909"/>
              <a:ext cx="64800" cy="64800"/>
              <a:chOff x="4180032" y="3419476"/>
              <a:chExt cx="64800" cy="64800"/>
            </a:xfrm>
          </p:grpSpPr>
          <p:cxnSp>
            <p:nvCxnSpPr>
              <p:cNvPr id="16855" name="Straight Connector 168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6" name="Straight Connector 168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7" name="Group 16686"/>
            <p:cNvGrpSpPr/>
            <p:nvPr/>
          </p:nvGrpSpPr>
          <p:grpSpPr>
            <a:xfrm>
              <a:off x="4955701" y="349909"/>
              <a:ext cx="64800" cy="64800"/>
              <a:chOff x="4180032" y="3419476"/>
              <a:chExt cx="64800" cy="64800"/>
            </a:xfrm>
          </p:grpSpPr>
          <p:cxnSp>
            <p:nvCxnSpPr>
              <p:cNvPr id="16853" name="Straight Connector 168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4" name="Straight Connector 168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8" name="Group 16687"/>
            <p:cNvGrpSpPr/>
            <p:nvPr/>
          </p:nvGrpSpPr>
          <p:grpSpPr>
            <a:xfrm>
              <a:off x="5632761" y="349909"/>
              <a:ext cx="64800" cy="64800"/>
              <a:chOff x="4180032" y="3419476"/>
              <a:chExt cx="64800" cy="64800"/>
            </a:xfrm>
          </p:grpSpPr>
          <p:cxnSp>
            <p:nvCxnSpPr>
              <p:cNvPr id="16851" name="Straight Connector 168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2" name="Straight Connector 168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89" name="Group 16688"/>
            <p:cNvGrpSpPr/>
            <p:nvPr/>
          </p:nvGrpSpPr>
          <p:grpSpPr>
            <a:xfrm>
              <a:off x="6038997" y="349909"/>
              <a:ext cx="64800" cy="64800"/>
              <a:chOff x="4180032" y="3419476"/>
              <a:chExt cx="64800" cy="64800"/>
            </a:xfrm>
          </p:grpSpPr>
          <p:cxnSp>
            <p:nvCxnSpPr>
              <p:cNvPr id="16849" name="Straight Connector 168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50" name="Straight Connector 168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0" name="Group 16689"/>
            <p:cNvGrpSpPr/>
            <p:nvPr/>
          </p:nvGrpSpPr>
          <p:grpSpPr>
            <a:xfrm>
              <a:off x="6716057" y="349909"/>
              <a:ext cx="64800" cy="64800"/>
              <a:chOff x="4180032" y="3419476"/>
              <a:chExt cx="64800" cy="64800"/>
            </a:xfrm>
          </p:grpSpPr>
          <p:cxnSp>
            <p:nvCxnSpPr>
              <p:cNvPr id="16847" name="Straight Connector 168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8" name="Straight Connector 168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1" name="Group 16690"/>
            <p:cNvGrpSpPr/>
            <p:nvPr/>
          </p:nvGrpSpPr>
          <p:grpSpPr>
            <a:xfrm>
              <a:off x="7393117" y="349909"/>
              <a:ext cx="64800" cy="64800"/>
              <a:chOff x="4180032" y="3419476"/>
              <a:chExt cx="64800" cy="64800"/>
            </a:xfrm>
          </p:grpSpPr>
          <p:cxnSp>
            <p:nvCxnSpPr>
              <p:cNvPr id="16845" name="Straight Connector 168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6" name="Straight Connector 168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2" name="Group 16691"/>
            <p:cNvGrpSpPr/>
            <p:nvPr/>
          </p:nvGrpSpPr>
          <p:grpSpPr>
            <a:xfrm>
              <a:off x="8070177" y="349909"/>
              <a:ext cx="64800" cy="64800"/>
              <a:chOff x="4180032" y="3419476"/>
              <a:chExt cx="64800" cy="64800"/>
            </a:xfrm>
          </p:grpSpPr>
          <p:cxnSp>
            <p:nvCxnSpPr>
              <p:cNvPr id="16843" name="Straight Connector 168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4" name="Straight Connector 168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3" name="Group 16692"/>
            <p:cNvGrpSpPr/>
            <p:nvPr/>
          </p:nvGrpSpPr>
          <p:grpSpPr>
            <a:xfrm>
              <a:off x="8747219" y="349909"/>
              <a:ext cx="64800" cy="64800"/>
              <a:chOff x="4180032" y="3419476"/>
              <a:chExt cx="64800" cy="64800"/>
            </a:xfrm>
          </p:grpSpPr>
          <p:cxnSp>
            <p:nvCxnSpPr>
              <p:cNvPr id="16841" name="Straight Connector 1684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2" name="Straight Connector 1684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4" name="Group 16693"/>
            <p:cNvGrpSpPr/>
            <p:nvPr/>
          </p:nvGrpSpPr>
          <p:grpSpPr>
            <a:xfrm>
              <a:off x="1299577" y="349909"/>
              <a:ext cx="64800" cy="64800"/>
              <a:chOff x="4180032" y="3419476"/>
              <a:chExt cx="64800" cy="64800"/>
            </a:xfrm>
          </p:grpSpPr>
          <p:cxnSp>
            <p:nvCxnSpPr>
              <p:cNvPr id="16839" name="Straight Connector 1683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40" name="Straight Connector 1683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5" name="Group 16694"/>
            <p:cNvGrpSpPr/>
            <p:nvPr/>
          </p:nvGrpSpPr>
          <p:grpSpPr>
            <a:xfrm>
              <a:off x="2247461" y="349909"/>
              <a:ext cx="64800" cy="64800"/>
              <a:chOff x="4180032" y="3419476"/>
              <a:chExt cx="64800" cy="64800"/>
            </a:xfrm>
          </p:grpSpPr>
          <p:cxnSp>
            <p:nvCxnSpPr>
              <p:cNvPr id="16837" name="Straight Connector 1683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8" name="Straight Connector 1683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6" name="Group 16695"/>
            <p:cNvGrpSpPr/>
            <p:nvPr/>
          </p:nvGrpSpPr>
          <p:grpSpPr>
            <a:xfrm>
              <a:off x="3330757" y="349909"/>
              <a:ext cx="64800" cy="64800"/>
              <a:chOff x="4180032" y="3419476"/>
              <a:chExt cx="64800" cy="64800"/>
            </a:xfrm>
          </p:grpSpPr>
          <p:cxnSp>
            <p:nvCxnSpPr>
              <p:cNvPr id="16835" name="Straight Connector 1683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6" name="Straight Connector 1683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7" name="Group 16696"/>
            <p:cNvGrpSpPr/>
            <p:nvPr/>
          </p:nvGrpSpPr>
          <p:grpSpPr>
            <a:xfrm>
              <a:off x="4007817" y="349909"/>
              <a:ext cx="64800" cy="64800"/>
              <a:chOff x="4180032" y="3419476"/>
              <a:chExt cx="64800" cy="64800"/>
            </a:xfrm>
          </p:grpSpPr>
          <p:cxnSp>
            <p:nvCxnSpPr>
              <p:cNvPr id="16833" name="Straight Connector 1683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4" name="Straight Connector 1683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8" name="Group 16697"/>
            <p:cNvGrpSpPr/>
            <p:nvPr/>
          </p:nvGrpSpPr>
          <p:grpSpPr>
            <a:xfrm>
              <a:off x="4414053" y="349909"/>
              <a:ext cx="64800" cy="64800"/>
              <a:chOff x="4180032" y="3419476"/>
              <a:chExt cx="64800" cy="64800"/>
            </a:xfrm>
          </p:grpSpPr>
          <p:cxnSp>
            <p:nvCxnSpPr>
              <p:cNvPr id="16831" name="Straight Connector 1683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2" name="Straight Connector 1683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699" name="Group 16698"/>
            <p:cNvGrpSpPr/>
            <p:nvPr/>
          </p:nvGrpSpPr>
          <p:grpSpPr>
            <a:xfrm>
              <a:off x="5091113" y="349909"/>
              <a:ext cx="64800" cy="64800"/>
              <a:chOff x="4180032" y="3419476"/>
              <a:chExt cx="64800" cy="64800"/>
            </a:xfrm>
          </p:grpSpPr>
          <p:cxnSp>
            <p:nvCxnSpPr>
              <p:cNvPr id="16829" name="Straight Connector 1682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30" name="Straight Connector 1682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0" name="Group 16699"/>
            <p:cNvGrpSpPr/>
            <p:nvPr/>
          </p:nvGrpSpPr>
          <p:grpSpPr>
            <a:xfrm>
              <a:off x="6174409" y="349909"/>
              <a:ext cx="64800" cy="64800"/>
              <a:chOff x="4180032" y="3419476"/>
              <a:chExt cx="64800" cy="64800"/>
            </a:xfrm>
          </p:grpSpPr>
          <p:cxnSp>
            <p:nvCxnSpPr>
              <p:cNvPr id="16827" name="Straight Connector 1682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8" name="Straight Connector 1682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1" name="Group 16700"/>
            <p:cNvGrpSpPr/>
            <p:nvPr/>
          </p:nvGrpSpPr>
          <p:grpSpPr>
            <a:xfrm>
              <a:off x="6851469" y="349909"/>
              <a:ext cx="64800" cy="64800"/>
              <a:chOff x="4180032" y="3419476"/>
              <a:chExt cx="64800" cy="64800"/>
            </a:xfrm>
          </p:grpSpPr>
          <p:cxnSp>
            <p:nvCxnSpPr>
              <p:cNvPr id="16825" name="Straight Connector 1682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6" name="Straight Connector 1682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2" name="Group 16701"/>
            <p:cNvGrpSpPr/>
            <p:nvPr/>
          </p:nvGrpSpPr>
          <p:grpSpPr>
            <a:xfrm>
              <a:off x="7528529" y="349909"/>
              <a:ext cx="64800" cy="64800"/>
              <a:chOff x="4180032" y="3419476"/>
              <a:chExt cx="64800" cy="64800"/>
            </a:xfrm>
          </p:grpSpPr>
          <p:cxnSp>
            <p:nvCxnSpPr>
              <p:cNvPr id="16823" name="Straight Connector 1682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4" name="Straight Connector 1682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3" name="Group 16702"/>
            <p:cNvGrpSpPr/>
            <p:nvPr/>
          </p:nvGrpSpPr>
          <p:grpSpPr>
            <a:xfrm>
              <a:off x="8205589" y="349909"/>
              <a:ext cx="64800" cy="64800"/>
              <a:chOff x="4180032" y="3419476"/>
              <a:chExt cx="64800" cy="64800"/>
            </a:xfrm>
          </p:grpSpPr>
          <p:cxnSp>
            <p:nvCxnSpPr>
              <p:cNvPr id="16821" name="Straight Connector 1682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2" name="Straight Connector 1682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4" name="Group 16703"/>
            <p:cNvGrpSpPr/>
            <p:nvPr/>
          </p:nvGrpSpPr>
          <p:grpSpPr>
            <a:xfrm>
              <a:off x="757929" y="349909"/>
              <a:ext cx="64800" cy="64800"/>
              <a:chOff x="4180032" y="3419476"/>
              <a:chExt cx="64800" cy="64800"/>
            </a:xfrm>
          </p:grpSpPr>
          <p:cxnSp>
            <p:nvCxnSpPr>
              <p:cNvPr id="16819" name="Straight Connector 1681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20" name="Straight Connector 1681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5" name="Group 16704"/>
            <p:cNvGrpSpPr/>
            <p:nvPr/>
          </p:nvGrpSpPr>
          <p:grpSpPr>
            <a:xfrm>
              <a:off x="1434989" y="349909"/>
              <a:ext cx="64800" cy="64800"/>
              <a:chOff x="4180032" y="3419476"/>
              <a:chExt cx="64800" cy="64800"/>
            </a:xfrm>
          </p:grpSpPr>
          <p:cxnSp>
            <p:nvCxnSpPr>
              <p:cNvPr id="16817" name="Straight Connector 1681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8" name="Straight Connector 1681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6" name="Group 16705"/>
            <p:cNvGrpSpPr/>
            <p:nvPr/>
          </p:nvGrpSpPr>
          <p:grpSpPr>
            <a:xfrm>
              <a:off x="2382873" y="349909"/>
              <a:ext cx="64800" cy="64800"/>
              <a:chOff x="4180032" y="3419476"/>
              <a:chExt cx="64800" cy="64800"/>
            </a:xfrm>
          </p:grpSpPr>
          <p:cxnSp>
            <p:nvCxnSpPr>
              <p:cNvPr id="16815" name="Straight Connector 1681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6" name="Straight Connector 1681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7" name="Group 16706"/>
            <p:cNvGrpSpPr/>
            <p:nvPr/>
          </p:nvGrpSpPr>
          <p:grpSpPr>
            <a:xfrm>
              <a:off x="3466169" y="349909"/>
              <a:ext cx="64800" cy="64800"/>
              <a:chOff x="4180032" y="3419476"/>
              <a:chExt cx="64800" cy="64800"/>
            </a:xfrm>
          </p:grpSpPr>
          <p:cxnSp>
            <p:nvCxnSpPr>
              <p:cNvPr id="16813" name="Straight Connector 1681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4" name="Straight Connector 1681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8" name="Group 16707"/>
            <p:cNvGrpSpPr/>
            <p:nvPr/>
          </p:nvGrpSpPr>
          <p:grpSpPr>
            <a:xfrm>
              <a:off x="4143229" y="349909"/>
              <a:ext cx="64800" cy="64800"/>
              <a:chOff x="4180032" y="3419476"/>
              <a:chExt cx="64800" cy="64800"/>
            </a:xfrm>
          </p:grpSpPr>
          <p:cxnSp>
            <p:nvCxnSpPr>
              <p:cNvPr id="16811" name="Straight Connector 1681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2" name="Straight Connector 1681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09" name="Group 16708"/>
            <p:cNvGrpSpPr/>
            <p:nvPr/>
          </p:nvGrpSpPr>
          <p:grpSpPr>
            <a:xfrm>
              <a:off x="4549465" y="349909"/>
              <a:ext cx="64800" cy="64800"/>
              <a:chOff x="4180032" y="3419476"/>
              <a:chExt cx="64800" cy="64800"/>
            </a:xfrm>
          </p:grpSpPr>
          <p:cxnSp>
            <p:nvCxnSpPr>
              <p:cNvPr id="16809" name="Straight Connector 1680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10" name="Straight Connector 1680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0" name="Group 16709"/>
            <p:cNvGrpSpPr/>
            <p:nvPr/>
          </p:nvGrpSpPr>
          <p:grpSpPr>
            <a:xfrm>
              <a:off x="5226525" y="349909"/>
              <a:ext cx="64800" cy="64800"/>
              <a:chOff x="4180032" y="3419476"/>
              <a:chExt cx="64800" cy="64800"/>
            </a:xfrm>
          </p:grpSpPr>
          <p:cxnSp>
            <p:nvCxnSpPr>
              <p:cNvPr id="16807" name="Straight Connector 1680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8" name="Straight Connector 1680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1" name="Group 16710"/>
            <p:cNvGrpSpPr/>
            <p:nvPr/>
          </p:nvGrpSpPr>
          <p:grpSpPr>
            <a:xfrm>
              <a:off x="6309821" y="349909"/>
              <a:ext cx="64800" cy="64800"/>
              <a:chOff x="4180032" y="3419476"/>
              <a:chExt cx="64800" cy="64800"/>
            </a:xfrm>
          </p:grpSpPr>
          <p:cxnSp>
            <p:nvCxnSpPr>
              <p:cNvPr id="16805" name="Straight Connector 1680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6" name="Straight Connector 1680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2" name="Group 16711"/>
            <p:cNvGrpSpPr/>
            <p:nvPr/>
          </p:nvGrpSpPr>
          <p:grpSpPr>
            <a:xfrm>
              <a:off x="6986881" y="349909"/>
              <a:ext cx="64800" cy="64800"/>
              <a:chOff x="4180032" y="3419476"/>
              <a:chExt cx="64800" cy="64800"/>
            </a:xfrm>
          </p:grpSpPr>
          <p:cxnSp>
            <p:nvCxnSpPr>
              <p:cNvPr id="16803" name="Straight Connector 1680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4" name="Straight Connector 1680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3" name="Group 16712"/>
            <p:cNvGrpSpPr/>
            <p:nvPr/>
          </p:nvGrpSpPr>
          <p:grpSpPr>
            <a:xfrm>
              <a:off x="7663941" y="349909"/>
              <a:ext cx="64800" cy="64800"/>
              <a:chOff x="4180032" y="3419476"/>
              <a:chExt cx="64800" cy="64800"/>
            </a:xfrm>
          </p:grpSpPr>
          <p:cxnSp>
            <p:nvCxnSpPr>
              <p:cNvPr id="16801" name="Straight Connector 1680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2" name="Straight Connector 1680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4" name="Group 16713"/>
            <p:cNvGrpSpPr/>
            <p:nvPr/>
          </p:nvGrpSpPr>
          <p:grpSpPr>
            <a:xfrm>
              <a:off x="8341001" y="349909"/>
              <a:ext cx="64800" cy="64800"/>
              <a:chOff x="4180032" y="3419476"/>
              <a:chExt cx="64800" cy="64800"/>
            </a:xfrm>
          </p:grpSpPr>
          <p:cxnSp>
            <p:nvCxnSpPr>
              <p:cNvPr id="16799" name="Straight Connector 1679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800" name="Straight Connector 1679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5" name="Group 16714"/>
            <p:cNvGrpSpPr/>
            <p:nvPr/>
          </p:nvGrpSpPr>
          <p:grpSpPr>
            <a:xfrm>
              <a:off x="893341" y="349909"/>
              <a:ext cx="64800" cy="64800"/>
              <a:chOff x="4180032" y="3419476"/>
              <a:chExt cx="64800" cy="64800"/>
            </a:xfrm>
          </p:grpSpPr>
          <p:cxnSp>
            <p:nvCxnSpPr>
              <p:cNvPr id="16797" name="Straight Connector 1679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8" name="Straight Connector 1679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6" name="Group 16715"/>
            <p:cNvGrpSpPr/>
            <p:nvPr/>
          </p:nvGrpSpPr>
          <p:grpSpPr>
            <a:xfrm>
              <a:off x="1570401" y="349909"/>
              <a:ext cx="64800" cy="64800"/>
              <a:chOff x="4180032" y="3419476"/>
              <a:chExt cx="64800" cy="64800"/>
            </a:xfrm>
          </p:grpSpPr>
          <p:cxnSp>
            <p:nvCxnSpPr>
              <p:cNvPr id="16795" name="Straight Connector 1679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6" name="Straight Connector 1679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7" name="Group 16716"/>
            <p:cNvGrpSpPr/>
            <p:nvPr/>
          </p:nvGrpSpPr>
          <p:grpSpPr>
            <a:xfrm>
              <a:off x="2518285" y="349909"/>
              <a:ext cx="64800" cy="64800"/>
              <a:chOff x="4180032" y="3419476"/>
              <a:chExt cx="64800" cy="64800"/>
            </a:xfrm>
          </p:grpSpPr>
          <p:cxnSp>
            <p:nvCxnSpPr>
              <p:cNvPr id="16793" name="Straight Connector 1679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4" name="Straight Connector 1679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8" name="Group 16717"/>
            <p:cNvGrpSpPr/>
            <p:nvPr/>
          </p:nvGrpSpPr>
          <p:grpSpPr>
            <a:xfrm>
              <a:off x="3601581" y="349909"/>
              <a:ext cx="64800" cy="64800"/>
              <a:chOff x="4180032" y="3419476"/>
              <a:chExt cx="64800" cy="64800"/>
            </a:xfrm>
          </p:grpSpPr>
          <p:cxnSp>
            <p:nvCxnSpPr>
              <p:cNvPr id="16791" name="Straight Connector 1679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2" name="Straight Connector 1679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19" name="Group 16718"/>
            <p:cNvGrpSpPr/>
            <p:nvPr/>
          </p:nvGrpSpPr>
          <p:grpSpPr>
            <a:xfrm>
              <a:off x="4684877" y="349909"/>
              <a:ext cx="64800" cy="64800"/>
              <a:chOff x="4180032" y="3419476"/>
              <a:chExt cx="64800" cy="64800"/>
            </a:xfrm>
          </p:grpSpPr>
          <p:cxnSp>
            <p:nvCxnSpPr>
              <p:cNvPr id="16789" name="Straight Connector 1678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90" name="Straight Connector 1678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0" name="Group 16719"/>
            <p:cNvGrpSpPr/>
            <p:nvPr/>
          </p:nvGrpSpPr>
          <p:grpSpPr>
            <a:xfrm>
              <a:off x="5361937" y="349909"/>
              <a:ext cx="64800" cy="64800"/>
              <a:chOff x="4180032" y="3419476"/>
              <a:chExt cx="64800" cy="64800"/>
            </a:xfrm>
          </p:grpSpPr>
          <p:cxnSp>
            <p:nvCxnSpPr>
              <p:cNvPr id="16787" name="Straight Connector 1678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8" name="Straight Connector 1678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1" name="Group 16720"/>
            <p:cNvGrpSpPr/>
            <p:nvPr/>
          </p:nvGrpSpPr>
          <p:grpSpPr>
            <a:xfrm>
              <a:off x="5768173" y="349909"/>
              <a:ext cx="64800" cy="64800"/>
              <a:chOff x="4180032" y="3419476"/>
              <a:chExt cx="64800" cy="64800"/>
            </a:xfrm>
          </p:grpSpPr>
          <p:cxnSp>
            <p:nvCxnSpPr>
              <p:cNvPr id="16785" name="Straight Connector 1678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6" name="Straight Connector 1678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2" name="Group 16721"/>
            <p:cNvGrpSpPr/>
            <p:nvPr/>
          </p:nvGrpSpPr>
          <p:grpSpPr>
            <a:xfrm>
              <a:off x="6445233" y="349909"/>
              <a:ext cx="64800" cy="64800"/>
              <a:chOff x="4180032" y="3419476"/>
              <a:chExt cx="64800" cy="64800"/>
            </a:xfrm>
          </p:grpSpPr>
          <p:cxnSp>
            <p:nvCxnSpPr>
              <p:cNvPr id="16783" name="Straight Connector 1678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4" name="Straight Connector 1678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3" name="Group 16722"/>
            <p:cNvGrpSpPr/>
            <p:nvPr/>
          </p:nvGrpSpPr>
          <p:grpSpPr>
            <a:xfrm>
              <a:off x="7122293" y="349909"/>
              <a:ext cx="64800" cy="64800"/>
              <a:chOff x="4180032" y="3419476"/>
              <a:chExt cx="64800" cy="64800"/>
            </a:xfrm>
          </p:grpSpPr>
          <p:cxnSp>
            <p:nvCxnSpPr>
              <p:cNvPr id="16781" name="Straight Connector 1678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2" name="Straight Connector 1678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4" name="Group 16723"/>
            <p:cNvGrpSpPr/>
            <p:nvPr/>
          </p:nvGrpSpPr>
          <p:grpSpPr>
            <a:xfrm>
              <a:off x="7799353" y="349909"/>
              <a:ext cx="64800" cy="64800"/>
              <a:chOff x="4180032" y="3419476"/>
              <a:chExt cx="64800" cy="64800"/>
            </a:xfrm>
          </p:grpSpPr>
          <p:cxnSp>
            <p:nvCxnSpPr>
              <p:cNvPr id="16779" name="Straight Connector 1677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80" name="Straight Connector 1677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5" name="Group 16724"/>
            <p:cNvGrpSpPr/>
            <p:nvPr/>
          </p:nvGrpSpPr>
          <p:grpSpPr>
            <a:xfrm>
              <a:off x="8476413" y="349909"/>
              <a:ext cx="64800" cy="64800"/>
              <a:chOff x="4180032" y="3419476"/>
              <a:chExt cx="64800" cy="64800"/>
            </a:xfrm>
          </p:grpSpPr>
          <p:cxnSp>
            <p:nvCxnSpPr>
              <p:cNvPr id="16777" name="Straight Connector 1677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8" name="Straight Connector 1677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6" name="Group 16725"/>
            <p:cNvGrpSpPr/>
            <p:nvPr/>
          </p:nvGrpSpPr>
          <p:grpSpPr>
            <a:xfrm>
              <a:off x="1705813" y="349909"/>
              <a:ext cx="64800" cy="64800"/>
              <a:chOff x="4180032" y="3419476"/>
              <a:chExt cx="64800" cy="64800"/>
            </a:xfrm>
          </p:grpSpPr>
          <p:cxnSp>
            <p:nvCxnSpPr>
              <p:cNvPr id="16775" name="Straight Connector 1677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6" name="Straight Connector 1677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7" name="Group 16726"/>
            <p:cNvGrpSpPr/>
            <p:nvPr/>
          </p:nvGrpSpPr>
          <p:grpSpPr>
            <a:xfrm>
              <a:off x="2653697" y="349909"/>
              <a:ext cx="64800" cy="64800"/>
              <a:chOff x="4180032" y="3419476"/>
              <a:chExt cx="64800" cy="64800"/>
            </a:xfrm>
          </p:grpSpPr>
          <p:cxnSp>
            <p:nvCxnSpPr>
              <p:cNvPr id="16773" name="Straight Connector 1677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4" name="Straight Connector 1677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8" name="Group 16727"/>
            <p:cNvGrpSpPr/>
            <p:nvPr/>
          </p:nvGrpSpPr>
          <p:grpSpPr>
            <a:xfrm>
              <a:off x="3736993" y="349909"/>
              <a:ext cx="64800" cy="64800"/>
              <a:chOff x="4180032" y="3419476"/>
              <a:chExt cx="64800" cy="64800"/>
            </a:xfrm>
          </p:grpSpPr>
          <p:cxnSp>
            <p:nvCxnSpPr>
              <p:cNvPr id="16771" name="Straight Connector 1677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2" name="Straight Connector 1677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29" name="Group 16728"/>
            <p:cNvGrpSpPr/>
            <p:nvPr/>
          </p:nvGrpSpPr>
          <p:grpSpPr>
            <a:xfrm>
              <a:off x="4278641" y="349909"/>
              <a:ext cx="64800" cy="64800"/>
              <a:chOff x="4180032" y="3419476"/>
              <a:chExt cx="64800" cy="64800"/>
            </a:xfrm>
          </p:grpSpPr>
          <p:cxnSp>
            <p:nvCxnSpPr>
              <p:cNvPr id="16769" name="Straight Connector 1676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70" name="Straight Connector 1676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0" name="Group 16729"/>
            <p:cNvGrpSpPr/>
            <p:nvPr/>
          </p:nvGrpSpPr>
          <p:grpSpPr>
            <a:xfrm>
              <a:off x="4820289" y="349909"/>
              <a:ext cx="64800" cy="64800"/>
              <a:chOff x="4180032" y="3419476"/>
              <a:chExt cx="64800" cy="64800"/>
            </a:xfrm>
          </p:grpSpPr>
          <p:cxnSp>
            <p:nvCxnSpPr>
              <p:cNvPr id="16767" name="Straight Connector 1676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8" name="Straight Connector 1676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1" name="Group 16730"/>
            <p:cNvGrpSpPr/>
            <p:nvPr/>
          </p:nvGrpSpPr>
          <p:grpSpPr>
            <a:xfrm>
              <a:off x="5497349" y="349909"/>
              <a:ext cx="64800" cy="64800"/>
              <a:chOff x="4180032" y="3419476"/>
              <a:chExt cx="64800" cy="64800"/>
            </a:xfrm>
          </p:grpSpPr>
          <p:cxnSp>
            <p:nvCxnSpPr>
              <p:cNvPr id="16765" name="Straight Connector 1676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6" name="Straight Connector 1676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2" name="Group 16731"/>
            <p:cNvGrpSpPr/>
            <p:nvPr/>
          </p:nvGrpSpPr>
          <p:grpSpPr>
            <a:xfrm>
              <a:off x="5903585" y="349909"/>
              <a:ext cx="64800" cy="64800"/>
              <a:chOff x="4180032" y="3419476"/>
              <a:chExt cx="64800" cy="64800"/>
            </a:xfrm>
          </p:grpSpPr>
          <p:cxnSp>
            <p:nvCxnSpPr>
              <p:cNvPr id="16763" name="Straight Connector 1676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4" name="Straight Connector 1676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3" name="Group 16732"/>
            <p:cNvGrpSpPr/>
            <p:nvPr/>
          </p:nvGrpSpPr>
          <p:grpSpPr>
            <a:xfrm>
              <a:off x="6580645" y="349909"/>
              <a:ext cx="64800" cy="64800"/>
              <a:chOff x="4180032" y="3419476"/>
              <a:chExt cx="64800" cy="64800"/>
            </a:xfrm>
          </p:grpSpPr>
          <p:cxnSp>
            <p:nvCxnSpPr>
              <p:cNvPr id="16761" name="Straight Connector 1676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2" name="Straight Connector 1676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4" name="Group 16733"/>
            <p:cNvGrpSpPr/>
            <p:nvPr/>
          </p:nvGrpSpPr>
          <p:grpSpPr>
            <a:xfrm>
              <a:off x="7257705" y="349909"/>
              <a:ext cx="64800" cy="64800"/>
              <a:chOff x="4180032" y="3419476"/>
              <a:chExt cx="64800" cy="64800"/>
            </a:xfrm>
          </p:grpSpPr>
          <p:cxnSp>
            <p:nvCxnSpPr>
              <p:cNvPr id="16759" name="Straight Connector 1675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60" name="Straight Connector 1675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5" name="Group 16734"/>
            <p:cNvGrpSpPr/>
            <p:nvPr/>
          </p:nvGrpSpPr>
          <p:grpSpPr>
            <a:xfrm>
              <a:off x="7934765" y="349909"/>
              <a:ext cx="64800" cy="64800"/>
              <a:chOff x="4180032" y="3419476"/>
              <a:chExt cx="64800" cy="64800"/>
            </a:xfrm>
          </p:grpSpPr>
          <p:cxnSp>
            <p:nvCxnSpPr>
              <p:cNvPr id="16757" name="Straight Connector 1675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8" name="Straight Connector 1675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6" name="Group 16735"/>
            <p:cNvGrpSpPr/>
            <p:nvPr/>
          </p:nvGrpSpPr>
          <p:grpSpPr>
            <a:xfrm>
              <a:off x="8611825" y="349909"/>
              <a:ext cx="64800" cy="64800"/>
              <a:chOff x="4180032" y="3419476"/>
              <a:chExt cx="64800" cy="64800"/>
            </a:xfrm>
          </p:grpSpPr>
          <p:cxnSp>
            <p:nvCxnSpPr>
              <p:cNvPr id="16755" name="Straight Connector 1675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6" name="Straight Connector 1675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7" name="Group 16736"/>
            <p:cNvGrpSpPr/>
            <p:nvPr/>
          </p:nvGrpSpPr>
          <p:grpSpPr>
            <a:xfrm>
              <a:off x="1028753" y="349909"/>
              <a:ext cx="64800" cy="64800"/>
              <a:chOff x="4180032" y="3419476"/>
              <a:chExt cx="64800" cy="64800"/>
            </a:xfrm>
          </p:grpSpPr>
          <p:cxnSp>
            <p:nvCxnSpPr>
              <p:cNvPr id="16753" name="Straight Connector 1675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4" name="Straight Connector 1675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8" name="Group 16737"/>
            <p:cNvGrpSpPr/>
            <p:nvPr/>
          </p:nvGrpSpPr>
          <p:grpSpPr>
            <a:xfrm>
              <a:off x="1841225" y="349909"/>
              <a:ext cx="64800" cy="64800"/>
              <a:chOff x="4180032" y="3419476"/>
              <a:chExt cx="64800" cy="64800"/>
            </a:xfrm>
          </p:grpSpPr>
          <p:cxnSp>
            <p:nvCxnSpPr>
              <p:cNvPr id="16751" name="Straight Connector 16750"/>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2" name="Straight Connector 16751"/>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39" name="Group 16738"/>
            <p:cNvGrpSpPr/>
            <p:nvPr/>
          </p:nvGrpSpPr>
          <p:grpSpPr>
            <a:xfrm>
              <a:off x="2789109" y="349909"/>
              <a:ext cx="64800" cy="64800"/>
              <a:chOff x="4180032" y="3419476"/>
              <a:chExt cx="64800" cy="64800"/>
            </a:xfrm>
          </p:grpSpPr>
          <p:cxnSp>
            <p:nvCxnSpPr>
              <p:cNvPr id="16749" name="Straight Connector 16748"/>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50" name="Straight Connector 16749"/>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40" name="Group 16739"/>
            <p:cNvGrpSpPr/>
            <p:nvPr/>
          </p:nvGrpSpPr>
          <p:grpSpPr>
            <a:xfrm>
              <a:off x="1976637" y="349909"/>
              <a:ext cx="64800" cy="64800"/>
              <a:chOff x="4180032" y="3419476"/>
              <a:chExt cx="64800" cy="64800"/>
            </a:xfrm>
          </p:grpSpPr>
          <p:cxnSp>
            <p:nvCxnSpPr>
              <p:cNvPr id="16747" name="Straight Connector 16746"/>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48" name="Straight Connector 16747"/>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41" name="Group 16740"/>
            <p:cNvGrpSpPr/>
            <p:nvPr/>
          </p:nvGrpSpPr>
          <p:grpSpPr>
            <a:xfrm>
              <a:off x="2924521" y="349909"/>
              <a:ext cx="64800" cy="64800"/>
              <a:chOff x="4180032" y="3419476"/>
              <a:chExt cx="64800" cy="64800"/>
            </a:xfrm>
          </p:grpSpPr>
          <p:cxnSp>
            <p:nvCxnSpPr>
              <p:cNvPr id="16745" name="Straight Connector 16744"/>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46" name="Straight Connector 16745"/>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nvGrpSpPr>
            <p:cNvPr id="16742" name="Group 16741"/>
            <p:cNvGrpSpPr/>
            <p:nvPr/>
          </p:nvGrpSpPr>
          <p:grpSpPr>
            <a:xfrm>
              <a:off x="3059933" y="349909"/>
              <a:ext cx="64800" cy="64800"/>
              <a:chOff x="4180032" y="3419476"/>
              <a:chExt cx="64800" cy="64800"/>
            </a:xfrm>
          </p:grpSpPr>
          <p:cxnSp>
            <p:nvCxnSpPr>
              <p:cNvPr id="16743" name="Straight Connector 16742"/>
              <p:cNvCxnSpPr/>
              <p:nvPr/>
            </p:nvCxnSpPr>
            <p:spPr>
              <a:xfrm flipV="1">
                <a:off x="4180032" y="3451876"/>
                <a:ext cx="64800" cy="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cxnSp>
            <p:nvCxnSpPr>
              <p:cNvPr id="16744" name="Straight Connector 16743"/>
              <p:cNvCxnSpPr/>
              <p:nvPr/>
            </p:nvCxnSpPr>
            <p:spPr>
              <a:xfrm flipV="1">
                <a:off x="4212432" y="3419476"/>
                <a:ext cx="0" cy="64800"/>
              </a:xfrm>
              <a:prstGeom prst="line">
                <a:avLst/>
              </a:prstGeom>
              <a:ln w="12700">
                <a:solidFill>
                  <a:srgbClr val="90D6E1"/>
                </a:solidFill>
              </a:ln>
              <a:effectLst/>
            </p:spPr>
            <p:style>
              <a:lnRef idx="2">
                <a:schemeClr val="accent1"/>
              </a:lnRef>
              <a:fillRef idx="0">
                <a:schemeClr val="accent1"/>
              </a:fillRef>
              <a:effectRef idx="1">
                <a:schemeClr val="accent1"/>
              </a:effectRef>
              <a:fontRef idx="minor">
                <a:schemeClr val="tx1"/>
              </a:fontRef>
            </p:style>
          </p:cxnSp>
        </p:grpSp>
      </p:grpSp>
      <p:sp>
        <p:nvSpPr>
          <p:cNvPr id="4" name="Text Placeholder 3"/>
          <p:cNvSpPr>
            <a:spLocks noGrp="1"/>
          </p:cNvSpPr>
          <p:nvPr>
            <p:ph type="body" sz="quarter" idx="11" hasCustomPrompt="1"/>
          </p:nvPr>
        </p:nvSpPr>
        <p:spPr>
          <a:xfrm>
            <a:off x="7954433" y="-1547043"/>
            <a:ext cx="6913033" cy="5218942"/>
          </a:xfrm>
          <a:prstGeom prst="rect">
            <a:avLst/>
          </a:prstGeom>
        </p:spPr>
        <p:txBody>
          <a:bodyPr>
            <a:noAutofit/>
          </a:bodyPr>
          <a:lstStyle>
            <a:lvl1pPr marL="0" indent="0">
              <a:buNone/>
              <a:defRPr sz="50000" b="1">
                <a:solidFill>
                  <a:schemeClr val="bg1"/>
                </a:solidFill>
                <a:latin typeface="Arial MT"/>
              </a:defRPr>
            </a:lvl1pPr>
            <a:lvl2pPr marL="422041" indent="0">
              <a:buNone/>
              <a:defRPr sz="50000">
                <a:solidFill>
                  <a:schemeClr val="bg1"/>
                </a:solidFill>
              </a:defRPr>
            </a:lvl2pPr>
            <a:lvl3pPr marL="844082" indent="0">
              <a:buNone/>
              <a:defRPr sz="50000">
                <a:solidFill>
                  <a:schemeClr val="bg1"/>
                </a:solidFill>
              </a:defRPr>
            </a:lvl3pPr>
            <a:lvl4pPr marL="1266124" indent="0">
              <a:buNone/>
              <a:defRPr sz="50000">
                <a:solidFill>
                  <a:schemeClr val="bg1"/>
                </a:solidFill>
              </a:defRPr>
            </a:lvl4pPr>
            <a:lvl5pPr marL="1688165" indent="0">
              <a:buNone/>
              <a:defRPr sz="50000">
                <a:solidFill>
                  <a:schemeClr val="bg1"/>
                </a:solidFill>
              </a:defRPr>
            </a:lvl5pPr>
          </a:lstStyle>
          <a:p>
            <a:pPr lvl="0"/>
            <a:r>
              <a:rPr lang="en-US"/>
              <a:t>2</a:t>
            </a:r>
            <a:endParaRPr lang="en-GB"/>
          </a:p>
        </p:txBody>
      </p:sp>
    </p:spTree>
    <p:extLst>
      <p:ext uri="{BB962C8B-B14F-4D97-AF65-F5344CB8AC3E}">
        <p14:creationId xmlns:p14="http://schemas.microsoft.com/office/powerpoint/2010/main" val="943588271"/>
      </p:ext>
    </p:extLst>
  </p:cSld>
  <p:clrMapOvr>
    <a:masterClrMapping/>
  </p:clrMapOvr>
  <p:transition spd="slow">
    <p:fade/>
  </p:transition>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 3">
    <p:bg>
      <p:bgPr>
        <a:solidFill>
          <a:schemeClr val="bg1">
            <a:lumMod val="50000"/>
          </a:schemeClr>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68924" y="4800633"/>
            <a:ext cx="11316115" cy="914400"/>
          </a:xfrm>
          <a:prstGeom prst="rect">
            <a:avLst/>
          </a:prstGeom>
        </p:spPr>
        <p:txBody>
          <a:bodyPr lIns="0">
            <a:noAutofit/>
          </a:bodyPr>
          <a:lstStyle>
            <a:lvl1pPr marL="0" indent="0">
              <a:lnSpc>
                <a:spcPct val="80000"/>
              </a:lnSpc>
              <a:spcBef>
                <a:spcPts val="0"/>
              </a:spcBef>
              <a:buNone/>
              <a:defRPr sz="4000" b="1" baseline="0">
                <a:solidFill>
                  <a:schemeClr val="bg1"/>
                </a:solidFill>
                <a:latin typeface="Arial" panose="020B0604020202020204" pitchFamily="34" charset="0"/>
                <a:cs typeface="Arial" panose="020B0604020202020204" pitchFamily="34" charset="0"/>
              </a:defRPr>
            </a:lvl1pPr>
            <a:lvl2pPr marL="422041" indent="0">
              <a:lnSpc>
                <a:spcPct val="80000"/>
              </a:lnSpc>
              <a:spcBef>
                <a:spcPts val="0"/>
              </a:spcBef>
              <a:buNone/>
              <a:defRPr sz="4000" b="1">
                <a:solidFill>
                  <a:srgbClr val="1C478A"/>
                </a:solidFill>
              </a:defRPr>
            </a:lvl2pPr>
            <a:lvl3pPr marL="844082" indent="0">
              <a:lnSpc>
                <a:spcPct val="80000"/>
              </a:lnSpc>
              <a:spcBef>
                <a:spcPts val="0"/>
              </a:spcBef>
              <a:buNone/>
              <a:defRPr sz="4000" b="1">
                <a:solidFill>
                  <a:srgbClr val="1C478A"/>
                </a:solidFill>
              </a:defRPr>
            </a:lvl3pPr>
            <a:lvl4pPr marL="1266124" indent="0">
              <a:lnSpc>
                <a:spcPct val="80000"/>
              </a:lnSpc>
              <a:spcBef>
                <a:spcPts val="0"/>
              </a:spcBef>
              <a:buNone/>
              <a:defRPr sz="4000" b="1">
                <a:solidFill>
                  <a:srgbClr val="1C478A"/>
                </a:solidFill>
              </a:defRPr>
            </a:lvl4pPr>
            <a:lvl5pPr marL="1688165" indent="0">
              <a:lnSpc>
                <a:spcPct val="80000"/>
              </a:lnSpc>
              <a:spcBef>
                <a:spcPts val="0"/>
              </a:spcBef>
              <a:buNone/>
              <a:defRPr sz="4000" b="1">
                <a:solidFill>
                  <a:srgbClr val="1C478A"/>
                </a:solidFill>
              </a:defRPr>
            </a:lvl5pPr>
          </a:lstStyle>
          <a:p>
            <a:pPr lvl="0"/>
            <a:r>
              <a:rPr lang="en-US"/>
              <a:t>03. [Divider Slide option 3]</a:t>
            </a:r>
          </a:p>
        </p:txBody>
      </p:sp>
      <p:grpSp>
        <p:nvGrpSpPr>
          <p:cNvPr id="11169" name="Group 11168"/>
          <p:cNvGrpSpPr/>
          <p:nvPr/>
        </p:nvGrpSpPr>
        <p:grpSpPr>
          <a:xfrm>
            <a:off x="468924" y="434576"/>
            <a:ext cx="11280435" cy="64800"/>
            <a:chOff x="351693" y="349909"/>
            <a:chExt cx="8460326" cy="64800"/>
          </a:xfrm>
        </p:grpSpPr>
        <p:grpSp>
          <p:nvGrpSpPr>
            <p:cNvPr id="11170" name="Group 11169"/>
            <p:cNvGrpSpPr/>
            <p:nvPr/>
          </p:nvGrpSpPr>
          <p:grpSpPr>
            <a:xfrm>
              <a:off x="351693" y="349909"/>
              <a:ext cx="64800" cy="64800"/>
              <a:chOff x="4180032" y="3419476"/>
              <a:chExt cx="64800" cy="64800"/>
            </a:xfrm>
          </p:grpSpPr>
          <p:cxnSp>
            <p:nvCxnSpPr>
              <p:cNvPr id="11357" name="Straight Connector 113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8" name="Straight Connector 113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1" name="Group 11170"/>
            <p:cNvGrpSpPr/>
            <p:nvPr/>
          </p:nvGrpSpPr>
          <p:grpSpPr>
            <a:xfrm>
              <a:off x="487105" y="349909"/>
              <a:ext cx="64800" cy="64800"/>
              <a:chOff x="4180032" y="3419476"/>
              <a:chExt cx="64800" cy="64800"/>
            </a:xfrm>
          </p:grpSpPr>
          <p:cxnSp>
            <p:nvCxnSpPr>
              <p:cNvPr id="11355" name="Straight Connector 113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6" name="Straight Connector 113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2" name="Group 11171"/>
            <p:cNvGrpSpPr/>
            <p:nvPr/>
          </p:nvGrpSpPr>
          <p:grpSpPr>
            <a:xfrm>
              <a:off x="622517" y="349909"/>
              <a:ext cx="64800" cy="64800"/>
              <a:chOff x="4180032" y="3419476"/>
              <a:chExt cx="64800" cy="64800"/>
            </a:xfrm>
          </p:grpSpPr>
          <p:cxnSp>
            <p:nvCxnSpPr>
              <p:cNvPr id="11353" name="Straight Connector 113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4" name="Straight Connector 113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3" name="Group 11172"/>
            <p:cNvGrpSpPr/>
            <p:nvPr/>
          </p:nvGrpSpPr>
          <p:grpSpPr>
            <a:xfrm>
              <a:off x="1164165" y="349909"/>
              <a:ext cx="64800" cy="64800"/>
              <a:chOff x="4180032" y="3419476"/>
              <a:chExt cx="64800" cy="64800"/>
            </a:xfrm>
          </p:grpSpPr>
          <p:cxnSp>
            <p:nvCxnSpPr>
              <p:cNvPr id="11351" name="Straight Connector 113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2" name="Straight Connector 113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4" name="Group 11173"/>
            <p:cNvGrpSpPr/>
            <p:nvPr/>
          </p:nvGrpSpPr>
          <p:grpSpPr>
            <a:xfrm>
              <a:off x="2112049" y="349909"/>
              <a:ext cx="64800" cy="64800"/>
              <a:chOff x="4180032" y="3419476"/>
              <a:chExt cx="64800" cy="64800"/>
            </a:xfrm>
          </p:grpSpPr>
          <p:cxnSp>
            <p:nvCxnSpPr>
              <p:cNvPr id="11349" name="Straight Connector 113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50" name="Straight Connector 113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5" name="Group 11174"/>
            <p:cNvGrpSpPr/>
            <p:nvPr/>
          </p:nvGrpSpPr>
          <p:grpSpPr>
            <a:xfrm>
              <a:off x="3195345" y="349909"/>
              <a:ext cx="64800" cy="64800"/>
              <a:chOff x="4180032" y="3419476"/>
              <a:chExt cx="64800" cy="64800"/>
            </a:xfrm>
          </p:grpSpPr>
          <p:cxnSp>
            <p:nvCxnSpPr>
              <p:cNvPr id="11347" name="Straight Connector 113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8" name="Straight Connector 113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6" name="Group 11175"/>
            <p:cNvGrpSpPr/>
            <p:nvPr/>
          </p:nvGrpSpPr>
          <p:grpSpPr>
            <a:xfrm>
              <a:off x="3872405" y="349909"/>
              <a:ext cx="64800" cy="64800"/>
              <a:chOff x="4180032" y="3419476"/>
              <a:chExt cx="64800" cy="64800"/>
            </a:xfrm>
          </p:grpSpPr>
          <p:cxnSp>
            <p:nvCxnSpPr>
              <p:cNvPr id="11345" name="Straight Connector 113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6" name="Straight Connector 113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7" name="Group 11176"/>
            <p:cNvGrpSpPr/>
            <p:nvPr/>
          </p:nvGrpSpPr>
          <p:grpSpPr>
            <a:xfrm>
              <a:off x="4955701" y="349909"/>
              <a:ext cx="64800" cy="64800"/>
              <a:chOff x="4180032" y="3419476"/>
              <a:chExt cx="64800" cy="64800"/>
            </a:xfrm>
          </p:grpSpPr>
          <p:cxnSp>
            <p:nvCxnSpPr>
              <p:cNvPr id="11343" name="Straight Connector 113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4" name="Straight Connector 113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8" name="Group 11177"/>
            <p:cNvGrpSpPr/>
            <p:nvPr/>
          </p:nvGrpSpPr>
          <p:grpSpPr>
            <a:xfrm>
              <a:off x="5632761" y="349909"/>
              <a:ext cx="64800" cy="64800"/>
              <a:chOff x="4180032" y="3419476"/>
              <a:chExt cx="64800" cy="64800"/>
            </a:xfrm>
          </p:grpSpPr>
          <p:cxnSp>
            <p:nvCxnSpPr>
              <p:cNvPr id="11341" name="Straight Connector 113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2" name="Straight Connector 113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79" name="Group 11178"/>
            <p:cNvGrpSpPr/>
            <p:nvPr/>
          </p:nvGrpSpPr>
          <p:grpSpPr>
            <a:xfrm>
              <a:off x="6038997" y="349909"/>
              <a:ext cx="64800" cy="64800"/>
              <a:chOff x="4180032" y="3419476"/>
              <a:chExt cx="64800" cy="64800"/>
            </a:xfrm>
          </p:grpSpPr>
          <p:cxnSp>
            <p:nvCxnSpPr>
              <p:cNvPr id="11339" name="Straight Connector 113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40" name="Straight Connector 113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0" name="Group 11179"/>
            <p:cNvGrpSpPr/>
            <p:nvPr/>
          </p:nvGrpSpPr>
          <p:grpSpPr>
            <a:xfrm>
              <a:off x="6716057" y="349909"/>
              <a:ext cx="64800" cy="64800"/>
              <a:chOff x="4180032" y="3419476"/>
              <a:chExt cx="64800" cy="64800"/>
            </a:xfrm>
          </p:grpSpPr>
          <p:cxnSp>
            <p:nvCxnSpPr>
              <p:cNvPr id="11337" name="Straight Connector 113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8" name="Straight Connector 113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1" name="Group 11180"/>
            <p:cNvGrpSpPr/>
            <p:nvPr/>
          </p:nvGrpSpPr>
          <p:grpSpPr>
            <a:xfrm>
              <a:off x="7393117" y="349909"/>
              <a:ext cx="64800" cy="64800"/>
              <a:chOff x="4180032" y="3419476"/>
              <a:chExt cx="64800" cy="64800"/>
            </a:xfrm>
          </p:grpSpPr>
          <p:cxnSp>
            <p:nvCxnSpPr>
              <p:cNvPr id="11335" name="Straight Connector 113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6" name="Straight Connector 113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2" name="Group 11181"/>
            <p:cNvGrpSpPr/>
            <p:nvPr/>
          </p:nvGrpSpPr>
          <p:grpSpPr>
            <a:xfrm>
              <a:off x="8070177" y="349909"/>
              <a:ext cx="64800" cy="64800"/>
              <a:chOff x="4180032" y="3419476"/>
              <a:chExt cx="64800" cy="64800"/>
            </a:xfrm>
          </p:grpSpPr>
          <p:cxnSp>
            <p:nvCxnSpPr>
              <p:cNvPr id="11333" name="Straight Connector 113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4" name="Straight Connector 113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3" name="Group 11182"/>
            <p:cNvGrpSpPr/>
            <p:nvPr/>
          </p:nvGrpSpPr>
          <p:grpSpPr>
            <a:xfrm>
              <a:off x="8747219" y="349909"/>
              <a:ext cx="64800" cy="64800"/>
              <a:chOff x="4180032" y="3419476"/>
              <a:chExt cx="64800" cy="64800"/>
            </a:xfrm>
          </p:grpSpPr>
          <p:cxnSp>
            <p:nvCxnSpPr>
              <p:cNvPr id="11331" name="Straight Connector 113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2" name="Straight Connector 113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4" name="Group 11183"/>
            <p:cNvGrpSpPr/>
            <p:nvPr/>
          </p:nvGrpSpPr>
          <p:grpSpPr>
            <a:xfrm>
              <a:off x="1299577" y="349909"/>
              <a:ext cx="64800" cy="64800"/>
              <a:chOff x="4180032" y="3419476"/>
              <a:chExt cx="64800" cy="64800"/>
            </a:xfrm>
          </p:grpSpPr>
          <p:cxnSp>
            <p:nvCxnSpPr>
              <p:cNvPr id="11329" name="Straight Connector 113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30" name="Straight Connector 113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5" name="Group 11184"/>
            <p:cNvGrpSpPr/>
            <p:nvPr/>
          </p:nvGrpSpPr>
          <p:grpSpPr>
            <a:xfrm>
              <a:off x="2247461" y="349909"/>
              <a:ext cx="64800" cy="64800"/>
              <a:chOff x="4180032" y="3419476"/>
              <a:chExt cx="64800" cy="64800"/>
            </a:xfrm>
          </p:grpSpPr>
          <p:cxnSp>
            <p:nvCxnSpPr>
              <p:cNvPr id="11327" name="Straight Connector 113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8" name="Straight Connector 113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6" name="Group 11185"/>
            <p:cNvGrpSpPr/>
            <p:nvPr/>
          </p:nvGrpSpPr>
          <p:grpSpPr>
            <a:xfrm>
              <a:off x="3330757" y="349909"/>
              <a:ext cx="64800" cy="64800"/>
              <a:chOff x="4180032" y="3419476"/>
              <a:chExt cx="64800" cy="64800"/>
            </a:xfrm>
          </p:grpSpPr>
          <p:cxnSp>
            <p:nvCxnSpPr>
              <p:cNvPr id="11325" name="Straight Connector 113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6" name="Straight Connector 113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7" name="Group 11186"/>
            <p:cNvGrpSpPr/>
            <p:nvPr/>
          </p:nvGrpSpPr>
          <p:grpSpPr>
            <a:xfrm>
              <a:off x="4007817" y="349909"/>
              <a:ext cx="64800" cy="64800"/>
              <a:chOff x="4180032" y="3419476"/>
              <a:chExt cx="64800" cy="64800"/>
            </a:xfrm>
          </p:grpSpPr>
          <p:cxnSp>
            <p:nvCxnSpPr>
              <p:cNvPr id="11323" name="Straight Connector 113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4" name="Straight Connector 113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8" name="Group 11187"/>
            <p:cNvGrpSpPr/>
            <p:nvPr/>
          </p:nvGrpSpPr>
          <p:grpSpPr>
            <a:xfrm>
              <a:off x="4414053" y="349909"/>
              <a:ext cx="64800" cy="64800"/>
              <a:chOff x="4180032" y="3419476"/>
              <a:chExt cx="64800" cy="64800"/>
            </a:xfrm>
          </p:grpSpPr>
          <p:cxnSp>
            <p:nvCxnSpPr>
              <p:cNvPr id="11321" name="Straight Connector 113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2" name="Straight Connector 113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89" name="Group 11188"/>
            <p:cNvGrpSpPr/>
            <p:nvPr/>
          </p:nvGrpSpPr>
          <p:grpSpPr>
            <a:xfrm>
              <a:off x="5091113" y="349909"/>
              <a:ext cx="64800" cy="64800"/>
              <a:chOff x="4180032" y="3419476"/>
              <a:chExt cx="64800" cy="64800"/>
            </a:xfrm>
          </p:grpSpPr>
          <p:cxnSp>
            <p:nvCxnSpPr>
              <p:cNvPr id="11319" name="Straight Connector 113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20" name="Straight Connector 113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0" name="Group 11189"/>
            <p:cNvGrpSpPr/>
            <p:nvPr/>
          </p:nvGrpSpPr>
          <p:grpSpPr>
            <a:xfrm>
              <a:off x="6174409" y="349909"/>
              <a:ext cx="64800" cy="64800"/>
              <a:chOff x="4180032" y="3419476"/>
              <a:chExt cx="64800" cy="64800"/>
            </a:xfrm>
          </p:grpSpPr>
          <p:cxnSp>
            <p:nvCxnSpPr>
              <p:cNvPr id="11317" name="Straight Connector 113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8" name="Straight Connector 113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1" name="Group 11190"/>
            <p:cNvGrpSpPr/>
            <p:nvPr/>
          </p:nvGrpSpPr>
          <p:grpSpPr>
            <a:xfrm>
              <a:off x="6851469" y="349909"/>
              <a:ext cx="64800" cy="64800"/>
              <a:chOff x="4180032" y="3419476"/>
              <a:chExt cx="64800" cy="64800"/>
            </a:xfrm>
          </p:grpSpPr>
          <p:cxnSp>
            <p:nvCxnSpPr>
              <p:cNvPr id="11315" name="Straight Connector 113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6" name="Straight Connector 113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2" name="Group 11191"/>
            <p:cNvGrpSpPr/>
            <p:nvPr/>
          </p:nvGrpSpPr>
          <p:grpSpPr>
            <a:xfrm>
              <a:off x="7528529" y="349909"/>
              <a:ext cx="64800" cy="64800"/>
              <a:chOff x="4180032" y="3419476"/>
              <a:chExt cx="64800" cy="64800"/>
            </a:xfrm>
          </p:grpSpPr>
          <p:cxnSp>
            <p:nvCxnSpPr>
              <p:cNvPr id="11313" name="Straight Connector 113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4" name="Straight Connector 113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3" name="Group 11192"/>
            <p:cNvGrpSpPr/>
            <p:nvPr/>
          </p:nvGrpSpPr>
          <p:grpSpPr>
            <a:xfrm>
              <a:off x="8205589" y="349909"/>
              <a:ext cx="64800" cy="64800"/>
              <a:chOff x="4180032" y="3419476"/>
              <a:chExt cx="64800" cy="64800"/>
            </a:xfrm>
          </p:grpSpPr>
          <p:cxnSp>
            <p:nvCxnSpPr>
              <p:cNvPr id="11311" name="Straight Connector 113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2" name="Straight Connector 113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4" name="Group 11193"/>
            <p:cNvGrpSpPr/>
            <p:nvPr/>
          </p:nvGrpSpPr>
          <p:grpSpPr>
            <a:xfrm>
              <a:off x="757929" y="349909"/>
              <a:ext cx="64800" cy="64800"/>
              <a:chOff x="4180032" y="3419476"/>
              <a:chExt cx="64800" cy="64800"/>
            </a:xfrm>
          </p:grpSpPr>
          <p:cxnSp>
            <p:nvCxnSpPr>
              <p:cNvPr id="11309" name="Straight Connector 113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10" name="Straight Connector 113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5" name="Group 11194"/>
            <p:cNvGrpSpPr/>
            <p:nvPr/>
          </p:nvGrpSpPr>
          <p:grpSpPr>
            <a:xfrm>
              <a:off x="1434989" y="349909"/>
              <a:ext cx="64800" cy="64800"/>
              <a:chOff x="4180032" y="3419476"/>
              <a:chExt cx="64800" cy="64800"/>
            </a:xfrm>
          </p:grpSpPr>
          <p:cxnSp>
            <p:nvCxnSpPr>
              <p:cNvPr id="11307" name="Straight Connector 113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8" name="Straight Connector 113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6" name="Group 11195"/>
            <p:cNvGrpSpPr/>
            <p:nvPr/>
          </p:nvGrpSpPr>
          <p:grpSpPr>
            <a:xfrm>
              <a:off x="2382873" y="349909"/>
              <a:ext cx="64800" cy="64800"/>
              <a:chOff x="4180032" y="3419476"/>
              <a:chExt cx="64800" cy="64800"/>
            </a:xfrm>
          </p:grpSpPr>
          <p:cxnSp>
            <p:nvCxnSpPr>
              <p:cNvPr id="11305" name="Straight Connector 113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6" name="Straight Connector 113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7" name="Group 11196"/>
            <p:cNvGrpSpPr/>
            <p:nvPr/>
          </p:nvGrpSpPr>
          <p:grpSpPr>
            <a:xfrm>
              <a:off x="3466169" y="349909"/>
              <a:ext cx="64800" cy="64800"/>
              <a:chOff x="4180032" y="3419476"/>
              <a:chExt cx="64800" cy="64800"/>
            </a:xfrm>
          </p:grpSpPr>
          <p:cxnSp>
            <p:nvCxnSpPr>
              <p:cNvPr id="11303" name="Straight Connector 113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4" name="Straight Connector 113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8" name="Group 11197"/>
            <p:cNvGrpSpPr/>
            <p:nvPr/>
          </p:nvGrpSpPr>
          <p:grpSpPr>
            <a:xfrm>
              <a:off x="4143229" y="349909"/>
              <a:ext cx="64800" cy="64800"/>
              <a:chOff x="4180032" y="3419476"/>
              <a:chExt cx="64800" cy="64800"/>
            </a:xfrm>
          </p:grpSpPr>
          <p:cxnSp>
            <p:nvCxnSpPr>
              <p:cNvPr id="11301" name="Straight Connector 113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2" name="Straight Connector 113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99" name="Group 11198"/>
            <p:cNvGrpSpPr/>
            <p:nvPr/>
          </p:nvGrpSpPr>
          <p:grpSpPr>
            <a:xfrm>
              <a:off x="4549465" y="349909"/>
              <a:ext cx="64800" cy="64800"/>
              <a:chOff x="4180032" y="3419476"/>
              <a:chExt cx="64800" cy="64800"/>
            </a:xfrm>
          </p:grpSpPr>
          <p:cxnSp>
            <p:nvCxnSpPr>
              <p:cNvPr id="11299" name="Straight Connector 112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00" name="Straight Connector 112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0" name="Group 11199"/>
            <p:cNvGrpSpPr/>
            <p:nvPr/>
          </p:nvGrpSpPr>
          <p:grpSpPr>
            <a:xfrm>
              <a:off x="5226525" y="349909"/>
              <a:ext cx="64800" cy="64800"/>
              <a:chOff x="4180032" y="3419476"/>
              <a:chExt cx="64800" cy="64800"/>
            </a:xfrm>
          </p:grpSpPr>
          <p:cxnSp>
            <p:nvCxnSpPr>
              <p:cNvPr id="11297" name="Straight Connector 11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8" name="Straight Connector 11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1" name="Group 11200"/>
            <p:cNvGrpSpPr/>
            <p:nvPr/>
          </p:nvGrpSpPr>
          <p:grpSpPr>
            <a:xfrm>
              <a:off x="6309821" y="349909"/>
              <a:ext cx="64800" cy="64800"/>
              <a:chOff x="4180032" y="3419476"/>
              <a:chExt cx="64800" cy="64800"/>
            </a:xfrm>
          </p:grpSpPr>
          <p:cxnSp>
            <p:nvCxnSpPr>
              <p:cNvPr id="11295" name="Straight Connector 11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6" name="Straight Connector 11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2" name="Group 11201"/>
            <p:cNvGrpSpPr/>
            <p:nvPr/>
          </p:nvGrpSpPr>
          <p:grpSpPr>
            <a:xfrm>
              <a:off x="6986881" y="349909"/>
              <a:ext cx="64800" cy="64800"/>
              <a:chOff x="4180032" y="3419476"/>
              <a:chExt cx="64800" cy="64800"/>
            </a:xfrm>
          </p:grpSpPr>
          <p:cxnSp>
            <p:nvCxnSpPr>
              <p:cNvPr id="11293" name="Straight Connector 11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4" name="Straight Connector 11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3" name="Group 11202"/>
            <p:cNvGrpSpPr/>
            <p:nvPr/>
          </p:nvGrpSpPr>
          <p:grpSpPr>
            <a:xfrm>
              <a:off x="7663941" y="349909"/>
              <a:ext cx="64800" cy="64800"/>
              <a:chOff x="4180032" y="3419476"/>
              <a:chExt cx="64800" cy="64800"/>
            </a:xfrm>
          </p:grpSpPr>
          <p:cxnSp>
            <p:nvCxnSpPr>
              <p:cNvPr id="11291" name="Straight Connector 11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2" name="Straight Connector 11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4" name="Group 11203"/>
            <p:cNvGrpSpPr/>
            <p:nvPr/>
          </p:nvGrpSpPr>
          <p:grpSpPr>
            <a:xfrm>
              <a:off x="8341001" y="349909"/>
              <a:ext cx="64800" cy="64800"/>
              <a:chOff x="4180032" y="3419476"/>
              <a:chExt cx="64800" cy="64800"/>
            </a:xfrm>
          </p:grpSpPr>
          <p:cxnSp>
            <p:nvCxnSpPr>
              <p:cNvPr id="11289" name="Straight Connector 11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90" name="Straight Connector 11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5" name="Group 11204"/>
            <p:cNvGrpSpPr/>
            <p:nvPr/>
          </p:nvGrpSpPr>
          <p:grpSpPr>
            <a:xfrm>
              <a:off x="893341" y="349909"/>
              <a:ext cx="64800" cy="64800"/>
              <a:chOff x="4180032" y="3419476"/>
              <a:chExt cx="64800" cy="64800"/>
            </a:xfrm>
          </p:grpSpPr>
          <p:cxnSp>
            <p:nvCxnSpPr>
              <p:cNvPr id="11287" name="Straight Connector 11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8" name="Straight Connector 11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6" name="Group 11205"/>
            <p:cNvGrpSpPr/>
            <p:nvPr/>
          </p:nvGrpSpPr>
          <p:grpSpPr>
            <a:xfrm>
              <a:off x="1570401" y="349909"/>
              <a:ext cx="64800" cy="64800"/>
              <a:chOff x="4180032" y="3419476"/>
              <a:chExt cx="64800" cy="64800"/>
            </a:xfrm>
          </p:grpSpPr>
          <p:cxnSp>
            <p:nvCxnSpPr>
              <p:cNvPr id="11285" name="Straight Connector 11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6" name="Straight Connector 11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7" name="Group 11206"/>
            <p:cNvGrpSpPr/>
            <p:nvPr/>
          </p:nvGrpSpPr>
          <p:grpSpPr>
            <a:xfrm>
              <a:off x="2518285" y="349909"/>
              <a:ext cx="64800" cy="64800"/>
              <a:chOff x="4180032" y="3419476"/>
              <a:chExt cx="64800" cy="64800"/>
            </a:xfrm>
          </p:grpSpPr>
          <p:cxnSp>
            <p:nvCxnSpPr>
              <p:cNvPr id="11283" name="Straight Connector 11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4" name="Straight Connector 11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8" name="Group 11207"/>
            <p:cNvGrpSpPr/>
            <p:nvPr/>
          </p:nvGrpSpPr>
          <p:grpSpPr>
            <a:xfrm>
              <a:off x="3601581" y="349909"/>
              <a:ext cx="64800" cy="64800"/>
              <a:chOff x="4180032" y="3419476"/>
              <a:chExt cx="64800" cy="64800"/>
            </a:xfrm>
          </p:grpSpPr>
          <p:cxnSp>
            <p:nvCxnSpPr>
              <p:cNvPr id="11281" name="Straight Connector 11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2" name="Straight Connector 11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09" name="Group 11208"/>
            <p:cNvGrpSpPr/>
            <p:nvPr/>
          </p:nvGrpSpPr>
          <p:grpSpPr>
            <a:xfrm>
              <a:off x="4684877" y="349909"/>
              <a:ext cx="64800" cy="64800"/>
              <a:chOff x="4180032" y="3419476"/>
              <a:chExt cx="64800" cy="64800"/>
            </a:xfrm>
          </p:grpSpPr>
          <p:cxnSp>
            <p:nvCxnSpPr>
              <p:cNvPr id="11279" name="Straight Connector 11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80" name="Straight Connector 11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0" name="Group 11209"/>
            <p:cNvGrpSpPr/>
            <p:nvPr/>
          </p:nvGrpSpPr>
          <p:grpSpPr>
            <a:xfrm>
              <a:off x="5361937" y="349909"/>
              <a:ext cx="64800" cy="64800"/>
              <a:chOff x="4180032" y="3419476"/>
              <a:chExt cx="64800" cy="64800"/>
            </a:xfrm>
          </p:grpSpPr>
          <p:cxnSp>
            <p:nvCxnSpPr>
              <p:cNvPr id="11277" name="Straight Connector 11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8" name="Straight Connector 11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1" name="Group 11210"/>
            <p:cNvGrpSpPr/>
            <p:nvPr/>
          </p:nvGrpSpPr>
          <p:grpSpPr>
            <a:xfrm>
              <a:off x="5768173" y="349909"/>
              <a:ext cx="64800" cy="64800"/>
              <a:chOff x="4180032" y="3419476"/>
              <a:chExt cx="64800" cy="64800"/>
            </a:xfrm>
          </p:grpSpPr>
          <p:cxnSp>
            <p:nvCxnSpPr>
              <p:cNvPr id="11275" name="Straight Connector 11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6" name="Straight Connector 11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2" name="Group 11211"/>
            <p:cNvGrpSpPr/>
            <p:nvPr/>
          </p:nvGrpSpPr>
          <p:grpSpPr>
            <a:xfrm>
              <a:off x="6445233" y="349909"/>
              <a:ext cx="64800" cy="64800"/>
              <a:chOff x="4180032" y="3419476"/>
              <a:chExt cx="64800" cy="64800"/>
            </a:xfrm>
          </p:grpSpPr>
          <p:cxnSp>
            <p:nvCxnSpPr>
              <p:cNvPr id="11273" name="Straight Connector 11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4" name="Straight Connector 11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3" name="Group 11212"/>
            <p:cNvGrpSpPr/>
            <p:nvPr/>
          </p:nvGrpSpPr>
          <p:grpSpPr>
            <a:xfrm>
              <a:off x="7122293" y="349909"/>
              <a:ext cx="64800" cy="64800"/>
              <a:chOff x="4180032" y="3419476"/>
              <a:chExt cx="64800" cy="64800"/>
            </a:xfrm>
          </p:grpSpPr>
          <p:cxnSp>
            <p:nvCxnSpPr>
              <p:cNvPr id="11271" name="Straight Connector 112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2" name="Straight Connector 112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4" name="Group 11213"/>
            <p:cNvGrpSpPr/>
            <p:nvPr/>
          </p:nvGrpSpPr>
          <p:grpSpPr>
            <a:xfrm>
              <a:off x="7799353" y="349909"/>
              <a:ext cx="64800" cy="64800"/>
              <a:chOff x="4180032" y="3419476"/>
              <a:chExt cx="64800" cy="64800"/>
            </a:xfrm>
          </p:grpSpPr>
          <p:cxnSp>
            <p:nvCxnSpPr>
              <p:cNvPr id="11269" name="Straight Connector 112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70" name="Straight Connector 112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5" name="Group 11214"/>
            <p:cNvGrpSpPr/>
            <p:nvPr/>
          </p:nvGrpSpPr>
          <p:grpSpPr>
            <a:xfrm>
              <a:off x="8476413" y="349909"/>
              <a:ext cx="64800" cy="64800"/>
              <a:chOff x="4180032" y="3419476"/>
              <a:chExt cx="64800" cy="64800"/>
            </a:xfrm>
          </p:grpSpPr>
          <p:cxnSp>
            <p:nvCxnSpPr>
              <p:cNvPr id="11267" name="Straight Connector 112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8" name="Straight Connector 112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6" name="Group 11215"/>
            <p:cNvGrpSpPr/>
            <p:nvPr/>
          </p:nvGrpSpPr>
          <p:grpSpPr>
            <a:xfrm>
              <a:off x="1705813" y="349909"/>
              <a:ext cx="64800" cy="64800"/>
              <a:chOff x="4180032" y="3419476"/>
              <a:chExt cx="64800" cy="64800"/>
            </a:xfrm>
          </p:grpSpPr>
          <p:cxnSp>
            <p:nvCxnSpPr>
              <p:cNvPr id="11265" name="Straight Connector 112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6" name="Straight Connector 112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7" name="Group 11216"/>
            <p:cNvGrpSpPr/>
            <p:nvPr/>
          </p:nvGrpSpPr>
          <p:grpSpPr>
            <a:xfrm>
              <a:off x="2653697" y="349909"/>
              <a:ext cx="64800" cy="64800"/>
              <a:chOff x="4180032" y="3419476"/>
              <a:chExt cx="64800" cy="64800"/>
            </a:xfrm>
          </p:grpSpPr>
          <p:cxnSp>
            <p:nvCxnSpPr>
              <p:cNvPr id="11263" name="Straight Connector 112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4" name="Straight Connector 112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8" name="Group 11217"/>
            <p:cNvGrpSpPr/>
            <p:nvPr/>
          </p:nvGrpSpPr>
          <p:grpSpPr>
            <a:xfrm>
              <a:off x="3736993" y="349909"/>
              <a:ext cx="64800" cy="64800"/>
              <a:chOff x="4180032" y="3419476"/>
              <a:chExt cx="64800" cy="64800"/>
            </a:xfrm>
          </p:grpSpPr>
          <p:cxnSp>
            <p:nvCxnSpPr>
              <p:cNvPr id="11261" name="Straight Connector 112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2" name="Straight Connector 112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19" name="Group 11218"/>
            <p:cNvGrpSpPr/>
            <p:nvPr/>
          </p:nvGrpSpPr>
          <p:grpSpPr>
            <a:xfrm>
              <a:off x="4278641" y="349909"/>
              <a:ext cx="64800" cy="64800"/>
              <a:chOff x="4180032" y="3419476"/>
              <a:chExt cx="64800" cy="64800"/>
            </a:xfrm>
          </p:grpSpPr>
          <p:cxnSp>
            <p:nvCxnSpPr>
              <p:cNvPr id="11259" name="Straight Connector 112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60" name="Straight Connector 112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0" name="Group 11219"/>
            <p:cNvGrpSpPr/>
            <p:nvPr/>
          </p:nvGrpSpPr>
          <p:grpSpPr>
            <a:xfrm>
              <a:off x="4820289" y="349909"/>
              <a:ext cx="64800" cy="64800"/>
              <a:chOff x="4180032" y="3419476"/>
              <a:chExt cx="64800" cy="64800"/>
            </a:xfrm>
          </p:grpSpPr>
          <p:cxnSp>
            <p:nvCxnSpPr>
              <p:cNvPr id="11257" name="Straight Connector 11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8" name="Straight Connector 11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1" name="Group 11220"/>
            <p:cNvGrpSpPr/>
            <p:nvPr/>
          </p:nvGrpSpPr>
          <p:grpSpPr>
            <a:xfrm>
              <a:off x="5497349" y="349909"/>
              <a:ext cx="64800" cy="64800"/>
              <a:chOff x="4180032" y="3419476"/>
              <a:chExt cx="64800" cy="64800"/>
            </a:xfrm>
          </p:grpSpPr>
          <p:cxnSp>
            <p:nvCxnSpPr>
              <p:cNvPr id="11255" name="Straight Connector 11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6" name="Straight Connector 11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2" name="Group 11221"/>
            <p:cNvGrpSpPr/>
            <p:nvPr/>
          </p:nvGrpSpPr>
          <p:grpSpPr>
            <a:xfrm>
              <a:off x="5903585" y="349909"/>
              <a:ext cx="64800" cy="64800"/>
              <a:chOff x="4180032" y="3419476"/>
              <a:chExt cx="64800" cy="64800"/>
            </a:xfrm>
          </p:grpSpPr>
          <p:cxnSp>
            <p:nvCxnSpPr>
              <p:cNvPr id="11253" name="Straight Connector 11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4" name="Straight Connector 11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3" name="Group 11222"/>
            <p:cNvGrpSpPr/>
            <p:nvPr/>
          </p:nvGrpSpPr>
          <p:grpSpPr>
            <a:xfrm>
              <a:off x="6580645" y="349909"/>
              <a:ext cx="64800" cy="64800"/>
              <a:chOff x="4180032" y="3419476"/>
              <a:chExt cx="64800" cy="64800"/>
            </a:xfrm>
          </p:grpSpPr>
          <p:cxnSp>
            <p:nvCxnSpPr>
              <p:cNvPr id="11251" name="Straight Connector 11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2" name="Straight Connector 11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4" name="Group 11223"/>
            <p:cNvGrpSpPr/>
            <p:nvPr/>
          </p:nvGrpSpPr>
          <p:grpSpPr>
            <a:xfrm>
              <a:off x="7257705" y="349909"/>
              <a:ext cx="64800" cy="64800"/>
              <a:chOff x="4180032" y="3419476"/>
              <a:chExt cx="64800" cy="64800"/>
            </a:xfrm>
          </p:grpSpPr>
          <p:cxnSp>
            <p:nvCxnSpPr>
              <p:cNvPr id="11249" name="Straight Connector 11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50" name="Straight Connector 11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5" name="Group 11224"/>
            <p:cNvGrpSpPr/>
            <p:nvPr/>
          </p:nvGrpSpPr>
          <p:grpSpPr>
            <a:xfrm>
              <a:off x="7934765" y="349909"/>
              <a:ext cx="64800" cy="64800"/>
              <a:chOff x="4180032" y="3419476"/>
              <a:chExt cx="64800" cy="64800"/>
            </a:xfrm>
          </p:grpSpPr>
          <p:cxnSp>
            <p:nvCxnSpPr>
              <p:cNvPr id="11247" name="Straight Connector 11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8" name="Straight Connector 11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6" name="Group 11225"/>
            <p:cNvGrpSpPr/>
            <p:nvPr/>
          </p:nvGrpSpPr>
          <p:grpSpPr>
            <a:xfrm>
              <a:off x="8611825" y="349909"/>
              <a:ext cx="64800" cy="64800"/>
              <a:chOff x="4180032" y="3419476"/>
              <a:chExt cx="64800" cy="64800"/>
            </a:xfrm>
          </p:grpSpPr>
          <p:cxnSp>
            <p:nvCxnSpPr>
              <p:cNvPr id="11245" name="Straight Connector 11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6" name="Straight Connector 11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7" name="Group 11226"/>
            <p:cNvGrpSpPr/>
            <p:nvPr/>
          </p:nvGrpSpPr>
          <p:grpSpPr>
            <a:xfrm>
              <a:off x="1028753" y="349909"/>
              <a:ext cx="64800" cy="64800"/>
              <a:chOff x="4180032" y="3419476"/>
              <a:chExt cx="64800" cy="64800"/>
            </a:xfrm>
          </p:grpSpPr>
          <p:cxnSp>
            <p:nvCxnSpPr>
              <p:cNvPr id="11243" name="Straight Connector 11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4" name="Straight Connector 11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8" name="Group 11227"/>
            <p:cNvGrpSpPr/>
            <p:nvPr/>
          </p:nvGrpSpPr>
          <p:grpSpPr>
            <a:xfrm>
              <a:off x="1841225" y="349909"/>
              <a:ext cx="64800" cy="64800"/>
              <a:chOff x="4180032" y="3419476"/>
              <a:chExt cx="64800" cy="64800"/>
            </a:xfrm>
          </p:grpSpPr>
          <p:cxnSp>
            <p:nvCxnSpPr>
              <p:cNvPr id="11241" name="Straight Connector 11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2" name="Straight Connector 11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29" name="Group 11228"/>
            <p:cNvGrpSpPr/>
            <p:nvPr/>
          </p:nvGrpSpPr>
          <p:grpSpPr>
            <a:xfrm>
              <a:off x="2789109" y="349909"/>
              <a:ext cx="64800" cy="64800"/>
              <a:chOff x="4180032" y="3419476"/>
              <a:chExt cx="64800" cy="64800"/>
            </a:xfrm>
          </p:grpSpPr>
          <p:cxnSp>
            <p:nvCxnSpPr>
              <p:cNvPr id="11239" name="Straight Connector 11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40" name="Straight Connector 11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30" name="Group 11229"/>
            <p:cNvGrpSpPr/>
            <p:nvPr/>
          </p:nvGrpSpPr>
          <p:grpSpPr>
            <a:xfrm>
              <a:off x="1976637" y="349909"/>
              <a:ext cx="64800" cy="64800"/>
              <a:chOff x="4180032" y="3419476"/>
              <a:chExt cx="64800" cy="64800"/>
            </a:xfrm>
          </p:grpSpPr>
          <p:cxnSp>
            <p:nvCxnSpPr>
              <p:cNvPr id="11237" name="Straight Connector 11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38" name="Straight Connector 11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31" name="Group 11230"/>
            <p:cNvGrpSpPr/>
            <p:nvPr/>
          </p:nvGrpSpPr>
          <p:grpSpPr>
            <a:xfrm>
              <a:off x="2924521" y="349909"/>
              <a:ext cx="64800" cy="64800"/>
              <a:chOff x="4180032" y="3419476"/>
              <a:chExt cx="64800" cy="64800"/>
            </a:xfrm>
          </p:grpSpPr>
          <p:cxnSp>
            <p:nvCxnSpPr>
              <p:cNvPr id="11235" name="Straight Connector 11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36" name="Straight Connector 11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232" name="Group 11231"/>
            <p:cNvGrpSpPr/>
            <p:nvPr/>
          </p:nvGrpSpPr>
          <p:grpSpPr>
            <a:xfrm>
              <a:off x="3059933" y="349909"/>
              <a:ext cx="64800" cy="64800"/>
              <a:chOff x="4180032" y="3419476"/>
              <a:chExt cx="64800" cy="64800"/>
            </a:xfrm>
          </p:grpSpPr>
          <p:cxnSp>
            <p:nvCxnSpPr>
              <p:cNvPr id="11233" name="Straight Connector 11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34" name="Straight Connector 11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1359" name="Group 11358"/>
          <p:cNvGrpSpPr/>
          <p:nvPr/>
        </p:nvGrpSpPr>
        <p:grpSpPr>
          <a:xfrm>
            <a:off x="468924" y="578417"/>
            <a:ext cx="11280435" cy="64800"/>
            <a:chOff x="351693" y="349909"/>
            <a:chExt cx="8460326" cy="64800"/>
          </a:xfrm>
        </p:grpSpPr>
        <p:grpSp>
          <p:nvGrpSpPr>
            <p:cNvPr id="11360" name="Group 11359"/>
            <p:cNvGrpSpPr/>
            <p:nvPr/>
          </p:nvGrpSpPr>
          <p:grpSpPr>
            <a:xfrm>
              <a:off x="351693" y="349909"/>
              <a:ext cx="64800" cy="64800"/>
              <a:chOff x="4180032" y="3419476"/>
              <a:chExt cx="64800" cy="64800"/>
            </a:xfrm>
          </p:grpSpPr>
          <p:cxnSp>
            <p:nvCxnSpPr>
              <p:cNvPr id="11547" name="Straight Connector 115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8" name="Straight Connector 115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1" name="Group 11360"/>
            <p:cNvGrpSpPr/>
            <p:nvPr/>
          </p:nvGrpSpPr>
          <p:grpSpPr>
            <a:xfrm>
              <a:off x="487105" y="349909"/>
              <a:ext cx="64800" cy="64800"/>
              <a:chOff x="4180032" y="3419476"/>
              <a:chExt cx="64800" cy="64800"/>
            </a:xfrm>
          </p:grpSpPr>
          <p:cxnSp>
            <p:nvCxnSpPr>
              <p:cNvPr id="11545" name="Straight Connector 115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6" name="Straight Connector 115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2" name="Group 11361"/>
            <p:cNvGrpSpPr/>
            <p:nvPr/>
          </p:nvGrpSpPr>
          <p:grpSpPr>
            <a:xfrm>
              <a:off x="622517" y="349909"/>
              <a:ext cx="64800" cy="64800"/>
              <a:chOff x="4180032" y="3419476"/>
              <a:chExt cx="64800" cy="64800"/>
            </a:xfrm>
          </p:grpSpPr>
          <p:cxnSp>
            <p:nvCxnSpPr>
              <p:cNvPr id="11543" name="Straight Connector 115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4" name="Straight Connector 115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3" name="Group 11362"/>
            <p:cNvGrpSpPr/>
            <p:nvPr/>
          </p:nvGrpSpPr>
          <p:grpSpPr>
            <a:xfrm>
              <a:off x="1164165" y="349909"/>
              <a:ext cx="64800" cy="64800"/>
              <a:chOff x="4180032" y="3419476"/>
              <a:chExt cx="64800" cy="64800"/>
            </a:xfrm>
          </p:grpSpPr>
          <p:cxnSp>
            <p:nvCxnSpPr>
              <p:cNvPr id="11541" name="Straight Connector 115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2" name="Straight Connector 115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4" name="Group 11363"/>
            <p:cNvGrpSpPr/>
            <p:nvPr/>
          </p:nvGrpSpPr>
          <p:grpSpPr>
            <a:xfrm>
              <a:off x="2112049" y="349909"/>
              <a:ext cx="64800" cy="64800"/>
              <a:chOff x="4180032" y="3419476"/>
              <a:chExt cx="64800" cy="64800"/>
            </a:xfrm>
          </p:grpSpPr>
          <p:cxnSp>
            <p:nvCxnSpPr>
              <p:cNvPr id="11539" name="Straight Connector 115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40" name="Straight Connector 115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5" name="Group 11364"/>
            <p:cNvGrpSpPr/>
            <p:nvPr/>
          </p:nvGrpSpPr>
          <p:grpSpPr>
            <a:xfrm>
              <a:off x="3195345" y="349909"/>
              <a:ext cx="64800" cy="64800"/>
              <a:chOff x="4180032" y="3419476"/>
              <a:chExt cx="64800" cy="64800"/>
            </a:xfrm>
          </p:grpSpPr>
          <p:cxnSp>
            <p:nvCxnSpPr>
              <p:cNvPr id="11537" name="Straight Connector 115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8" name="Straight Connector 115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6" name="Group 11365"/>
            <p:cNvGrpSpPr/>
            <p:nvPr/>
          </p:nvGrpSpPr>
          <p:grpSpPr>
            <a:xfrm>
              <a:off x="3872405" y="349909"/>
              <a:ext cx="64800" cy="64800"/>
              <a:chOff x="4180032" y="3419476"/>
              <a:chExt cx="64800" cy="64800"/>
            </a:xfrm>
          </p:grpSpPr>
          <p:cxnSp>
            <p:nvCxnSpPr>
              <p:cNvPr id="11535" name="Straight Connector 115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6" name="Straight Connector 115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7" name="Group 11366"/>
            <p:cNvGrpSpPr/>
            <p:nvPr/>
          </p:nvGrpSpPr>
          <p:grpSpPr>
            <a:xfrm>
              <a:off x="4955701" y="349909"/>
              <a:ext cx="64800" cy="64800"/>
              <a:chOff x="4180032" y="3419476"/>
              <a:chExt cx="64800" cy="64800"/>
            </a:xfrm>
          </p:grpSpPr>
          <p:cxnSp>
            <p:nvCxnSpPr>
              <p:cNvPr id="11533" name="Straight Connector 115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4" name="Straight Connector 115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8" name="Group 11367"/>
            <p:cNvGrpSpPr/>
            <p:nvPr/>
          </p:nvGrpSpPr>
          <p:grpSpPr>
            <a:xfrm>
              <a:off x="5632761" y="349909"/>
              <a:ext cx="64800" cy="64800"/>
              <a:chOff x="4180032" y="3419476"/>
              <a:chExt cx="64800" cy="64800"/>
            </a:xfrm>
          </p:grpSpPr>
          <p:cxnSp>
            <p:nvCxnSpPr>
              <p:cNvPr id="11531" name="Straight Connector 115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2" name="Straight Connector 115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69" name="Group 11368"/>
            <p:cNvGrpSpPr/>
            <p:nvPr/>
          </p:nvGrpSpPr>
          <p:grpSpPr>
            <a:xfrm>
              <a:off x="6038997" y="349909"/>
              <a:ext cx="64800" cy="64800"/>
              <a:chOff x="4180032" y="3419476"/>
              <a:chExt cx="64800" cy="64800"/>
            </a:xfrm>
          </p:grpSpPr>
          <p:cxnSp>
            <p:nvCxnSpPr>
              <p:cNvPr id="11529" name="Straight Connector 115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30" name="Straight Connector 115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0" name="Group 11369"/>
            <p:cNvGrpSpPr/>
            <p:nvPr/>
          </p:nvGrpSpPr>
          <p:grpSpPr>
            <a:xfrm>
              <a:off x="6716057" y="349909"/>
              <a:ext cx="64800" cy="64800"/>
              <a:chOff x="4180032" y="3419476"/>
              <a:chExt cx="64800" cy="64800"/>
            </a:xfrm>
          </p:grpSpPr>
          <p:cxnSp>
            <p:nvCxnSpPr>
              <p:cNvPr id="11527" name="Straight Connector 115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8" name="Straight Connector 115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1" name="Group 11370"/>
            <p:cNvGrpSpPr/>
            <p:nvPr/>
          </p:nvGrpSpPr>
          <p:grpSpPr>
            <a:xfrm>
              <a:off x="7393117" y="349909"/>
              <a:ext cx="64800" cy="64800"/>
              <a:chOff x="4180032" y="3419476"/>
              <a:chExt cx="64800" cy="64800"/>
            </a:xfrm>
          </p:grpSpPr>
          <p:cxnSp>
            <p:nvCxnSpPr>
              <p:cNvPr id="11525" name="Straight Connector 115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6" name="Straight Connector 115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2" name="Group 11371"/>
            <p:cNvGrpSpPr/>
            <p:nvPr/>
          </p:nvGrpSpPr>
          <p:grpSpPr>
            <a:xfrm>
              <a:off x="8070177" y="349909"/>
              <a:ext cx="64800" cy="64800"/>
              <a:chOff x="4180032" y="3419476"/>
              <a:chExt cx="64800" cy="64800"/>
            </a:xfrm>
          </p:grpSpPr>
          <p:cxnSp>
            <p:nvCxnSpPr>
              <p:cNvPr id="11523" name="Straight Connector 115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4" name="Straight Connector 115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3" name="Group 11372"/>
            <p:cNvGrpSpPr/>
            <p:nvPr/>
          </p:nvGrpSpPr>
          <p:grpSpPr>
            <a:xfrm>
              <a:off x="8747219" y="349909"/>
              <a:ext cx="64800" cy="64800"/>
              <a:chOff x="4180032" y="3419476"/>
              <a:chExt cx="64800" cy="64800"/>
            </a:xfrm>
          </p:grpSpPr>
          <p:cxnSp>
            <p:nvCxnSpPr>
              <p:cNvPr id="11521" name="Straight Connector 115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2" name="Straight Connector 115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4" name="Group 11373"/>
            <p:cNvGrpSpPr/>
            <p:nvPr/>
          </p:nvGrpSpPr>
          <p:grpSpPr>
            <a:xfrm>
              <a:off x="1299577" y="349909"/>
              <a:ext cx="64800" cy="64800"/>
              <a:chOff x="4180032" y="3419476"/>
              <a:chExt cx="64800" cy="64800"/>
            </a:xfrm>
          </p:grpSpPr>
          <p:cxnSp>
            <p:nvCxnSpPr>
              <p:cNvPr id="11519" name="Straight Connector 115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20" name="Straight Connector 115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5" name="Group 11374"/>
            <p:cNvGrpSpPr/>
            <p:nvPr/>
          </p:nvGrpSpPr>
          <p:grpSpPr>
            <a:xfrm>
              <a:off x="2247461" y="349909"/>
              <a:ext cx="64800" cy="64800"/>
              <a:chOff x="4180032" y="3419476"/>
              <a:chExt cx="64800" cy="64800"/>
            </a:xfrm>
          </p:grpSpPr>
          <p:cxnSp>
            <p:nvCxnSpPr>
              <p:cNvPr id="11517" name="Straight Connector 115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8" name="Straight Connector 115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6" name="Group 11375"/>
            <p:cNvGrpSpPr/>
            <p:nvPr/>
          </p:nvGrpSpPr>
          <p:grpSpPr>
            <a:xfrm>
              <a:off x="3330757" y="349909"/>
              <a:ext cx="64800" cy="64800"/>
              <a:chOff x="4180032" y="3419476"/>
              <a:chExt cx="64800" cy="64800"/>
            </a:xfrm>
          </p:grpSpPr>
          <p:cxnSp>
            <p:nvCxnSpPr>
              <p:cNvPr id="11515" name="Straight Connector 115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6" name="Straight Connector 115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7" name="Group 11376"/>
            <p:cNvGrpSpPr/>
            <p:nvPr/>
          </p:nvGrpSpPr>
          <p:grpSpPr>
            <a:xfrm>
              <a:off x="4007817" y="349909"/>
              <a:ext cx="64800" cy="64800"/>
              <a:chOff x="4180032" y="3419476"/>
              <a:chExt cx="64800" cy="64800"/>
            </a:xfrm>
          </p:grpSpPr>
          <p:cxnSp>
            <p:nvCxnSpPr>
              <p:cNvPr id="11513" name="Straight Connector 115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4" name="Straight Connector 115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8" name="Group 11377"/>
            <p:cNvGrpSpPr/>
            <p:nvPr/>
          </p:nvGrpSpPr>
          <p:grpSpPr>
            <a:xfrm>
              <a:off x="4414053" y="349909"/>
              <a:ext cx="64800" cy="64800"/>
              <a:chOff x="4180032" y="3419476"/>
              <a:chExt cx="64800" cy="64800"/>
            </a:xfrm>
          </p:grpSpPr>
          <p:cxnSp>
            <p:nvCxnSpPr>
              <p:cNvPr id="11511" name="Straight Connector 115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2" name="Straight Connector 115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79" name="Group 11378"/>
            <p:cNvGrpSpPr/>
            <p:nvPr/>
          </p:nvGrpSpPr>
          <p:grpSpPr>
            <a:xfrm>
              <a:off x="5091113" y="349909"/>
              <a:ext cx="64800" cy="64800"/>
              <a:chOff x="4180032" y="3419476"/>
              <a:chExt cx="64800" cy="64800"/>
            </a:xfrm>
          </p:grpSpPr>
          <p:cxnSp>
            <p:nvCxnSpPr>
              <p:cNvPr id="11509" name="Straight Connector 115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10" name="Straight Connector 115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0" name="Group 11379"/>
            <p:cNvGrpSpPr/>
            <p:nvPr/>
          </p:nvGrpSpPr>
          <p:grpSpPr>
            <a:xfrm>
              <a:off x="6174409" y="349909"/>
              <a:ext cx="64800" cy="64800"/>
              <a:chOff x="4180032" y="3419476"/>
              <a:chExt cx="64800" cy="64800"/>
            </a:xfrm>
          </p:grpSpPr>
          <p:cxnSp>
            <p:nvCxnSpPr>
              <p:cNvPr id="11507" name="Straight Connector 115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8" name="Straight Connector 115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1" name="Group 11380"/>
            <p:cNvGrpSpPr/>
            <p:nvPr/>
          </p:nvGrpSpPr>
          <p:grpSpPr>
            <a:xfrm>
              <a:off x="6851469" y="349909"/>
              <a:ext cx="64800" cy="64800"/>
              <a:chOff x="4180032" y="3419476"/>
              <a:chExt cx="64800" cy="64800"/>
            </a:xfrm>
          </p:grpSpPr>
          <p:cxnSp>
            <p:nvCxnSpPr>
              <p:cNvPr id="11505" name="Straight Connector 115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6" name="Straight Connector 115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2" name="Group 11381"/>
            <p:cNvGrpSpPr/>
            <p:nvPr/>
          </p:nvGrpSpPr>
          <p:grpSpPr>
            <a:xfrm>
              <a:off x="7528529" y="349909"/>
              <a:ext cx="64800" cy="64800"/>
              <a:chOff x="4180032" y="3419476"/>
              <a:chExt cx="64800" cy="64800"/>
            </a:xfrm>
          </p:grpSpPr>
          <p:cxnSp>
            <p:nvCxnSpPr>
              <p:cNvPr id="11503" name="Straight Connector 115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4" name="Straight Connector 115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3" name="Group 11382"/>
            <p:cNvGrpSpPr/>
            <p:nvPr/>
          </p:nvGrpSpPr>
          <p:grpSpPr>
            <a:xfrm>
              <a:off x="8205589" y="349909"/>
              <a:ext cx="64800" cy="64800"/>
              <a:chOff x="4180032" y="3419476"/>
              <a:chExt cx="64800" cy="64800"/>
            </a:xfrm>
          </p:grpSpPr>
          <p:cxnSp>
            <p:nvCxnSpPr>
              <p:cNvPr id="11501" name="Straight Connector 115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2" name="Straight Connector 115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4" name="Group 11383"/>
            <p:cNvGrpSpPr/>
            <p:nvPr/>
          </p:nvGrpSpPr>
          <p:grpSpPr>
            <a:xfrm>
              <a:off x="757929" y="349909"/>
              <a:ext cx="64800" cy="64800"/>
              <a:chOff x="4180032" y="3419476"/>
              <a:chExt cx="64800" cy="64800"/>
            </a:xfrm>
          </p:grpSpPr>
          <p:cxnSp>
            <p:nvCxnSpPr>
              <p:cNvPr id="11499" name="Straight Connector 114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00" name="Straight Connector 114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5" name="Group 11384"/>
            <p:cNvGrpSpPr/>
            <p:nvPr/>
          </p:nvGrpSpPr>
          <p:grpSpPr>
            <a:xfrm>
              <a:off x="1434989" y="349909"/>
              <a:ext cx="64800" cy="64800"/>
              <a:chOff x="4180032" y="3419476"/>
              <a:chExt cx="64800" cy="64800"/>
            </a:xfrm>
          </p:grpSpPr>
          <p:cxnSp>
            <p:nvCxnSpPr>
              <p:cNvPr id="11497" name="Straight Connector 114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8" name="Straight Connector 114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6" name="Group 11385"/>
            <p:cNvGrpSpPr/>
            <p:nvPr/>
          </p:nvGrpSpPr>
          <p:grpSpPr>
            <a:xfrm>
              <a:off x="2382873" y="349909"/>
              <a:ext cx="64800" cy="64800"/>
              <a:chOff x="4180032" y="3419476"/>
              <a:chExt cx="64800" cy="64800"/>
            </a:xfrm>
          </p:grpSpPr>
          <p:cxnSp>
            <p:nvCxnSpPr>
              <p:cNvPr id="11495" name="Straight Connector 114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6" name="Straight Connector 114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7" name="Group 11386"/>
            <p:cNvGrpSpPr/>
            <p:nvPr/>
          </p:nvGrpSpPr>
          <p:grpSpPr>
            <a:xfrm>
              <a:off x="3466169" y="349909"/>
              <a:ext cx="64800" cy="64800"/>
              <a:chOff x="4180032" y="3419476"/>
              <a:chExt cx="64800" cy="64800"/>
            </a:xfrm>
          </p:grpSpPr>
          <p:cxnSp>
            <p:nvCxnSpPr>
              <p:cNvPr id="11493" name="Straight Connector 114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4" name="Straight Connector 114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8" name="Group 11387"/>
            <p:cNvGrpSpPr/>
            <p:nvPr/>
          </p:nvGrpSpPr>
          <p:grpSpPr>
            <a:xfrm>
              <a:off x="4143229" y="349909"/>
              <a:ext cx="64800" cy="64800"/>
              <a:chOff x="4180032" y="3419476"/>
              <a:chExt cx="64800" cy="64800"/>
            </a:xfrm>
          </p:grpSpPr>
          <p:cxnSp>
            <p:nvCxnSpPr>
              <p:cNvPr id="11491" name="Straight Connector 114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2" name="Straight Connector 114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89" name="Group 11388"/>
            <p:cNvGrpSpPr/>
            <p:nvPr/>
          </p:nvGrpSpPr>
          <p:grpSpPr>
            <a:xfrm>
              <a:off x="4549465" y="349909"/>
              <a:ext cx="64800" cy="64800"/>
              <a:chOff x="4180032" y="3419476"/>
              <a:chExt cx="64800" cy="64800"/>
            </a:xfrm>
          </p:grpSpPr>
          <p:cxnSp>
            <p:nvCxnSpPr>
              <p:cNvPr id="11489" name="Straight Connector 114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90" name="Straight Connector 114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0" name="Group 11389"/>
            <p:cNvGrpSpPr/>
            <p:nvPr/>
          </p:nvGrpSpPr>
          <p:grpSpPr>
            <a:xfrm>
              <a:off x="5226525" y="349909"/>
              <a:ext cx="64800" cy="64800"/>
              <a:chOff x="4180032" y="3419476"/>
              <a:chExt cx="64800" cy="64800"/>
            </a:xfrm>
          </p:grpSpPr>
          <p:cxnSp>
            <p:nvCxnSpPr>
              <p:cNvPr id="11487" name="Straight Connector 11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8" name="Straight Connector 11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1" name="Group 11390"/>
            <p:cNvGrpSpPr/>
            <p:nvPr/>
          </p:nvGrpSpPr>
          <p:grpSpPr>
            <a:xfrm>
              <a:off x="6309821" y="349909"/>
              <a:ext cx="64800" cy="64800"/>
              <a:chOff x="4180032" y="3419476"/>
              <a:chExt cx="64800" cy="64800"/>
            </a:xfrm>
          </p:grpSpPr>
          <p:cxnSp>
            <p:nvCxnSpPr>
              <p:cNvPr id="11485" name="Straight Connector 11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6" name="Straight Connector 11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2" name="Group 11391"/>
            <p:cNvGrpSpPr/>
            <p:nvPr/>
          </p:nvGrpSpPr>
          <p:grpSpPr>
            <a:xfrm>
              <a:off x="6986881" y="349909"/>
              <a:ext cx="64800" cy="64800"/>
              <a:chOff x="4180032" y="3419476"/>
              <a:chExt cx="64800" cy="64800"/>
            </a:xfrm>
          </p:grpSpPr>
          <p:cxnSp>
            <p:nvCxnSpPr>
              <p:cNvPr id="11483" name="Straight Connector 11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4" name="Straight Connector 11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3" name="Group 11392"/>
            <p:cNvGrpSpPr/>
            <p:nvPr/>
          </p:nvGrpSpPr>
          <p:grpSpPr>
            <a:xfrm>
              <a:off x="7663941" y="349909"/>
              <a:ext cx="64800" cy="64800"/>
              <a:chOff x="4180032" y="3419476"/>
              <a:chExt cx="64800" cy="64800"/>
            </a:xfrm>
          </p:grpSpPr>
          <p:cxnSp>
            <p:nvCxnSpPr>
              <p:cNvPr id="11481" name="Straight Connector 11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2" name="Straight Connector 11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4" name="Group 11393"/>
            <p:cNvGrpSpPr/>
            <p:nvPr/>
          </p:nvGrpSpPr>
          <p:grpSpPr>
            <a:xfrm>
              <a:off x="8341001" y="349909"/>
              <a:ext cx="64800" cy="64800"/>
              <a:chOff x="4180032" y="3419476"/>
              <a:chExt cx="64800" cy="64800"/>
            </a:xfrm>
          </p:grpSpPr>
          <p:cxnSp>
            <p:nvCxnSpPr>
              <p:cNvPr id="11479" name="Straight Connector 11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80" name="Straight Connector 11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5" name="Group 11394"/>
            <p:cNvGrpSpPr/>
            <p:nvPr/>
          </p:nvGrpSpPr>
          <p:grpSpPr>
            <a:xfrm>
              <a:off x="893341" y="349909"/>
              <a:ext cx="64800" cy="64800"/>
              <a:chOff x="4180032" y="3419476"/>
              <a:chExt cx="64800" cy="64800"/>
            </a:xfrm>
          </p:grpSpPr>
          <p:cxnSp>
            <p:nvCxnSpPr>
              <p:cNvPr id="11477" name="Straight Connector 11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8" name="Straight Connector 11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6" name="Group 11395"/>
            <p:cNvGrpSpPr/>
            <p:nvPr/>
          </p:nvGrpSpPr>
          <p:grpSpPr>
            <a:xfrm>
              <a:off x="1570401" y="349909"/>
              <a:ext cx="64800" cy="64800"/>
              <a:chOff x="4180032" y="3419476"/>
              <a:chExt cx="64800" cy="64800"/>
            </a:xfrm>
          </p:grpSpPr>
          <p:cxnSp>
            <p:nvCxnSpPr>
              <p:cNvPr id="11475" name="Straight Connector 11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6" name="Straight Connector 11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7" name="Group 11396"/>
            <p:cNvGrpSpPr/>
            <p:nvPr/>
          </p:nvGrpSpPr>
          <p:grpSpPr>
            <a:xfrm>
              <a:off x="2518285" y="349909"/>
              <a:ext cx="64800" cy="64800"/>
              <a:chOff x="4180032" y="3419476"/>
              <a:chExt cx="64800" cy="64800"/>
            </a:xfrm>
          </p:grpSpPr>
          <p:cxnSp>
            <p:nvCxnSpPr>
              <p:cNvPr id="11473" name="Straight Connector 11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4" name="Straight Connector 11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8" name="Group 11397"/>
            <p:cNvGrpSpPr/>
            <p:nvPr/>
          </p:nvGrpSpPr>
          <p:grpSpPr>
            <a:xfrm>
              <a:off x="3601581" y="349909"/>
              <a:ext cx="64800" cy="64800"/>
              <a:chOff x="4180032" y="3419476"/>
              <a:chExt cx="64800" cy="64800"/>
            </a:xfrm>
          </p:grpSpPr>
          <p:cxnSp>
            <p:nvCxnSpPr>
              <p:cNvPr id="11471" name="Straight Connector 11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2" name="Straight Connector 11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399" name="Group 11398"/>
            <p:cNvGrpSpPr/>
            <p:nvPr/>
          </p:nvGrpSpPr>
          <p:grpSpPr>
            <a:xfrm>
              <a:off x="4684877" y="349909"/>
              <a:ext cx="64800" cy="64800"/>
              <a:chOff x="4180032" y="3419476"/>
              <a:chExt cx="64800" cy="64800"/>
            </a:xfrm>
          </p:grpSpPr>
          <p:cxnSp>
            <p:nvCxnSpPr>
              <p:cNvPr id="11469" name="Straight Connector 11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70" name="Straight Connector 11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0" name="Group 11399"/>
            <p:cNvGrpSpPr/>
            <p:nvPr/>
          </p:nvGrpSpPr>
          <p:grpSpPr>
            <a:xfrm>
              <a:off x="5361937" y="349909"/>
              <a:ext cx="64800" cy="64800"/>
              <a:chOff x="4180032" y="3419476"/>
              <a:chExt cx="64800" cy="64800"/>
            </a:xfrm>
          </p:grpSpPr>
          <p:cxnSp>
            <p:nvCxnSpPr>
              <p:cNvPr id="11467" name="Straight Connector 11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8" name="Straight Connector 11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1" name="Group 11400"/>
            <p:cNvGrpSpPr/>
            <p:nvPr/>
          </p:nvGrpSpPr>
          <p:grpSpPr>
            <a:xfrm>
              <a:off x="5768173" y="349909"/>
              <a:ext cx="64800" cy="64800"/>
              <a:chOff x="4180032" y="3419476"/>
              <a:chExt cx="64800" cy="64800"/>
            </a:xfrm>
          </p:grpSpPr>
          <p:cxnSp>
            <p:nvCxnSpPr>
              <p:cNvPr id="11465" name="Straight Connector 11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6" name="Straight Connector 11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2" name="Group 11401"/>
            <p:cNvGrpSpPr/>
            <p:nvPr/>
          </p:nvGrpSpPr>
          <p:grpSpPr>
            <a:xfrm>
              <a:off x="6445233" y="349909"/>
              <a:ext cx="64800" cy="64800"/>
              <a:chOff x="4180032" y="3419476"/>
              <a:chExt cx="64800" cy="64800"/>
            </a:xfrm>
          </p:grpSpPr>
          <p:cxnSp>
            <p:nvCxnSpPr>
              <p:cNvPr id="11463" name="Straight Connector 11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4" name="Straight Connector 11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3" name="Group 11402"/>
            <p:cNvGrpSpPr/>
            <p:nvPr/>
          </p:nvGrpSpPr>
          <p:grpSpPr>
            <a:xfrm>
              <a:off x="7122293" y="349909"/>
              <a:ext cx="64800" cy="64800"/>
              <a:chOff x="4180032" y="3419476"/>
              <a:chExt cx="64800" cy="64800"/>
            </a:xfrm>
          </p:grpSpPr>
          <p:cxnSp>
            <p:nvCxnSpPr>
              <p:cNvPr id="11461" name="Straight Connector 114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2" name="Straight Connector 114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4" name="Group 11403"/>
            <p:cNvGrpSpPr/>
            <p:nvPr/>
          </p:nvGrpSpPr>
          <p:grpSpPr>
            <a:xfrm>
              <a:off x="7799353" y="349909"/>
              <a:ext cx="64800" cy="64800"/>
              <a:chOff x="4180032" y="3419476"/>
              <a:chExt cx="64800" cy="64800"/>
            </a:xfrm>
          </p:grpSpPr>
          <p:cxnSp>
            <p:nvCxnSpPr>
              <p:cNvPr id="11459" name="Straight Connector 114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60" name="Straight Connector 114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5" name="Group 11404"/>
            <p:cNvGrpSpPr/>
            <p:nvPr/>
          </p:nvGrpSpPr>
          <p:grpSpPr>
            <a:xfrm>
              <a:off x="8476413" y="349909"/>
              <a:ext cx="64800" cy="64800"/>
              <a:chOff x="4180032" y="3419476"/>
              <a:chExt cx="64800" cy="64800"/>
            </a:xfrm>
          </p:grpSpPr>
          <p:cxnSp>
            <p:nvCxnSpPr>
              <p:cNvPr id="11457" name="Straight Connector 114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8" name="Straight Connector 114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6" name="Group 11405"/>
            <p:cNvGrpSpPr/>
            <p:nvPr/>
          </p:nvGrpSpPr>
          <p:grpSpPr>
            <a:xfrm>
              <a:off x="1705813" y="349909"/>
              <a:ext cx="64800" cy="64800"/>
              <a:chOff x="4180032" y="3419476"/>
              <a:chExt cx="64800" cy="64800"/>
            </a:xfrm>
          </p:grpSpPr>
          <p:cxnSp>
            <p:nvCxnSpPr>
              <p:cNvPr id="11455" name="Straight Connector 114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6" name="Straight Connector 114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7" name="Group 11406"/>
            <p:cNvGrpSpPr/>
            <p:nvPr/>
          </p:nvGrpSpPr>
          <p:grpSpPr>
            <a:xfrm>
              <a:off x="2653697" y="349909"/>
              <a:ext cx="64800" cy="64800"/>
              <a:chOff x="4180032" y="3419476"/>
              <a:chExt cx="64800" cy="64800"/>
            </a:xfrm>
          </p:grpSpPr>
          <p:cxnSp>
            <p:nvCxnSpPr>
              <p:cNvPr id="11453" name="Straight Connector 114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4" name="Straight Connector 114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8" name="Group 11407"/>
            <p:cNvGrpSpPr/>
            <p:nvPr/>
          </p:nvGrpSpPr>
          <p:grpSpPr>
            <a:xfrm>
              <a:off x="3736993" y="349909"/>
              <a:ext cx="64800" cy="64800"/>
              <a:chOff x="4180032" y="3419476"/>
              <a:chExt cx="64800" cy="64800"/>
            </a:xfrm>
          </p:grpSpPr>
          <p:cxnSp>
            <p:nvCxnSpPr>
              <p:cNvPr id="11451" name="Straight Connector 114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2" name="Straight Connector 114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09" name="Group 11408"/>
            <p:cNvGrpSpPr/>
            <p:nvPr/>
          </p:nvGrpSpPr>
          <p:grpSpPr>
            <a:xfrm>
              <a:off x="4278641" y="349909"/>
              <a:ext cx="64800" cy="64800"/>
              <a:chOff x="4180032" y="3419476"/>
              <a:chExt cx="64800" cy="64800"/>
            </a:xfrm>
          </p:grpSpPr>
          <p:cxnSp>
            <p:nvCxnSpPr>
              <p:cNvPr id="11449" name="Straight Connector 114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50" name="Straight Connector 114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0" name="Group 11409"/>
            <p:cNvGrpSpPr/>
            <p:nvPr/>
          </p:nvGrpSpPr>
          <p:grpSpPr>
            <a:xfrm>
              <a:off x="4820289" y="349909"/>
              <a:ext cx="64800" cy="64800"/>
              <a:chOff x="4180032" y="3419476"/>
              <a:chExt cx="64800" cy="64800"/>
            </a:xfrm>
          </p:grpSpPr>
          <p:cxnSp>
            <p:nvCxnSpPr>
              <p:cNvPr id="11447" name="Straight Connector 11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8" name="Straight Connector 11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1" name="Group 11410"/>
            <p:cNvGrpSpPr/>
            <p:nvPr/>
          </p:nvGrpSpPr>
          <p:grpSpPr>
            <a:xfrm>
              <a:off x="5497349" y="349909"/>
              <a:ext cx="64800" cy="64800"/>
              <a:chOff x="4180032" y="3419476"/>
              <a:chExt cx="64800" cy="64800"/>
            </a:xfrm>
          </p:grpSpPr>
          <p:cxnSp>
            <p:nvCxnSpPr>
              <p:cNvPr id="11445" name="Straight Connector 11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6" name="Straight Connector 11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2" name="Group 11411"/>
            <p:cNvGrpSpPr/>
            <p:nvPr/>
          </p:nvGrpSpPr>
          <p:grpSpPr>
            <a:xfrm>
              <a:off x="5903585" y="349909"/>
              <a:ext cx="64800" cy="64800"/>
              <a:chOff x="4180032" y="3419476"/>
              <a:chExt cx="64800" cy="64800"/>
            </a:xfrm>
          </p:grpSpPr>
          <p:cxnSp>
            <p:nvCxnSpPr>
              <p:cNvPr id="11443" name="Straight Connector 11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4" name="Straight Connector 11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3" name="Group 11412"/>
            <p:cNvGrpSpPr/>
            <p:nvPr/>
          </p:nvGrpSpPr>
          <p:grpSpPr>
            <a:xfrm>
              <a:off x="6580645" y="349909"/>
              <a:ext cx="64800" cy="64800"/>
              <a:chOff x="4180032" y="3419476"/>
              <a:chExt cx="64800" cy="64800"/>
            </a:xfrm>
          </p:grpSpPr>
          <p:cxnSp>
            <p:nvCxnSpPr>
              <p:cNvPr id="11441" name="Straight Connector 11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2" name="Straight Connector 11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4" name="Group 11413"/>
            <p:cNvGrpSpPr/>
            <p:nvPr/>
          </p:nvGrpSpPr>
          <p:grpSpPr>
            <a:xfrm>
              <a:off x="7257705" y="349909"/>
              <a:ext cx="64800" cy="64800"/>
              <a:chOff x="4180032" y="3419476"/>
              <a:chExt cx="64800" cy="64800"/>
            </a:xfrm>
          </p:grpSpPr>
          <p:cxnSp>
            <p:nvCxnSpPr>
              <p:cNvPr id="11439" name="Straight Connector 11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40" name="Straight Connector 11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5" name="Group 11414"/>
            <p:cNvGrpSpPr/>
            <p:nvPr/>
          </p:nvGrpSpPr>
          <p:grpSpPr>
            <a:xfrm>
              <a:off x="7934765" y="349909"/>
              <a:ext cx="64800" cy="64800"/>
              <a:chOff x="4180032" y="3419476"/>
              <a:chExt cx="64800" cy="64800"/>
            </a:xfrm>
          </p:grpSpPr>
          <p:cxnSp>
            <p:nvCxnSpPr>
              <p:cNvPr id="11437" name="Straight Connector 11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8" name="Straight Connector 11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6" name="Group 11415"/>
            <p:cNvGrpSpPr/>
            <p:nvPr/>
          </p:nvGrpSpPr>
          <p:grpSpPr>
            <a:xfrm>
              <a:off x="8611825" y="349909"/>
              <a:ext cx="64800" cy="64800"/>
              <a:chOff x="4180032" y="3419476"/>
              <a:chExt cx="64800" cy="64800"/>
            </a:xfrm>
          </p:grpSpPr>
          <p:cxnSp>
            <p:nvCxnSpPr>
              <p:cNvPr id="11435" name="Straight Connector 11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6" name="Straight Connector 11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7" name="Group 11416"/>
            <p:cNvGrpSpPr/>
            <p:nvPr/>
          </p:nvGrpSpPr>
          <p:grpSpPr>
            <a:xfrm>
              <a:off x="1028753" y="349909"/>
              <a:ext cx="64800" cy="64800"/>
              <a:chOff x="4180032" y="3419476"/>
              <a:chExt cx="64800" cy="64800"/>
            </a:xfrm>
          </p:grpSpPr>
          <p:cxnSp>
            <p:nvCxnSpPr>
              <p:cNvPr id="11433" name="Straight Connector 11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4" name="Straight Connector 11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8" name="Group 11417"/>
            <p:cNvGrpSpPr/>
            <p:nvPr/>
          </p:nvGrpSpPr>
          <p:grpSpPr>
            <a:xfrm>
              <a:off x="1841225" y="349909"/>
              <a:ext cx="64800" cy="64800"/>
              <a:chOff x="4180032" y="3419476"/>
              <a:chExt cx="64800" cy="64800"/>
            </a:xfrm>
          </p:grpSpPr>
          <p:cxnSp>
            <p:nvCxnSpPr>
              <p:cNvPr id="11431" name="Straight Connector 11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2" name="Straight Connector 11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19" name="Group 11418"/>
            <p:cNvGrpSpPr/>
            <p:nvPr/>
          </p:nvGrpSpPr>
          <p:grpSpPr>
            <a:xfrm>
              <a:off x="2789109" y="349909"/>
              <a:ext cx="64800" cy="64800"/>
              <a:chOff x="4180032" y="3419476"/>
              <a:chExt cx="64800" cy="64800"/>
            </a:xfrm>
          </p:grpSpPr>
          <p:cxnSp>
            <p:nvCxnSpPr>
              <p:cNvPr id="11429" name="Straight Connector 11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30" name="Straight Connector 11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20" name="Group 11419"/>
            <p:cNvGrpSpPr/>
            <p:nvPr/>
          </p:nvGrpSpPr>
          <p:grpSpPr>
            <a:xfrm>
              <a:off x="1976637" y="349909"/>
              <a:ext cx="64800" cy="64800"/>
              <a:chOff x="4180032" y="3419476"/>
              <a:chExt cx="64800" cy="64800"/>
            </a:xfrm>
          </p:grpSpPr>
          <p:cxnSp>
            <p:nvCxnSpPr>
              <p:cNvPr id="11427" name="Straight Connector 11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28" name="Straight Connector 11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21" name="Group 11420"/>
            <p:cNvGrpSpPr/>
            <p:nvPr/>
          </p:nvGrpSpPr>
          <p:grpSpPr>
            <a:xfrm>
              <a:off x="2924521" y="349909"/>
              <a:ext cx="64800" cy="64800"/>
              <a:chOff x="4180032" y="3419476"/>
              <a:chExt cx="64800" cy="64800"/>
            </a:xfrm>
          </p:grpSpPr>
          <p:cxnSp>
            <p:nvCxnSpPr>
              <p:cNvPr id="11425" name="Straight Connector 11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26" name="Straight Connector 11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22" name="Group 11421"/>
            <p:cNvGrpSpPr/>
            <p:nvPr/>
          </p:nvGrpSpPr>
          <p:grpSpPr>
            <a:xfrm>
              <a:off x="3059933" y="349909"/>
              <a:ext cx="64800" cy="64800"/>
              <a:chOff x="4180032" y="3419476"/>
              <a:chExt cx="64800" cy="64800"/>
            </a:xfrm>
          </p:grpSpPr>
          <p:cxnSp>
            <p:nvCxnSpPr>
              <p:cNvPr id="11423" name="Straight Connector 11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24" name="Straight Connector 11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1549" name="Group 11548"/>
          <p:cNvGrpSpPr/>
          <p:nvPr/>
        </p:nvGrpSpPr>
        <p:grpSpPr>
          <a:xfrm>
            <a:off x="468924" y="722258"/>
            <a:ext cx="11280435" cy="64800"/>
            <a:chOff x="351693" y="349909"/>
            <a:chExt cx="8460326" cy="64800"/>
          </a:xfrm>
        </p:grpSpPr>
        <p:grpSp>
          <p:nvGrpSpPr>
            <p:cNvPr id="11550" name="Group 11549"/>
            <p:cNvGrpSpPr/>
            <p:nvPr/>
          </p:nvGrpSpPr>
          <p:grpSpPr>
            <a:xfrm>
              <a:off x="351693" y="349909"/>
              <a:ext cx="64800" cy="64800"/>
              <a:chOff x="4180032" y="3419476"/>
              <a:chExt cx="64800" cy="64800"/>
            </a:xfrm>
          </p:grpSpPr>
          <p:cxnSp>
            <p:nvCxnSpPr>
              <p:cNvPr id="11737" name="Straight Connector 117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8" name="Straight Connector 117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1" name="Group 11550"/>
            <p:cNvGrpSpPr/>
            <p:nvPr/>
          </p:nvGrpSpPr>
          <p:grpSpPr>
            <a:xfrm>
              <a:off x="487105" y="349909"/>
              <a:ext cx="64800" cy="64800"/>
              <a:chOff x="4180032" y="3419476"/>
              <a:chExt cx="64800" cy="64800"/>
            </a:xfrm>
          </p:grpSpPr>
          <p:cxnSp>
            <p:nvCxnSpPr>
              <p:cNvPr id="11735" name="Straight Connector 117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6" name="Straight Connector 117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2" name="Group 11551"/>
            <p:cNvGrpSpPr/>
            <p:nvPr/>
          </p:nvGrpSpPr>
          <p:grpSpPr>
            <a:xfrm>
              <a:off x="622517" y="349909"/>
              <a:ext cx="64800" cy="64800"/>
              <a:chOff x="4180032" y="3419476"/>
              <a:chExt cx="64800" cy="64800"/>
            </a:xfrm>
          </p:grpSpPr>
          <p:cxnSp>
            <p:nvCxnSpPr>
              <p:cNvPr id="11733" name="Straight Connector 117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4" name="Straight Connector 117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3" name="Group 11552"/>
            <p:cNvGrpSpPr/>
            <p:nvPr/>
          </p:nvGrpSpPr>
          <p:grpSpPr>
            <a:xfrm>
              <a:off x="1164165" y="349909"/>
              <a:ext cx="64800" cy="64800"/>
              <a:chOff x="4180032" y="3419476"/>
              <a:chExt cx="64800" cy="64800"/>
            </a:xfrm>
          </p:grpSpPr>
          <p:cxnSp>
            <p:nvCxnSpPr>
              <p:cNvPr id="11731" name="Straight Connector 117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2" name="Straight Connector 117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4" name="Group 11553"/>
            <p:cNvGrpSpPr/>
            <p:nvPr/>
          </p:nvGrpSpPr>
          <p:grpSpPr>
            <a:xfrm>
              <a:off x="2112049" y="349909"/>
              <a:ext cx="64800" cy="64800"/>
              <a:chOff x="4180032" y="3419476"/>
              <a:chExt cx="64800" cy="64800"/>
            </a:xfrm>
          </p:grpSpPr>
          <p:cxnSp>
            <p:nvCxnSpPr>
              <p:cNvPr id="11729" name="Straight Connector 117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30" name="Straight Connector 117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5" name="Group 11554"/>
            <p:cNvGrpSpPr/>
            <p:nvPr/>
          </p:nvGrpSpPr>
          <p:grpSpPr>
            <a:xfrm>
              <a:off x="3195345" y="349909"/>
              <a:ext cx="64800" cy="64800"/>
              <a:chOff x="4180032" y="3419476"/>
              <a:chExt cx="64800" cy="64800"/>
            </a:xfrm>
          </p:grpSpPr>
          <p:cxnSp>
            <p:nvCxnSpPr>
              <p:cNvPr id="11727" name="Straight Connector 117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8" name="Straight Connector 117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6" name="Group 11555"/>
            <p:cNvGrpSpPr/>
            <p:nvPr/>
          </p:nvGrpSpPr>
          <p:grpSpPr>
            <a:xfrm>
              <a:off x="3872405" y="349909"/>
              <a:ext cx="64800" cy="64800"/>
              <a:chOff x="4180032" y="3419476"/>
              <a:chExt cx="64800" cy="64800"/>
            </a:xfrm>
          </p:grpSpPr>
          <p:cxnSp>
            <p:nvCxnSpPr>
              <p:cNvPr id="11725" name="Straight Connector 117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6" name="Straight Connector 117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7" name="Group 11556"/>
            <p:cNvGrpSpPr/>
            <p:nvPr/>
          </p:nvGrpSpPr>
          <p:grpSpPr>
            <a:xfrm>
              <a:off x="4955701" y="349909"/>
              <a:ext cx="64800" cy="64800"/>
              <a:chOff x="4180032" y="3419476"/>
              <a:chExt cx="64800" cy="64800"/>
            </a:xfrm>
          </p:grpSpPr>
          <p:cxnSp>
            <p:nvCxnSpPr>
              <p:cNvPr id="11723" name="Straight Connector 117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4" name="Straight Connector 117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8" name="Group 11557"/>
            <p:cNvGrpSpPr/>
            <p:nvPr/>
          </p:nvGrpSpPr>
          <p:grpSpPr>
            <a:xfrm>
              <a:off x="5632761" y="349909"/>
              <a:ext cx="64800" cy="64800"/>
              <a:chOff x="4180032" y="3419476"/>
              <a:chExt cx="64800" cy="64800"/>
            </a:xfrm>
          </p:grpSpPr>
          <p:cxnSp>
            <p:nvCxnSpPr>
              <p:cNvPr id="11721" name="Straight Connector 117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2" name="Straight Connector 117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59" name="Group 11558"/>
            <p:cNvGrpSpPr/>
            <p:nvPr/>
          </p:nvGrpSpPr>
          <p:grpSpPr>
            <a:xfrm>
              <a:off x="6038997" y="349909"/>
              <a:ext cx="64800" cy="64800"/>
              <a:chOff x="4180032" y="3419476"/>
              <a:chExt cx="64800" cy="64800"/>
            </a:xfrm>
          </p:grpSpPr>
          <p:cxnSp>
            <p:nvCxnSpPr>
              <p:cNvPr id="11719" name="Straight Connector 117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20" name="Straight Connector 117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0" name="Group 11559"/>
            <p:cNvGrpSpPr/>
            <p:nvPr/>
          </p:nvGrpSpPr>
          <p:grpSpPr>
            <a:xfrm>
              <a:off x="6716057" y="349909"/>
              <a:ext cx="64800" cy="64800"/>
              <a:chOff x="4180032" y="3419476"/>
              <a:chExt cx="64800" cy="64800"/>
            </a:xfrm>
          </p:grpSpPr>
          <p:cxnSp>
            <p:nvCxnSpPr>
              <p:cNvPr id="11717" name="Straight Connector 117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8" name="Straight Connector 117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1" name="Group 11560"/>
            <p:cNvGrpSpPr/>
            <p:nvPr/>
          </p:nvGrpSpPr>
          <p:grpSpPr>
            <a:xfrm>
              <a:off x="7393117" y="349909"/>
              <a:ext cx="64800" cy="64800"/>
              <a:chOff x="4180032" y="3419476"/>
              <a:chExt cx="64800" cy="64800"/>
            </a:xfrm>
          </p:grpSpPr>
          <p:cxnSp>
            <p:nvCxnSpPr>
              <p:cNvPr id="11715" name="Straight Connector 117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6" name="Straight Connector 117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2" name="Group 11561"/>
            <p:cNvGrpSpPr/>
            <p:nvPr/>
          </p:nvGrpSpPr>
          <p:grpSpPr>
            <a:xfrm>
              <a:off x="8070177" y="349909"/>
              <a:ext cx="64800" cy="64800"/>
              <a:chOff x="4180032" y="3419476"/>
              <a:chExt cx="64800" cy="64800"/>
            </a:xfrm>
          </p:grpSpPr>
          <p:cxnSp>
            <p:nvCxnSpPr>
              <p:cNvPr id="11713" name="Straight Connector 117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4" name="Straight Connector 117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3" name="Group 11562"/>
            <p:cNvGrpSpPr/>
            <p:nvPr/>
          </p:nvGrpSpPr>
          <p:grpSpPr>
            <a:xfrm>
              <a:off x="8747219" y="349909"/>
              <a:ext cx="64800" cy="64800"/>
              <a:chOff x="4180032" y="3419476"/>
              <a:chExt cx="64800" cy="64800"/>
            </a:xfrm>
          </p:grpSpPr>
          <p:cxnSp>
            <p:nvCxnSpPr>
              <p:cNvPr id="11711" name="Straight Connector 117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2" name="Straight Connector 117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4" name="Group 11563"/>
            <p:cNvGrpSpPr/>
            <p:nvPr/>
          </p:nvGrpSpPr>
          <p:grpSpPr>
            <a:xfrm>
              <a:off x="1299577" y="349909"/>
              <a:ext cx="64800" cy="64800"/>
              <a:chOff x="4180032" y="3419476"/>
              <a:chExt cx="64800" cy="64800"/>
            </a:xfrm>
          </p:grpSpPr>
          <p:cxnSp>
            <p:nvCxnSpPr>
              <p:cNvPr id="11709" name="Straight Connector 117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10" name="Straight Connector 117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5" name="Group 11564"/>
            <p:cNvGrpSpPr/>
            <p:nvPr/>
          </p:nvGrpSpPr>
          <p:grpSpPr>
            <a:xfrm>
              <a:off x="2247461" y="349909"/>
              <a:ext cx="64800" cy="64800"/>
              <a:chOff x="4180032" y="3419476"/>
              <a:chExt cx="64800" cy="64800"/>
            </a:xfrm>
          </p:grpSpPr>
          <p:cxnSp>
            <p:nvCxnSpPr>
              <p:cNvPr id="11707" name="Straight Connector 117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8" name="Straight Connector 117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6" name="Group 11565"/>
            <p:cNvGrpSpPr/>
            <p:nvPr/>
          </p:nvGrpSpPr>
          <p:grpSpPr>
            <a:xfrm>
              <a:off x="3330757" y="349909"/>
              <a:ext cx="64800" cy="64800"/>
              <a:chOff x="4180032" y="3419476"/>
              <a:chExt cx="64800" cy="64800"/>
            </a:xfrm>
          </p:grpSpPr>
          <p:cxnSp>
            <p:nvCxnSpPr>
              <p:cNvPr id="11705" name="Straight Connector 117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6" name="Straight Connector 117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7" name="Group 11566"/>
            <p:cNvGrpSpPr/>
            <p:nvPr/>
          </p:nvGrpSpPr>
          <p:grpSpPr>
            <a:xfrm>
              <a:off x="4007817" y="349909"/>
              <a:ext cx="64800" cy="64800"/>
              <a:chOff x="4180032" y="3419476"/>
              <a:chExt cx="64800" cy="64800"/>
            </a:xfrm>
          </p:grpSpPr>
          <p:cxnSp>
            <p:nvCxnSpPr>
              <p:cNvPr id="11703" name="Straight Connector 117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4" name="Straight Connector 117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8" name="Group 11567"/>
            <p:cNvGrpSpPr/>
            <p:nvPr/>
          </p:nvGrpSpPr>
          <p:grpSpPr>
            <a:xfrm>
              <a:off x="4414053" y="349909"/>
              <a:ext cx="64800" cy="64800"/>
              <a:chOff x="4180032" y="3419476"/>
              <a:chExt cx="64800" cy="64800"/>
            </a:xfrm>
          </p:grpSpPr>
          <p:cxnSp>
            <p:nvCxnSpPr>
              <p:cNvPr id="11701" name="Straight Connector 117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2" name="Straight Connector 117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69" name="Group 11568"/>
            <p:cNvGrpSpPr/>
            <p:nvPr/>
          </p:nvGrpSpPr>
          <p:grpSpPr>
            <a:xfrm>
              <a:off x="5091113" y="349909"/>
              <a:ext cx="64800" cy="64800"/>
              <a:chOff x="4180032" y="3419476"/>
              <a:chExt cx="64800" cy="64800"/>
            </a:xfrm>
          </p:grpSpPr>
          <p:cxnSp>
            <p:nvCxnSpPr>
              <p:cNvPr id="11699" name="Straight Connector 116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00" name="Straight Connector 116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0" name="Group 11569"/>
            <p:cNvGrpSpPr/>
            <p:nvPr/>
          </p:nvGrpSpPr>
          <p:grpSpPr>
            <a:xfrm>
              <a:off x="6174409" y="349909"/>
              <a:ext cx="64800" cy="64800"/>
              <a:chOff x="4180032" y="3419476"/>
              <a:chExt cx="64800" cy="64800"/>
            </a:xfrm>
          </p:grpSpPr>
          <p:cxnSp>
            <p:nvCxnSpPr>
              <p:cNvPr id="11697" name="Straight Connector 116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8" name="Straight Connector 116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1" name="Group 11570"/>
            <p:cNvGrpSpPr/>
            <p:nvPr/>
          </p:nvGrpSpPr>
          <p:grpSpPr>
            <a:xfrm>
              <a:off x="6851469" y="349909"/>
              <a:ext cx="64800" cy="64800"/>
              <a:chOff x="4180032" y="3419476"/>
              <a:chExt cx="64800" cy="64800"/>
            </a:xfrm>
          </p:grpSpPr>
          <p:cxnSp>
            <p:nvCxnSpPr>
              <p:cNvPr id="11695" name="Straight Connector 116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6" name="Straight Connector 116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2" name="Group 11571"/>
            <p:cNvGrpSpPr/>
            <p:nvPr/>
          </p:nvGrpSpPr>
          <p:grpSpPr>
            <a:xfrm>
              <a:off x="7528529" y="349909"/>
              <a:ext cx="64800" cy="64800"/>
              <a:chOff x="4180032" y="3419476"/>
              <a:chExt cx="64800" cy="64800"/>
            </a:xfrm>
          </p:grpSpPr>
          <p:cxnSp>
            <p:nvCxnSpPr>
              <p:cNvPr id="11693" name="Straight Connector 116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4" name="Straight Connector 116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3" name="Group 11572"/>
            <p:cNvGrpSpPr/>
            <p:nvPr/>
          </p:nvGrpSpPr>
          <p:grpSpPr>
            <a:xfrm>
              <a:off x="8205589" y="349909"/>
              <a:ext cx="64800" cy="64800"/>
              <a:chOff x="4180032" y="3419476"/>
              <a:chExt cx="64800" cy="64800"/>
            </a:xfrm>
          </p:grpSpPr>
          <p:cxnSp>
            <p:nvCxnSpPr>
              <p:cNvPr id="11691" name="Straight Connector 116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2" name="Straight Connector 116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4" name="Group 11573"/>
            <p:cNvGrpSpPr/>
            <p:nvPr/>
          </p:nvGrpSpPr>
          <p:grpSpPr>
            <a:xfrm>
              <a:off x="757929" y="349909"/>
              <a:ext cx="64800" cy="64800"/>
              <a:chOff x="4180032" y="3419476"/>
              <a:chExt cx="64800" cy="64800"/>
            </a:xfrm>
          </p:grpSpPr>
          <p:cxnSp>
            <p:nvCxnSpPr>
              <p:cNvPr id="11689" name="Straight Connector 116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90" name="Straight Connector 116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5" name="Group 11574"/>
            <p:cNvGrpSpPr/>
            <p:nvPr/>
          </p:nvGrpSpPr>
          <p:grpSpPr>
            <a:xfrm>
              <a:off x="1434989" y="349909"/>
              <a:ext cx="64800" cy="64800"/>
              <a:chOff x="4180032" y="3419476"/>
              <a:chExt cx="64800" cy="64800"/>
            </a:xfrm>
          </p:grpSpPr>
          <p:cxnSp>
            <p:nvCxnSpPr>
              <p:cNvPr id="11687" name="Straight Connector 116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8" name="Straight Connector 116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6" name="Group 11575"/>
            <p:cNvGrpSpPr/>
            <p:nvPr/>
          </p:nvGrpSpPr>
          <p:grpSpPr>
            <a:xfrm>
              <a:off x="2382873" y="349909"/>
              <a:ext cx="64800" cy="64800"/>
              <a:chOff x="4180032" y="3419476"/>
              <a:chExt cx="64800" cy="64800"/>
            </a:xfrm>
          </p:grpSpPr>
          <p:cxnSp>
            <p:nvCxnSpPr>
              <p:cNvPr id="11685" name="Straight Connector 116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6" name="Straight Connector 116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7" name="Group 11576"/>
            <p:cNvGrpSpPr/>
            <p:nvPr/>
          </p:nvGrpSpPr>
          <p:grpSpPr>
            <a:xfrm>
              <a:off x="3466169" y="349909"/>
              <a:ext cx="64800" cy="64800"/>
              <a:chOff x="4180032" y="3419476"/>
              <a:chExt cx="64800" cy="64800"/>
            </a:xfrm>
          </p:grpSpPr>
          <p:cxnSp>
            <p:nvCxnSpPr>
              <p:cNvPr id="11683" name="Straight Connector 116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4" name="Straight Connector 116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8" name="Group 11577"/>
            <p:cNvGrpSpPr/>
            <p:nvPr/>
          </p:nvGrpSpPr>
          <p:grpSpPr>
            <a:xfrm>
              <a:off x="4143229" y="349909"/>
              <a:ext cx="64800" cy="64800"/>
              <a:chOff x="4180032" y="3419476"/>
              <a:chExt cx="64800" cy="64800"/>
            </a:xfrm>
          </p:grpSpPr>
          <p:cxnSp>
            <p:nvCxnSpPr>
              <p:cNvPr id="11681" name="Straight Connector 116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2" name="Straight Connector 116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79" name="Group 11578"/>
            <p:cNvGrpSpPr/>
            <p:nvPr/>
          </p:nvGrpSpPr>
          <p:grpSpPr>
            <a:xfrm>
              <a:off x="4549465" y="349909"/>
              <a:ext cx="64800" cy="64800"/>
              <a:chOff x="4180032" y="3419476"/>
              <a:chExt cx="64800" cy="64800"/>
            </a:xfrm>
          </p:grpSpPr>
          <p:cxnSp>
            <p:nvCxnSpPr>
              <p:cNvPr id="11679" name="Straight Connector 116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80" name="Straight Connector 116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0" name="Group 11579"/>
            <p:cNvGrpSpPr/>
            <p:nvPr/>
          </p:nvGrpSpPr>
          <p:grpSpPr>
            <a:xfrm>
              <a:off x="5226525" y="349909"/>
              <a:ext cx="64800" cy="64800"/>
              <a:chOff x="4180032" y="3419476"/>
              <a:chExt cx="64800" cy="64800"/>
            </a:xfrm>
          </p:grpSpPr>
          <p:cxnSp>
            <p:nvCxnSpPr>
              <p:cNvPr id="11677" name="Straight Connector 11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8" name="Straight Connector 11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1" name="Group 11580"/>
            <p:cNvGrpSpPr/>
            <p:nvPr/>
          </p:nvGrpSpPr>
          <p:grpSpPr>
            <a:xfrm>
              <a:off x="6309821" y="349909"/>
              <a:ext cx="64800" cy="64800"/>
              <a:chOff x="4180032" y="3419476"/>
              <a:chExt cx="64800" cy="64800"/>
            </a:xfrm>
          </p:grpSpPr>
          <p:cxnSp>
            <p:nvCxnSpPr>
              <p:cNvPr id="11675" name="Straight Connector 11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6" name="Straight Connector 11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2" name="Group 11581"/>
            <p:cNvGrpSpPr/>
            <p:nvPr/>
          </p:nvGrpSpPr>
          <p:grpSpPr>
            <a:xfrm>
              <a:off x="6986881" y="349909"/>
              <a:ext cx="64800" cy="64800"/>
              <a:chOff x="4180032" y="3419476"/>
              <a:chExt cx="64800" cy="64800"/>
            </a:xfrm>
          </p:grpSpPr>
          <p:cxnSp>
            <p:nvCxnSpPr>
              <p:cNvPr id="11673" name="Straight Connector 11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4" name="Straight Connector 11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3" name="Group 11582"/>
            <p:cNvGrpSpPr/>
            <p:nvPr/>
          </p:nvGrpSpPr>
          <p:grpSpPr>
            <a:xfrm>
              <a:off x="7663941" y="349909"/>
              <a:ext cx="64800" cy="64800"/>
              <a:chOff x="4180032" y="3419476"/>
              <a:chExt cx="64800" cy="64800"/>
            </a:xfrm>
          </p:grpSpPr>
          <p:cxnSp>
            <p:nvCxnSpPr>
              <p:cNvPr id="11671" name="Straight Connector 11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2" name="Straight Connector 11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4" name="Group 11583"/>
            <p:cNvGrpSpPr/>
            <p:nvPr/>
          </p:nvGrpSpPr>
          <p:grpSpPr>
            <a:xfrm>
              <a:off x="8341001" y="349909"/>
              <a:ext cx="64800" cy="64800"/>
              <a:chOff x="4180032" y="3419476"/>
              <a:chExt cx="64800" cy="64800"/>
            </a:xfrm>
          </p:grpSpPr>
          <p:cxnSp>
            <p:nvCxnSpPr>
              <p:cNvPr id="11669" name="Straight Connector 11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70" name="Straight Connector 11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5" name="Group 11584"/>
            <p:cNvGrpSpPr/>
            <p:nvPr/>
          </p:nvGrpSpPr>
          <p:grpSpPr>
            <a:xfrm>
              <a:off x="893341" y="349909"/>
              <a:ext cx="64800" cy="64800"/>
              <a:chOff x="4180032" y="3419476"/>
              <a:chExt cx="64800" cy="64800"/>
            </a:xfrm>
          </p:grpSpPr>
          <p:cxnSp>
            <p:nvCxnSpPr>
              <p:cNvPr id="11667" name="Straight Connector 11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8" name="Straight Connector 11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6" name="Group 11585"/>
            <p:cNvGrpSpPr/>
            <p:nvPr/>
          </p:nvGrpSpPr>
          <p:grpSpPr>
            <a:xfrm>
              <a:off x="1570401" y="349909"/>
              <a:ext cx="64800" cy="64800"/>
              <a:chOff x="4180032" y="3419476"/>
              <a:chExt cx="64800" cy="64800"/>
            </a:xfrm>
          </p:grpSpPr>
          <p:cxnSp>
            <p:nvCxnSpPr>
              <p:cNvPr id="11665" name="Straight Connector 11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6" name="Straight Connector 11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7" name="Group 11586"/>
            <p:cNvGrpSpPr/>
            <p:nvPr/>
          </p:nvGrpSpPr>
          <p:grpSpPr>
            <a:xfrm>
              <a:off x="2518285" y="349909"/>
              <a:ext cx="64800" cy="64800"/>
              <a:chOff x="4180032" y="3419476"/>
              <a:chExt cx="64800" cy="64800"/>
            </a:xfrm>
          </p:grpSpPr>
          <p:cxnSp>
            <p:nvCxnSpPr>
              <p:cNvPr id="11663" name="Straight Connector 11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4" name="Straight Connector 11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8" name="Group 11587"/>
            <p:cNvGrpSpPr/>
            <p:nvPr/>
          </p:nvGrpSpPr>
          <p:grpSpPr>
            <a:xfrm>
              <a:off x="3601581" y="349909"/>
              <a:ext cx="64800" cy="64800"/>
              <a:chOff x="4180032" y="3419476"/>
              <a:chExt cx="64800" cy="64800"/>
            </a:xfrm>
          </p:grpSpPr>
          <p:cxnSp>
            <p:nvCxnSpPr>
              <p:cNvPr id="11661" name="Straight Connector 11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2" name="Straight Connector 11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89" name="Group 11588"/>
            <p:cNvGrpSpPr/>
            <p:nvPr/>
          </p:nvGrpSpPr>
          <p:grpSpPr>
            <a:xfrm>
              <a:off x="4684877" y="349909"/>
              <a:ext cx="64800" cy="64800"/>
              <a:chOff x="4180032" y="3419476"/>
              <a:chExt cx="64800" cy="64800"/>
            </a:xfrm>
          </p:grpSpPr>
          <p:cxnSp>
            <p:nvCxnSpPr>
              <p:cNvPr id="11659" name="Straight Connector 11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60" name="Straight Connector 11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0" name="Group 11589"/>
            <p:cNvGrpSpPr/>
            <p:nvPr/>
          </p:nvGrpSpPr>
          <p:grpSpPr>
            <a:xfrm>
              <a:off x="5361937" y="349909"/>
              <a:ext cx="64800" cy="64800"/>
              <a:chOff x="4180032" y="3419476"/>
              <a:chExt cx="64800" cy="64800"/>
            </a:xfrm>
          </p:grpSpPr>
          <p:cxnSp>
            <p:nvCxnSpPr>
              <p:cNvPr id="11657" name="Straight Connector 11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8" name="Straight Connector 11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1" name="Group 11590"/>
            <p:cNvGrpSpPr/>
            <p:nvPr/>
          </p:nvGrpSpPr>
          <p:grpSpPr>
            <a:xfrm>
              <a:off x="5768173" y="349909"/>
              <a:ext cx="64800" cy="64800"/>
              <a:chOff x="4180032" y="3419476"/>
              <a:chExt cx="64800" cy="64800"/>
            </a:xfrm>
          </p:grpSpPr>
          <p:cxnSp>
            <p:nvCxnSpPr>
              <p:cNvPr id="11655" name="Straight Connector 11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6" name="Straight Connector 11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2" name="Group 11591"/>
            <p:cNvGrpSpPr/>
            <p:nvPr/>
          </p:nvGrpSpPr>
          <p:grpSpPr>
            <a:xfrm>
              <a:off x="6445233" y="349909"/>
              <a:ext cx="64800" cy="64800"/>
              <a:chOff x="4180032" y="3419476"/>
              <a:chExt cx="64800" cy="64800"/>
            </a:xfrm>
          </p:grpSpPr>
          <p:cxnSp>
            <p:nvCxnSpPr>
              <p:cNvPr id="11653" name="Straight Connector 11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4" name="Straight Connector 11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3" name="Group 11592"/>
            <p:cNvGrpSpPr/>
            <p:nvPr/>
          </p:nvGrpSpPr>
          <p:grpSpPr>
            <a:xfrm>
              <a:off x="7122293" y="349909"/>
              <a:ext cx="64800" cy="64800"/>
              <a:chOff x="4180032" y="3419476"/>
              <a:chExt cx="64800" cy="64800"/>
            </a:xfrm>
          </p:grpSpPr>
          <p:cxnSp>
            <p:nvCxnSpPr>
              <p:cNvPr id="11651" name="Straight Connector 116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2" name="Straight Connector 116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4" name="Group 11593"/>
            <p:cNvGrpSpPr/>
            <p:nvPr/>
          </p:nvGrpSpPr>
          <p:grpSpPr>
            <a:xfrm>
              <a:off x="7799353" y="349909"/>
              <a:ext cx="64800" cy="64800"/>
              <a:chOff x="4180032" y="3419476"/>
              <a:chExt cx="64800" cy="64800"/>
            </a:xfrm>
          </p:grpSpPr>
          <p:cxnSp>
            <p:nvCxnSpPr>
              <p:cNvPr id="11649" name="Straight Connector 116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50" name="Straight Connector 116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5" name="Group 11594"/>
            <p:cNvGrpSpPr/>
            <p:nvPr/>
          </p:nvGrpSpPr>
          <p:grpSpPr>
            <a:xfrm>
              <a:off x="8476413" y="349909"/>
              <a:ext cx="64800" cy="64800"/>
              <a:chOff x="4180032" y="3419476"/>
              <a:chExt cx="64800" cy="64800"/>
            </a:xfrm>
          </p:grpSpPr>
          <p:cxnSp>
            <p:nvCxnSpPr>
              <p:cNvPr id="11647" name="Straight Connector 116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8" name="Straight Connector 116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6" name="Group 11595"/>
            <p:cNvGrpSpPr/>
            <p:nvPr/>
          </p:nvGrpSpPr>
          <p:grpSpPr>
            <a:xfrm>
              <a:off x="1705813" y="349909"/>
              <a:ext cx="64800" cy="64800"/>
              <a:chOff x="4180032" y="3419476"/>
              <a:chExt cx="64800" cy="64800"/>
            </a:xfrm>
          </p:grpSpPr>
          <p:cxnSp>
            <p:nvCxnSpPr>
              <p:cNvPr id="11645" name="Straight Connector 116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6" name="Straight Connector 116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7" name="Group 11596"/>
            <p:cNvGrpSpPr/>
            <p:nvPr/>
          </p:nvGrpSpPr>
          <p:grpSpPr>
            <a:xfrm>
              <a:off x="2653697" y="349909"/>
              <a:ext cx="64800" cy="64800"/>
              <a:chOff x="4180032" y="3419476"/>
              <a:chExt cx="64800" cy="64800"/>
            </a:xfrm>
          </p:grpSpPr>
          <p:cxnSp>
            <p:nvCxnSpPr>
              <p:cNvPr id="11643" name="Straight Connector 116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4" name="Straight Connector 116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8" name="Group 11597"/>
            <p:cNvGrpSpPr/>
            <p:nvPr/>
          </p:nvGrpSpPr>
          <p:grpSpPr>
            <a:xfrm>
              <a:off x="3736993" y="349909"/>
              <a:ext cx="64800" cy="64800"/>
              <a:chOff x="4180032" y="3419476"/>
              <a:chExt cx="64800" cy="64800"/>
            </a:xfrm>
          </p:grpSpPr>
          <p:cxnSp>
            <p:nvCxnSpPr>
              <p:cNvPr id="11641" name="Straight Connector 116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2" name="Straight Connector 116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99" name="Group 11598"/>
            <p:cNvGrpSpPr/>
            <p:nvPr/>
          </p:nvGrpSpPr>
          <p:grpSpPr>
            <a:xfrm>
              <a:off x="4278641" y="349909"/>
              <a:ext cx="64800" cy="64800"/>
              <a:chOff x="4180032" y="3419476"/>
              <a:chExt cx="64800" cy="64800"/>
            </a:xfrm>
          </p:grpSpPr>
          <p:cxnSp>
            <p:nvCxnSpPr>
              <p:cNvPr id="11639" name="Straight Connector 116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40" name="Straight Connector 116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0" name="Group 11599"/>
            <p:cNvGrpSpPr/>
            <p:nvPr/>
          </p:nvGrpSpPr>
          <p:grpSpPr>
            <a:xfrm>
              <a:off x="4820289" y="349909"/>
              <a:ext cx="64800" cy="64800"/>
              <a:chOff x="4180032" y="3419476"/>
              <a:chExt cx="64800" cy="64800"/>
            </a:xfrm>
          </p:grpSpPr>
          <p:cxnSp>
            <p:nvCxnSpPr>
              <p:cNvPr id="11637" name="Straight Connector 11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8" name="Straight Connector 11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1" name="Group 11600"/>
            <p:cNvGrpSpPr/>
            <p:nvPr/>
          </p:nvGrpSpPr>
          <p:grpSpPr>
            <a:xfrm>
              <a:off x="5497349" y="349909"/>
              <a:ext cx="64800" cy="64800"/>
              <a:chOff x="4180032" y="3419476"/>
              <a:chExt cx="64800" cy="64800"/>
            </a:xfrm>
          </p:grpSpPr>
          <p:cxnSp>
            <p:nvCxnSpPr>
              <p:cNvPr id="11635" name="Straight Connector 11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6" name="Straight Connector 11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2" name="Group 11601"/>
            <p:cNvGrpSpPr/>
            <p:nvPr/>
          </p:nvGrpSpPr>
          <p:grpSpPr>
            <a:xfrm>
              <a:off x="5903585" y="349909"/>
              <a:ext cx="64800" cy="64800"/>
              <a:chOff x="4180032" y="3419476"/>
              <a:chExt cx="64800" cy="64800"/>
            </a:xfrm>
          </p:grpSpPr>
          <p:cxnSp>
            <p:nvCxnSpPr>
              <p:cNvPr id="11633" name="Straight Connector 11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4" name="Straight Connector 11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3" name="Group 11602"/>
            <p:cNvGrpSpPr/>
            <p:nvPr/>
          </p:nvGrpSpPr>
          <p:grpSpPr>
            <a:xfrm>
              <a:off x="6580645" y="349909"/>
              <a:ext cx="64800" cy="64800"/>
              <a:chOff x="4180032" y="3419476"/>
              <a:chExt cx="64800" cy="64800"/>
            </a:xfrm>
          </p:grpSpPr>
          <p:cxnSp>
            <p:nvCxnSpPr>
              <p:cNvPr id="11631" name="Straight Connector 11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2" name="Straight Connector 11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4" name="Group 11603"/>
            <p:cNvGrpSpPr/>
            <p:nvPr/>
          </p:nvGrpSpPr>
          <p:grpSpPr>
            <a:xfrm>
              <a:off x="7257705" y="349909"/>
              <a:ext cx="64800" cy="64800"/>
              <a:chOff x="4180032" y="3419476"/>
              <a:chExt cx="64800" cy="64800"/>
            </a:xfrm>
          </p:grpSpPr>
          <p:cxnSp>
            <p:nvCxnSpPr>
              <p:cNvPr id="11629" name="Straight Connector 11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30" name="Straight Connector 11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5" name="Group 11604"/>
            <p:cNvGrpSpPr/>
            <p:nvPr/>
          </p:nvGrpSpPr>
          <p:grpSpPr>
            <a:xfrm>
              <a:off x="7934765" y="349909"/>
              <a:ext cx="64800" cy="64800"/>
              <a:chOff x="4180032" y="3419476"/>
              <a:chExt cx="64800" cy="64800"/>
            </a:xfrm>
          </p:grpSpPr>
          <p:cxnSp>
            <p:nvCxnSpPr>
              <p:cNvPr id="11627" name="Straight Connector 11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8" name="Straight Connector 11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6" name="Group 11605"/>
            <p:cNvGrpSpPr/>
            <p:nvPr/>
          </p:nvGrpSpPr>
          <p:grpSpPr>
            <a:xfrm>
              <a:off x="8611825" y="349909"/>
              <a:ext cx="64800" cy="64800"/>
              <a:chOff x="4180032" y="3419476"/>
              <a:chExt cx="64800" cy="64800"/>
            </a:xfrm>
          </p:grpSpPr>
          <p:cxnSp>
            <p:nvCxnSpPr>
              <p:cNvPr id="11625" name="Straight Connector 11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6" name="Straight Connector 11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7" name="Group 11606"/>
            <p:cNvGrpSpPr/>
            <p:nvPr/>
          </p:nvGrpSpPr>
          <p:grpSpPr>
            <a:xfrm>
              <a:off x="1028753" y="349909"/>
              <a:ext cx="64800" cy="64800"/>
              <a:chOff x="4180032" y="3419476"/>
              <a:chExt cx="64800" cy="64800"/>
            </a:xfrm>
          </p:grpSpPr>
          <p:cxnSp>
            <p:nvCxnSpPr>
              <p:cNvPr id="11623" name="Straight Connector 11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4" name="Straight Connector 11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8" name="Group 11607"/>
            <p:cNvGrpSpPr/>
            <p:nvPr/>
          </p:nvGrpSpPr>
          <p:grpSpPr>
            <a:xfrm>
              <a:off x="1841225" y="349909"/>
              <a:ext cx="64800" cy="64800"/>
              <a:chOff x="4180032" y="3419476"/>
              <a:chExt cx="64800" cy="64800"/>
            </a:xfrm>
          </p:grpSpPr>
          <p:cxnSp>
            <p:nvCxnSpPr>
              <p:cNvPr id="11621" name="Straight Connector 11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2" name="Straight Connector 11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09" name="Group 11608"/>
            <p:cNvGrpSpPr/>
            <p:nvPr/>
          </p:nvGrpSpPr>
          <p:grpSpPr>
            <a:xfrm>
              <a:off x="2789109" y="349909"/>
              <a:ext cx="64800" cy="64800"/>
              <a:chOff x="4180032" y="3419476"/>
              <a:chExt cx="64800" cy="64800"/>
            </a:xfrm>
          </p:grpSpPr>
          <p:cxnSp>
            <p:nvCxnSpPr>
              <p:cNvPr id="11619" name="Straight Connector 11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20" name="Straight Connector 11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10" name="Group 11609"/>
            <p:cNvGrpSpPr/>
            <p:nvPr/>
          </p:nvGrpSpPr>
          <p:grpSpPr>
            <a:xfrm>
              <a:off x="1976637" y="349909"/>
              <a:ext cx="64800" cy="64800"/>
              <a:chOff x="4180032" y="3419476"/>
              <a:chExt cx="64800" cy="64800"/>
            </a:xfrm>
          </p:grpSpPr>
          <p:cxnSp>
            <p:nvCxnSpPr>
              <p:cNvPr id="11617" name="Straight Connector 11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18" name="Straight Connector 11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11" name="Group 11610"/>
            <p:cNvGrpSpPr/>
            <p:nvPr/>
          </p:nvGrpSpPr>
          <p:grpSpPr>
            <a:xfrm>
              <a:off x="2924521" y="349909"/>
              <a:ext cx="64800" cy="64800"/>
              <a:chOff x="4180032" y="3419476"/>
              <a:chExt cx="64800" cy="64800"/>
            </a:xfrm>
          </p:grpSpPr>
          <p:cxnSp>
            <p:nvCxnSpPr>
              <p:cNvPr id="11615" name="Straight Connector 11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16" name="Straight Connector 11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612" name="Group 11611"/>
            <p:cNvGrpSpPr/>
            <p:nvPr/>
          </p:nvGrpSpPr>
          <p:grpSpPr>
            <a:xfrm>
              <a:off x="3059933" y="349909"/>
              <a:ext cx="64800" cy="64800"/>
              <a:chOff x="4180032" y="3419476"/>
              <a:chExt cx="64800" cy="64800"/>
            </a:xfrm>
          </p:grpSpPr>
          <p:cxnSp>
            <p:nvCxnSpPr>
              <p:cNvPr id="11613" name="Straight Connector 11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14" name="Straight Connector 11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1739" name="Group 11738"/>
          <p:cNvGrpSpPr/>
          <p:nvPr/>
        </p:nvGrpSpPr>
        <p:grpSpPr>
          <a:xfrm>
            <a:off x="468924" y="866099"/>
            <a:ext cx="11280435" cy="64800"/>
            <a:chOff x="351693" y="349909"/>
            <a:chExt cx="8460326" cy="64800"/>
          </a:xfrm>
        </p:grpSpPr>
        <p:grpSp>
          <p:nvGrpSpPr>
            <p:cNvPr id="11740" name="Group 11739"/>
            <p:cNvGrpSpPr/>
            <p:nvPr/>
          </p:nvGrpSpPr>
          <p:grpSpPr>
            <a:xfrm>
              <a:off x="351693" y="349909"/>
              <a:ext cx="64800" cy="64800"/>
              <a:chOff x="4180032" y="3419476"/>
              <a:chExt cx="64800" cy="64800"/>
            </a:xfrm>
          </p:grpSpPr>
          <p:cxnSp>
            <p:nvCxnSpPr>
              <p:cNvPr id="11927" name="Straight Connector 119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8" name="Straight Connector 119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1" name="Group 11740"/>
            <p:cNvGrpSpPr/>
            <p:nvPr/>
          </p:nvGrpSpPr>
          <p:grpSpPr>
            <a:xfrm>
              <a:off x="487105" y="349909"/>
              <a:ext cx="64800" cy="64800"/>
              <a:chOff x="4180032" y="3419476"/>
              <a:chExt cx="64800" cy="64800"/>
            </a:xfrm>
          </p:grpSpPr>
          <p:cxnSp>
            <p:nvCxnSpPr>
              <p:cNvPr id="11925" name="Straight Connector 119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6" name="Straight Connector 119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2" name="Group 11741"/>
            <p:cNvGrpSpPr/>
            <p:nvPr/>
          </p:nvGrpSpPr>
          <p:grpSpPr>
            <a:xfrm>
              <a:off x="622517" y="349909"/>
              <a:ext cx="64800" cy="64800"/>
              <a:chOff x="4180032" y="3419476"/>
              <a:chExt cx="64800" cy="64800"/>
            </a:xfrm>
          </p:grpSpPr>
          <p:cxnSp>
            <p:nvCxnSpPr>
              <p:cNvPr id="11923" name="Straight Connector 119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4" name="Straight Connector 119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3" name="Group 11742"/>
            <p:cNvGrpSpPr/>
            <p:nvPr/>
          </p:nvGrpSpPr>
          <p:grpSpPr>
            <a:xfrm>
              <a:off x="1164165" y="349909"/>
              <a:ext cx="64800" cy="64800"/>
              <a:chOff x="4180032" y="3419476"/>
              <a:chExt cx="64800" cy="64800"/>
            </a:xfrm>
          </p:grpSpPr>
          <p:cxnSp>
            <p:nvCxnSpPr>
              <p:cNvPr id="11921" name="Straight Connector 119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2" name="Straight Connector 119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4" name="Group 11743"/>
            <p:cNvGrpSpPr/>
            <p:nvPr/>
          </p:nvGrpSpPr>
          <p:grpSpPr>
            <a:xfrm>
              <a:off x="2112049" y="349909"/>
              <a:ext cx="64800" cy="64800"/>
              <a:chOff x="4180032" y="3419476"/>
              <a:chExt cx="64800" cy="64800"/>
            </a:xfrm>
          </p:grpSpPr>
          <p:cxnSp>
            <p:nvCxnSpPr>
              <p:cNvPr id="11919" name="Straight Connector 119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20" name="Straight Connector 119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5" name="Group 11744"/>
            <p:cNvGrpSpPr/>
            <p:nvPr/>
          </p:nvGrpSpPr>
          <p:grpSpPr>
            <a:xfrm>
              <a:off x="3195345" y="349909"/>
              <a:ext cx="64800" cy="64800"/>
              <a:chOff x="4180032" y="3419476"/>
              <a:chExt cx="64800" cy="64800"/>
            </a:xfrm>
          </p:grpSpPr>
          <p:cxnSp>
            <p:nvCxnSpPr>
              <p:cNvPr id="11917" name="Straight Connector 119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8" name="Straight Connector 119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6" name="Group 11745"/>
            <p:cNvGrpSpPr/>
            <p:nvPr/>
          </p:nvGrpSpPr>
          <p:grpSpPr>
            <a:xfrm>
              <a:off x="3872405" y="349909"/>
              <a:ext cx="64800" cy="64800"/>
              <a:chOff x="4180032" y="3419476"/>
              <a:chExt cx="64800" cy="64800"/>
            </a:xfrm>
          </p:grpSpPr>
          <p:cxnSp>
            <p:nvCxnSpPr>
              <p:cNvPr id="11915" name="Straight Connector 119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6" name="Straight Connector 119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7" name="Group 11746"/>
            <p:cNvGrpSpPr/>
            <p:nvPr/>
          </p:nvGrpSpPr>
          <p:grpSpPr>
            <a:xfrm>
              <a:off x="4955701" y="349909"/>
              <a:ext cx="64800" cy="64800"/>
              <a:chOff x="4180032" y="3419476"/>
              <a:chExt cx="64800" cy="64800"/>
            </a:xfrm>
          </p:grpSpPr>
          <p:cxnSp>
            <p:nvCxnSpPr>
              <p:cNvPr id="11913" name="Straight Connector 119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4" name="Straight Connector 119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8" name="Group 11747"/>
            <p:cNvGrpSpPr/>
            <p:nvPr/>
          </p:nvGrpSpPr>
          <p:grpSpPr>
            <a:xfrm>
              <a:off x="5632761" y="349909"/>
              <a:ext cx="64800" cy="64800"/>
              <a:chOff x="4180032" y="3419476"/>
              <a:chExt cx="64800" cy="64800"/>
            </a:xfrm>
          </p:grpSpPr>
          <p:cxnSp>
            <p:nvCxnSpPr>
              <p:cNvPr id="11911" name="Straight Connector 119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2" name="Straight Connector 119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49" name="Group 11748"/>
            <p:cNvGrpSpPr/>
            <p:nvPr/>
          </p:nvGrpSpPr>
          <p:grpSpPr>
            <a:xfrm>
              <a:off x="6038997" y="349909"/>
              <a:ext cx="64800" cy="64800"/>
              <a:chOff x="4180032" y="3419476"/>
              <a:chExt cx="64800" cy="64800"/>
            </a:xfrm>
          </p:grpSpPr>
          <p:cxnSp>
            <p:nvCxnSpPr>
              <p:cNvPr id="11909" name="Straight Connector 119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10" name="Straight Connector 119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0" name="Group 11749"/>
            <p:cNvGrpSpPr/>
            <p:nvPr/>
          </p:nvGrpSpPr>
          <p:grpSpPr>
            <a:xfrm>
              <a:off x="6716057" y="349909"/>
              <a:ext cx="64800" cy="64800"/>
              <a:chOff x="4180032" y="3419476"/>
              <a:chExt cx="64800" cy="64800"/>
            </a:xfrm>
          </p:grpSpPr>
          <p:cxnSp>
            <p:nvCxnSpPr>
              <p:cNvPr id="11907" name="Straight Connector 119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8" name="Straight Connector 119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1" name="Group 11750"/>
            <p:cNvGrpSpPr/>
            <p:nvPr/>
          </p:nvGrpSpPr>
          <p:grpSpPr>
            <a:xfrm>
              <a:off x="7393117" y="349909"/>
              <a:ext cx="64800" cy="64800"/>
              <a:chOff x="4180032" y="3419476"/>
              <a:chExt cx="64800" cy="64800"/>
            </a:xfrm>
          </p:grpSpPr>
          <p:cxnSp>
            <p:nvCxnSpPr>
              <p:cNvPr id="11905" name="Straight Connector 119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6" name="Straight Connector 119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2" name="Group 11751"/>
            <p:cNvGrpSpPr/>
            <p:nvPr/>
          </p:nvGrpSpPr>
          <p:grpSpPr>
            <a:xfrm>
              <a:off x="8070177" y="349909"/>
              <a:ext cx="64800" cy="64800"/>
              <a:chOff x="4180032" y="3419476"/>
              <a:chExt cx="64800" cy="64800"/>
            </a:xfrm>
          </p:grpSpPr>
          <p:cxnSp>
            <p:nvCxnSpPr>
              <p:cNvPr id="11903" name="Straight Connector 119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4" name="Straight Connector 119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3" name="Group 11752"/>
            <p:cNvGrpSpPr/>
            <p:nvPr/>
          </p:nvGrpSpPr>
          <p:grpSpPr>
            <a:xfrm>
              <a:off x="8747219" y="349909"/>
              <a:ext cx="64800" cy="64800"/>
              <a:chOff x="4180032" y="3419476"/>
              <a:chExt cx="64800" cy="64800"/>
            </a:xfrm>
          </p:grpSpPr>
          <p:cxnSp>
            <p:nvCxnSpPr>
              <p:cNvPr id="11901" name="Straight Connector 119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2" name="Straight Connector 119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4" name="Group 11753"/>
            <p:cNvGrpSpPr/>
            <p:nvPr/>
          </p:nvGrpSpPr>
          <p:grpSpPr>
            <a:xfrm>
              <a:off x="1299577" y="349909"/>
              <a:ext cx="64800" cy="64800"/>
              <a:chOff x="4180032" y="3419476"/>
              <a:chExt cx="64800" cy="64800"/>
            </a:xfrm>
          </p:grpSpPr>
          <p:cxnSp>
            <p:nvCxnSpPr>
              <p:cNvPr id="11899" name="Straight Connector 118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00" name="Straight Connector 118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5" name="Group 11754"/>
            <p:cNvGrpSpPr/>
            <p:nvPr/>
          </p:nvGrpSpPr>
          <p:grpSpPr>
            <a:xfrm>
              <a:off x="2247461" y="349909"/>
              <a:ext cx="64800" cy="64800"/>
              <a:chOff x="4180032" y="3419476"/>
              <a:chExt cx="64800" cy="64800"/>
            </a:xfrm>
          </p:grpSpPr>
          <p:cxnSp>
            <p:nvCxnSpPr>
              <p:cNvPr id="11897" name="Straight Connector 118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8" name="Straight Connector 118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6" name="Group 11755"/>
            <p:cNvGrpSpPr/>
            <p:nvPr/>
          </p:nvGrpSpPr>
          <p:grpSpPr>
            <a:xfrm>
              <a:off x="3330757" y="349909"/>
              <a:ext cx="64800" cy="64800"/>
              <a:chOff x="4180032" y="3419476"/>
              <a:chExt cx="64800" cy="64800"/>
            </a:xfrm>
          </p:grpSpPr>
          <p:cxnSp>
            <p:nvCxnSpPr>
              <p:cNvPr id="11895" name="Straight Connector 118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6" name="Straight Connector 118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7" name="Group 11756"/>
            <p:cNvGrpSpPr/>
            <p:nvPr/>
          </p:nvGrpSpPr>
          <p:grpSpPr>
            <a:xfrm>
              <a:off x="4007817" y="349909"/>
              <a:ext cx="64800" cy="64800"/>
              <a:chOff x="4180032" y="3419476"/>
              <a:chExt cx="64800" cy="64800"/>
            </a:xfrm>
          </p:grpSpPr>
          <p:cxnSp>
            <p:nvCxnSpPr>
              <p:cNvPr id="11893" name="Straight Connector 118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4" name="Straight Connector 118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8" name="Group 11757"/>
            <p:cNvGrpSpPr/>
            <p:nvPr/>
          </p:nvGrpSpPr>
          <p:grpSpPr>
            <a:xfrm>
              <a:off x="4414053" y="349909"/>
              <a:ext cx="64800" cy="64800"/>
              <a:chOff x="4180032" y="3419476"/>
              <a:chExt cx="64800" cy="64800"/>
            </a:xfrm>
          </p:grpSpPr>
          <p:cxnSp>
            <p:nvCxnSpPr>
              <p:cNvPr id="11891" name="Straight Connector 118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2" name="Straight Connector 118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59" name="Group 11758"/>
            <p:cNvGrpSpPr/>
            <p:nvPr/>
          </p:nvGrpSpPr>
          <p:grpSpPr>
            <a:xfrm>
              <a:off x="5091113" y="349909"/>
              <a:ext cx="64800" cy="64800"/>
              <a:chOff x="4180032" y="3419476"/>
              <a:chExt cx="64800" cy="64800"/>
            </a:xfrm>
          </p:grpSpPr>
          <p:cxnSp>
            <p:nvCxnSpPr>
              <p:cNvPr id="11889" name="Straight Connector 118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90" name="Straight Connector 118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0" name="Group 11759"/>
            <p:cNvGrpSpPr/>
            <p:nvPr/>
          </p:nvGrpSpPr>
          <p:grpSpPr>
            <a:xfrm>
              <a:off x="6174409" y="349909"/>
              <a:ext cx="64800" cy="64800"/>
              <a:chOff x="4180032" y="3419476"/>
              <a:chExt cx="64800" cy="64800"/>
            </a:xfrm>
          </p:grpSpPr>
          <p:cxnSp>
            <p:nvCxnSpPr>
              <p:cNvPr id="11887" name="Straight Connector 118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8" name="Straight Connector 118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1" name="Group 11760"/>
            <p:cNvGrpSpPr/>
            <p:nvPr/>
          </p:nvGrpSpPr>
          <p:grpSpPr>
            <a:xfrm>
              <a:off x="6851469" y="349909"/>
              <a:ext cx="64800" cy="64800"/>
              <a:chOff x="4180032" y="3419476"/>
              <a:chExt cx="64800" cy="64800"/>
            </a:xfrm>
          </p:grpSpPr>
          <p:cxnSp>
            <p:nvCxnSpPr>
              <p:cNvPr id="11885" name="Straight Connector 118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6" name="Straight Connector 118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2" name="Group 11761"/>
            <p:cNvGrpSpPr/>
            <p:nvPr/>
          </p:nvGrpSpPr>
          <p:grpSpPr>
            <a:xfrm>
              <a:off x="7528529" y="349909"/>
              <a:ext cx="64800" cy="64800"/>
              <a:chOff x="4180032" y="3419476"/>
              <a:chExt cx="64800" cy="64800"/>
            </a:xfrm>
          </p:grpSpPr>
          <p:cxnSp>
            <p:nvCxnSpPr>
              <p:cNvPr id="11883" name="Straight Connector 118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4" name="Straight Connector 118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3" name="Group 11762"/>
            <p:cNvGrpSpPr/>
            <p:nvPr/>
          </p:nvGrpSpPr>
          <p:grpSpPr>
            <a:xfrm>
              <a:off x="8205589" y="349909"/>
              <a:ext cx="64800" cy="64800"/>
              <a:chOff x="4180032" y="3419476"/>
              <a:chExt cx="64800" cy="64800"/>
            </a:xfrm>
          </p:grpSpPr>
          <p:cxnSp>
            <p:nvCxnSpPr>
              <p:cNvPr id="11881" name="Straight Connector 118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2" name="Straight Connector 118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4" name="Group 11763"/>
            <p:cNvGrpSpPr/>
            <p:nvPr/>
          </p:nvGrpSpPr>
          <p:grpSpPr>
            <a:xfrm>
              <a:off x="757929" y="349909"/>
              <a:ext cx="64800" cy="64800"/>
              <a:chOff x="4180032" y="3419476"/>
              <a:chExt cx="64800" cy="64800"/>
            </a:xfrm>
          </p:grpSpPr>
          <p:cxnSp>
            <p:nvCxnSpPr>
              <p:cNvPr id="11879" name="Straight Connector 118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80" name="Straight Connector 118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5" name="Group 11764"/>
            <p:cNvGrpSpPr/>
            <p:nvPr/>
          </p:nvGrpSpPr>
          <p:grpSpPr>
            <a:xfrm>
              <a:off x="1434989" y="349909"/>
              <a:ext cx="64800" cy="64800"/>
              <a:chOff x="4180032" y="3419476"/>
              <a:chExt cx="64800" cy="64800"/>
            </a:xfrm>
          </p:grpSpPr>
          <p:cxnSp>
            <p:nvCxnSpPr>
              <p:cNvPr id="11877" name="Straight Connector 118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8" name="Straight Connector 118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6" name="Group 11765"/>
            <p:cNvGrpSpPr/>
            <p:nvPr/>
          </p:nvGrpSpPr>
          <p:grpSpPr>
            <a:xfrm>
              <a:off x="2382873" y="349909"/>
              <a:ext cx="64800" cy="64800"/>
              <a:chOff x="4180032" y="3419476"/>
              <a:chExt cx="64800" cy="64800"/>
            </a:xfrm>
          </p:grpSpPr>
          <p:cxnSp>
            <p:nvCxnSpPr>
              <p:cNvPr id="11875" name="Straight Connector 118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6" name="Straight Connector 118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7" name="Group 11766"/>
            <p:cNvGrpSpPr/>
            <p:nvPr/>
          </p:nvGrpSpPr>
          <p:grpSpPr>
            <a:xfrm>
              <a:off x="3466169" y="349909"/>
              <a:ext cx="64800" cy="64800"/>
              <a:chOff x="4180032" y="3419476"/>
              <a:chExt cx="64800" cy="64800"/>
            </a:xfrm>
          </p:grpSpPr>
          <p:cxnSp>
            <p:nvCxnSpPr>
              <p:cNvPr id="11873" name="Straight Connector 118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4" name="Straight Connector 118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8" name="Group 11767"/>
            <p:cNvGrpSpPr/>
            <p:nvPr/>
          </p:nvGrpSpPr>
          <p:grpSpPr>
            <a:xfrm>
              <a:off x="4143229" y="349909"/>
              <a:ext cx="64800" cy="64800"/>
              <a:chOff x="4180032" y="3419476"/>
              <a:chExt cx="64800" cy="64800"/>
            </a:xfrm>
          </p:grpSpPr>
          <p:cxnSp>
            <p:nvCxnSpPr>
              <p:cNvPr id="11871" name="Straight Connector 118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2" name="Straight Connector 118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69" name="Group 11768"/>
            <p:cNvGrpSpPr/>
            <p:nvPr/>
          </p:nvGrpSpPr>
          <p:grpSpPr>
            <a:xfrm>
              <a:off x="4549465" y="349909"/>
              <a:ext cx="64800" cy="64800"/>
              <a:chOff x="4180032" y="3419476"/>
              <a:chExt cx="64800" cy="64800"/>
            </a:xfrm>
          </p:grpSpPr>
          <p:cxnSp>
            <p:nvCxnSpPr>
              <p:cNvPr id="11869" name="Straight Connector 118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70" name="Straight Connector 118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0" name="Group 11769"/>
            <p:cNvGrpSpPr/>
            <p:nvPr/>
          </p:nvGrpSpPr>
          <p:grpSpPr>
            <a:xfrm>
              <a:off x="5226525" y="349909"/>
              <a:ext cx="64800" cy="64800"/>
              <a:chOff x="4180032" y="3419476"/>
              <a:chExt cx="64800" cy="64800"/>
            </a:xfrm>
          </p:grpSpPr>
          <p:cxnSp>
            <p:nvCxnSpPr>
              <p:cNvPr id="11867" name="Straight Connector 11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8" name="Straight Connector 11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1" name="Group 11770"/>
            <p:cNvGrpSpPr/>
            <p:nvPr/>
          </p:nvGrpSpPr>
          <p:grpSpPr>
            <a:xfrm>
              <a:off x="6309821" y="349909"/>
              <a:ext cx="64800" cy="64800"/>
              <a:chOff x="4180032" y="3419476"/>
              <a:chExt cx="64800" cy="64800"/>
            </a:xfrm>
          </p:grpSpPr>
          <p:cxnSp>
            <p:nvCxnSpPr>
              <p:cNvPr id="11865" name="Straight Connector 11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6" name="Straight Connector 11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2" name="Group 11771"/>
            <p:cNvGrpSpPr/>
            <p:nvPr/>
          </p:nvGrpSpPr>
          <p:grpSpPr>
            <a:xfrm>
              <a:off x="6986881" y="349909"/>
              <a:ext cx="64800" cy="64800"/>
              <a:chOff x="4180032" y="3419476"/>
              <a:chExt cx="64800" cy="64800"/>
            </a:xfrm>
          </p:grpSpPr>
          <p:cxnSp>
            <p:nvCxnSpPr>
              <p:cNvPr id="11863" name="Straight Connector 11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4" name="Straight Connector 11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3" name="Group 11772"/>
            <p:cNvGrpSpPr/>
            <p:nvPr/>
          </p:nvGrpSpPr>
          <p:grpSpPr>
            <a:xfrm>
              <a:off x="7663941" y="349909"/>
              <a:ext cx="64800" cy="64800"/>
              <a:chOff x="4180032" y="3419476"/>
              <a:chExt cx="64800" cy="64800"/>
            </a:xfrm>
          </p:grpSpPr>
          <p:cxnSp>
            <p:nvCxnSpPr>
              <p:cNvPr id="11861" name="Straight Connector 11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2" name="Straight Connector 11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4" name="Group 11773"/>
            <p:cNvGrpSpPr/>
            <p:nvPr/>
          </p:nvGrpSpPr>
          <p:grpSpPr>
            <a:xfrm>
              <a:off x="8341001" y="349909"/>
              <a:ext cx="64800" cy="64800"/>
              <a:chOff x="4180032" y="3419476"/>
              <a:chExt cx="64800" cy="64800"/>
            </a:xfrm>
          </p:grpSpPr>
          <p:cxnSp>
            <p:nvCxnSpPr>
              <p:cNvPr id="11859" name="Straight Connector 11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60" name="Straight Connector 11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5" name="Group 11774"/>
            <p:cNvGrpSpPr/>
            <p:nvPr/>
          </p:nvGrpSpPr>
          <p:grpSpPr>
            <a:xfrm>
              <a:off x="893341" y="349909"/>
              <a:ext cx="64800" cy="64800"/>
              <a:chOff x="4180032" y="3419476"/>
              <a:chExt cx="64800" cy="64800"/>
            </a:xfrm>
          </p:grpSpPr>
          <p:cxnSp>
            <p:nvCxnSpPr>
              <p:cNvPr id="11857" name="Straight Connector 11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8" name="Straight Connector 11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6" name="Group 11775"/>
            <p:cNvGrpSpPr/>
            <p:nvPr/>
          </p:nvGrpSpPr>
          <p:grpSpPr>
            <a:xfrm>
              <a:off x="1570401" y="349909"/>
              <a:ext cx="64800" cy="64800"/>
              <a:chOff x="4180032" y="3419476"/>
              <a:chExt cx="64800" cy="64800"/>
            </a:xfrm>
          </p:grpSpPr>
          <p:cxnSp>
            <p:nvCxnSpPr>
              <p:cNvPr id="11855" name="Straight Connector 11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6" name="Straight Connector 11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7" name="Group 11776"/>
            <p:cNvGrpSpPr/>
            <p:nvPr/>
          </p:nvGrpSpPr>
          <p:grpSpPr>
            <a:xfrm>
              <a:off x="2518285" y="349909"/>
              <a:ext cx="64800" cy="64800"/>
              <a:chOff x="4180032" y="3419476"/>
              <a:chExt cx="64800" cy="64800"/>
            </a:xfrm>
          </p:grpSpPr>
          <p:cxnSp>
            <p:nvCxnSpPr>
              <p:cNvPr id="11853" name="Straight Connector 11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4" name="Straight Connector 11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8" name="Group 11777"/>
            <p:cNvGrpSpPr/>
            <p:nvPr/>
          </p:nvGrpSpPr>
          <p:grpSpPr>
            <a:xfrm>
              <a:off x="3601581" y="349909"/>
              <a:ext cx="64800" cy="64800"/>
              <a:chOff x="4180032" y="3419476"/>
              <a:chExt cx="64800" cy="64800"/>
            </a:xfrm>
          </p:grpSpPr>
          <p:cxnSp>
            <p:nvCxnSpPr>
              <p:cNvPr id="11851" name="Straight Connector 11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2" name="Straight Connector 11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79" name="Group 11778"/>
            <p:cNvGrpSpPr/>
            <p:nvPr/>
          </p:nvGrpSpPr>
          <p:grpSpPr>
            <a:xfrm>
              <a:off x="4684877" y="349909"/>
              <a:ext cx="64800" cy="64800"/>
              <a:chOff x="4180032" y="3419476"/>
              <a:chExt cx="64800" cy="64800"/>
            </a:xfrm>
          </p:grpSpPr>
          <p:cxnSp>
            <p:nvCxnSpPr>
              <p:cNvPr id="11849" name="Straight Connector 11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50" name="Straight Connector 11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0" name="Group 11779"/>
            <p:cNvGrpSpPr/>
            <p:nvPr/>
          </p:nvGrpSpPr>
          <p:grpSpPr>
            <a:xfrm>
              <a:off x="5361937" y="349909"/>
              <a:ext cx="64800" cy="64800"/>
              <a:chOff x="4180032" y="3419476"/>
              <a:chExt cx="64800" cy="64800"/>
            </a:xfrm>
          </p:grpSpPr>
          <p:cxnSp>
            <p:nvCxnSpPr>
              <p:cNvPr id="11847" name="Straight Connector 11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8" name="Straight Connector 11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1" name="Group 11780"/>
            <p:cNvGrpSpPr/>
            <p:nvPr/>
          </p:nvGrpSpPr>
          <p:grpSpPr>
            <a:xfrm>
              <a:off x="5768173" y="349909"/>
              <a:ext cx="64800" cy="64800"/>
              <a:chOff x="4180032" y="3419476"/>
              <a:chExt cx="64800" cy="64800"/>
            </a:xfrm>
          </p:grpSpPr>
          <p:cxnSp>
            <p:nvCxnSpPr>
              <p:cNvPr id="11845" name="Straight Connector 11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6" name="Straight Connector 11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2" name="Group 11781"/>
            <p:cNvGrpSpPr/>
            <p:nvPr/>
          </p:nvGrpSpPr>
          <p:grpSpPr>
            <a:xfrm>
              <a:off x="6445233" y="349909"/>
              <a:ext cx="64800" cy="64800"/>
              <a:chOff x="4180032" y="3419476"/>
              <a:chExt cx="64800" cy="64800"/>
            </a:xfrm>
          </p:grpSpPr>
          <p:cxnSp>
            <p:nvCxnSpPr>
              <p:cNvPr id="11843" name="Straight Connector 11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4" name="Straight Connector 11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3" name="Group 11782"/>
            <p:cNvGrpSpPr/>
            <p:nvPr/>
          </p:nvGrpSpPr>
          <p:grpSpPr>
            <a:xfrm>
              <a:off x="7122293" y="349909"/>
              <a:ext cx="64800" cy="64800"/>
              <a:chOff x="4180032" y="3419476"/>
              <a:chExt cx="64800" cy="64800"/>
            </a:xfrm>
          </p:grpSpPr>
          <p:cxnSp>
            <p:nvCxnSpPr>
              <p:cNvPr id="11841" name="Straight Connector 118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2" name="Straight Connector 118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4" name="Group 11783"/>
            <p:cNvGrpSpPr/>
            <p:nvPr/>
          </p:nvGrpSpPr>
          <p:grpSpPr>
            <a:xfrm>
              <a:off x="7799353" y="349909"/>
              <a:ext cx="64800" cy="64800"/>
              <a:chOff x="4180032" y="3419476"/>
              <a:chExt cx="64800" cy="64800"/>
            </a:xfrm>
          </p:grpSpPr>
          <p:cxnSp>
            <p:nvCxnSpPr>
              <p:cNvPr id="11839" name="Straight Connector 118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40" name="Straight Connector 118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5" name="Group 11784"/>
            <p:cNvGrpSpPr/>
            <p:nvPr/>
          </p:nvGrpSpPr>
          <p:grpSpPr>
            <a:xfrm>
              <a:off x="8476413" y="349909"/>
              <a:ext cx="64800" cy="64800"/>
              <a:chOff x="4180032" y="3419476"/>
              <a:chExt cx="64800" cy="64800"/>
            </a:xfrm>
          </p:grpSpPr>
          <p:cxnSp>
            <p:nvCxnSpPr>
              <p:cNvPr id="11837" name="Straight Connector 118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8" name="Straight Connector 118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6" name="Group 11785"/>
            <p:cNvGrpSpPr/>
            <p:nvPr/>
          </p:nvGrpSpPr>
          <p:grpSpPr>
            <a:xfrm>
              <a:off x="1705813" y="349909"/>
              <a:ext cx="64800" cy="64800"/>
              <a:chOff x="4180032" y="3419476"/>
              <a:chExt cx="64800" cy="64800"/>
            </a:xfrm>
          </p:grpSpPr>
          <p:cxnSp>
            <p:nvCxnSpPr>
              <p:cNvPr id="11835" name="Straight Connector 118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6" name="Straight Connector 118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7" name="Group 11786"/>
            <p:cNvGrpSpPr/>
            <p:nvPr/>
          </p:nvGrpSpPr>
          <p:grpSpPr>
            <a:xfrm>
              <a:off x="2653697" y="349909"/>
              <a:ext cx="64800" cy="64800"/>
              <a:chOff x="4180032" y="3419476"/>
              <a:chExt cx="64800" cy="64800"/>
            </a:xfrm>
          </p:grpSpPr>
          <p:cxnSp>
            <p:nvCxnSpPr>
              <p:cNvPr id="11833" name="Straight Connector 118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4" name="Straight Connector 118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8" name="Group 11787"/>
            <p:cNvGrpSpPr/>
            <p:nvPr/>
          </p:nvGrpSpPr>
          <p:grpSpPr>
            <a:xfrm>
              <a:off x="3736993" y="349909"/>
              <a:ext cx="64800" cy="64800"/>
              <a:chOff x="4180032" y="3419476"/>
              <a:chExt cx="64800" cy="64800"/>
            </a:xfrm>
          </p:grpSpPr>
          <p:cxnSp>
            <p:nvCxnSpPr>
              <p:cNvPr id="11831" name="Straight Connector 118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2" name="Straight Connector 118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89" name="Group 11788"/>
            <p:cNvGrpSpPr/>
            <p:nvPr/>
          </p:nvGrpSpPr>
          <p:grpSpPr>
            <a:xfrm>
              <a:off x="4278641" y="349909"/>
              <a:ext cx="64800" cy="64800"/>
              <a:chOff x="4180032" y="3419476"/>
              <a:chExt cx="64800" cy="64800"/>
            </a:xfrm>
          </p:grpSpPr>
          <p:cxnSp>
            <p:nvCxnSpPr>
              <p:cNvPr id="11829" name="Straight Connector 118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30" name="Straight Connector 118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0" name="Group 11789"/>
            <p:cNvGrpSpPr/>
            <p:nvPr/>
          </p:nvGrpSpPr>
          <p:grpSpPr>
            <a:xfrm>
              <a:off x="4820289" y="349909"/>
              <a:ext cx="64800" cy="64800"/>
              <a:chOff x="4180032" y="3419476"/>
              <a:chExt cx="64800" cy="64800"/>
            </a:xfrm>
          </p:grpSpPr>
          <p:cxnSp>
            <p:nvCxnSpPr>
              <p:cNvPr id="11827" name="Straight Connector 11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8" name="Straight Connector 11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1" name="Group 11790"/>
            <p:cNvGrpSpPr/>
            <p:nvPr/>
          </p:nvGrpSpPr>
          <p:grpSpPr>
            <a:xfrm>
              <a:off x="5497349" y="349909"/>
              <a:ext cx="64800" cy="64800"/>
              <a:chOff x="4180032" y="3419476"/>
              <a:chExt cx="64800" cy="64800"/>
            </a:xfrm>
          </p:grpSpPr>
          <p:cxnSp>
            <p:nvCxnSpPr>
              <p:cNvPr id="11825" name="Straight Connector 11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6" name="Straight Connector 11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2" name="Group 11791"/>
            <p:cNvGrpSpPr/>
            <p:nvPr/>
          </p:nvGrpSpPr>
          <p:grpSpPr>
            <a:xfrm>
              <a:off x="5903585" y="349909"/>
              <a:ext cx="64800" cy="64800"/>
              <a:chOff x="4180032" y="3419476"/>
              <a:chExt cx="64800" cy="64800"/>
            </a:xfrm>
          </p:grpSpPr>
          <p:cxnSp>
            <p:nvCxnSpPr>
              <p:cNvPr id="11823" name="Straight Connector 11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4" name="Straight Connector 11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3" name="Group 11792"/>
            <p:cNvGrpSpPr/>
            <p:nvPr/>
          </p:nvGrpSpPr>
          <p:grpSpPr>
            <a:xfrm>
              <a:off x="6580645" y="349909"/>
              <a:ext cx="64800" cy="64800"/>
              <a:chOff x="4180032" y="3419476"/>
              <a:chExt cx="64800" cy="64800"/>
            </a:xfrm>
          </p:grpSpPr>
          <p:cxnSp>
            <p:nvCxnSpPr>
              <p:cNvPr id="11821" name="Straight Connector 11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2" name="Straight Connector 11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4" name="Group 11793"/>
            <p:cNvGrpSpPr/>
            <p:nvPr/>
          </p:nvGrpSpPr>
          <p:grpSpPr>
            <a:xfrm>
              <a:off x="7257705" y="349909"/>
              <a:ext cx="64800" cy="64800"/>
              <a:chOff x="4180032" y="3419476"/>
              <a:chExt cx="64800" cy="64800"/>
            </a:xfrm>
          </p:grpSpPr>
          <p:cxnSp>
            <p:nvCxnSpPr>
              <p:cNvPr id="11819" name="Straight Connector 11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20" name="Straight Connector 11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5" name="Group 11794"/>
            <p:cNvGrpSpPr/>
            <p:nvPr/>
          </p:nvGrpSpPr>
          <p:grpSpPr>
            <a:xfrm>
              <a:off x="7934765" y="349909"/>
              <a:ext cx="64800" cy="64800"/>
              <a:chOff x="4180032" y="3419476"/>
              <a:chExt cx="64800" cy="64800"/>
            </a:xfrm>
          </p:grpSpPr>
          <p:cxnSp>
            <p:nvCxnSpPr>
              <p:cNvPr id="11817" name="Straight Connector 11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8" name="Straight Connector 11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6" name="Group 11795"/>
            <p:cNvGrpSpPr/>
            <p:nvPr/>
          </p:nvGrpSpPr>
          <p:grpSpPr>
            <a:xfrm>
              <a:off x="8611825" y="349909"/>
              <a:ext cx="64800" cy="64800"/>
              <a:chOff x="4180032" y="3419476"/>
              <a:chExt cx="64800" cy="64800"/>
            </a:xfrm>
          </p:grpSpPr>
          <p:cxnSp>
            <p:nvCxnSpPr>
              <p:cNvPr id="11815" name="Straight Connector 11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6" name="Straight Connector 11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7" name="Group 11796"/>
            <p:cNvGrpSpPr/>
            <p:nvPr/>
          </p:nvGrpSpPr>
          <p:grpSpPr>
            <a:xfrm>
              <a:off x="1028753" y="349909"/>
              <a:ext cx="64800" cy="64800"/>
              <a:chOff x="4180032" y="3419476"/>
              <a:chExt cx="64800" cy="64800"/>
            </a:xfrm>
          </p:grpSpPr>
          <p:cxnSp>
            <p:nvCxnSpPr>
              <p:cNvPr id="11813" name="Straight Connector 11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4" name="Straight Connector 11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8" name="Group 11797"/>
            <p:cNvGrpSpPr/>
            <p:nvPr/>
          </p:nvGrpSpPr>
          <p:grpSpPr>
            <a:xfrm>
              <a:off x="1841225" y="349909"/>
              <a:ext cx="64800" cy="64800"/>
              <a:chOff x="4180032" y="3419476"/>
              <a:chExt cx="64800" cy="64800"/>
            </a:xfrm>
          </p:grpSpPr>
          <p:cxnSp>
            <p:nvCxnSpPr>
              <p:cNvPr id="11811" name="Straight Connector 11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2" name="Straight Connector 11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99" name="Group 11798"/>
            <p:cNvGrpSpPr/>
            <p:nvPr/>
          </p:nvGrpSpPr>
          <p:grpSpPr>
            <a:xfrm>
              <a:off x="2789109" y="349909"/>
              <a:ext cx="64800" cy="64800"/>
              <a:chOff x="4180032" y="3419476"/>
              <a:chExt cx="64800" cy="64800"/>
            </a:xfrm>
          </p:grpSpPr>
          <p:cxnSp>
            <p:nvCxnSpPr>
              <p:cNvPr id="11809" name="Straight Connector 11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10" name="Straight Connector 11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00" name="Group 11799"/>
            <p:cNvGrpSpPr/>
            <p:nvPr/>
          </p:nvGrpSpPr>
          <p:grpSpPr>
            <a:xfrm>
              <a:off x="1976637" y="349909"/>
              <a:ext cx="64800" cy="64800"/>
              <a:chOff x="4180032" y="3419476"/>
              <a:chExt cx="64800" cy="64800"/>
            </a:xfrm>
          </p:grpSpPr>
          <p:cxnSp>
            <p:nvCxnSpPr>
              <p:cNvPr id="11807" name="Straight Connector 11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08" name="Straight Connector 11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01" name="Group 11800"/>
            <p:cNvGrpSpPr/>
            <p:nvPr/>
          </p:nvGrpSpPr>
          <p:grpSpPr>
            <a:xfrm>
              <a:off x="2924521" y="349909"/>
              <a:ext cx="64800" cy="64800"/>
              <a:chOff x="4180032" y="3419476"/>
              <a:chExt cx="64800" cy="64800"/>
            </a:xfrm>
          </p:grpSpPr>
          <p:cxnSp>
            <p:nvCxnSpPr>
              <p:cNvPr id="11805" name="Straight Connector 11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06" name="Straight Connector 11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02" name="Group 11801"/>
            <p:cNvGrpSpPr/>
            <p:nvPr/>
          </p:nvGrpSpPr>
          <p:grpSpPr>
            <a:xfrm>
              <a:off x="3059933" y="349909"/>
              <a:ext cx="64800" cy="64800"/>
              <a:chOff x="4180032" y="3419476"/>
              <a:chExt cx="64800" cy="64800"/>
            </a:xfrm>
          </p:grpSpPr>
          <p:cxnSp>
            <p:nvCxnSpPr>
              <p:cNvPr id="11803" name="Straight Connector 11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04" name="Straight Connector 11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1929" name="Group 11928"/>
          <p:cNvGrpSpPr/>
          <p:nvPr/>
        </p:nvGrpSpPr>
        <p:grpSpPr>
          <a:xfrm>
            <a:off x="468924" y="1009940"/>
            <a:ext cx="11280435" cy="64800"/>
            <a:chOff x="351693" y="349909"/>
            <a:chExt cx="8460326" cy="64800"/>
          </a:xfrm>
        </p:grpSpPr>
        <p:grpSp>
          <p:nvGrpSpPr>
            <p:cNvPr id="11930" name="Group 11929"/>
            <p:cNvGrpSpPr/>
            <p:nvPr/>
          </p:nvGrpSpPr>
          <p:grpSpPr>
            <a:xfrm>
              <a:off x="351693" y="349909"/>
              <a:ext cx="64800" cy="64800"/>
              <a:chOff x="4180032" y="3419476"/>
              <a:chExt cx="64800" cy="64800"/>
            </a:xfrm>
          </p:grpSpPr>
          <p:cxnSp>
            <p:nvCxnSpPr>
              <p:cNvPr id="12117" name="Straight Connector 121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8" name="Straight Connector 121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1" name="Group 11930"/>
            <p:cNvGrpSpPr/>
            <p:nvPr/>
          </p:nvGrpSpPr>
          <p:grpSpPr>
            <a:xfrm>
              <a:off x="487105" y="349909"/>
              <a:ext cx="64800" cy="64800"/>
              <a:chOff x="4180032" y="3419476"/>
              <a:chExt cx="64800" cy="64800"/>
            </a:xfrm>
          </p:grpSpPr>
          <p:cxnSp>
            <p:nvCxnSpPr>
              <p:cNvPr id="12115" name="Straight Connector 121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6" name="Straight Connector 121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2" name="Group 11931"/>
            <p:cNvGrpSpPr/>
            <p:nvPr/>
          </p:nvGrpSpPr>
          <p:grpSpPr>
            <a:xfrm>
              <a:off x="622517" y="349909"/>
              <a:ext cx="64800" cy="64800"/>
              <a:chOff x="4180032" y="3419476"/>
              <a:chExt cx="64800" cy="64800"/>
            </a:xfrm>
          </p:grpSpPr>
          <p:cxnSp>
            <p:nvCxnSpPr>
              <p:cNvPr id="12113" name="Straight Connector 121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4" name="Straight Connector 121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3" name="Group 11932"/>
            <p:cNvGrpSpPr/>
            <p:nvPr/>
          </p:nvGrpSpPr>
          <p:grpSpPr>
            <a:xfrm>
              <a:off x="1164165" y="349909"/>
              <a:ext cx="64800" cy="64800"/>
              <a:chOff x="4180032" y="3419476"/>
              <a:chExt cx="64800" cy="64800"/>
            </a:xfrm>
          </p:grpSpPr>
          <p:cxnSp>
            <p:nvCxnSpPr>
              <p:cNvPr id="12111" name="Straight Connector 121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2" name="Straight Connector 121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4" name="Group 11933"/>
            <p:cNvGrpSpPr/>
            <p:nvPr/>
          </p:nvGrpSpPr>
          <p:grpSpPr>
            <a:xfrm>
              <a:off x="2112049" y="349909"/>
              <a:ext cx="64800" cy="64800"/>
              <a:chOff x="4180032" y="3419476"/>
              <a:chExt cx="64800" cy="64800"/>
            </a:xfrm>
          </p:grpSpPr>
          <p:cxnSp>
            <p:nvCxnSpPr>
              <p:cNvPr id="12109" name="Straight Connector 121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10" name="Straight Connector 121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5" name="Group 11934"/>
            <p:cNvGrpSpPr/>
            <p:nvPr/>
          </p:nvGrpSpPr>
          <p:grpSpPr>
            <a:xfrm>
              <a:off x="3195345" y="349909"/>
              <a:ext cx="64800" cy="64800"/>
              <a:chOff x="4180032" y="3419476"/>
              <a:chExt cx="64800" cy="64800"/>
            </a:xfrm>
          </p:grpSpPr>
          <p:cxnSp>
            <p:nvCxnSpPr>
              <p:cNvPr id="12107" name="Straight Connector 121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8" name="Straight Connector 121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6" name="Group 11935"/>
            <p:cNvGrpSpPr/>
            <p:nvPr/>
          </p:nvGrpSpPr>
          <p:grpSpPr>
            <a:xfrm>
              <a:off x="3872405" y="349909"/>
              <a:ext cx="64800" cy="64800"/>
              <a:chOff x="4180032" y="3419476"/>
              <a:chExt cx="64800" cy="64800"/>
            </a:xfrm>
          </p:grpSpPr>
          <p:cxnSp>
            <p:nvCxnSpPr>
              <p:cNvPr id="12105" name="Straight Connector 121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6" name="Straight Connector 121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7" name="Group 11936"/>
            <p:cNvGrpSpPr/>
            <p:nvPr/>
          </p:nvGrpSpPr>
          <p:grpSpPr>
            <a:xfrm>
              <a:off x="4955701" y="349909"/>
              <a:ext cx="64800" cy="64800"/>
              <a:chOff x="4180032" y="3419476"/>
              <a:chExt cx="64800" cy="64800"/>
            </a:xfrm>
          </p:grpSpPr>
          <p:cxnSp>
            <p:nvCxnSpPr>
              <p:cNvPr id="12103" name="Straight Connector 121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4" name="Straight Connector 121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8" name="Group 11937"/>
            <p:cNvGrpSpPr/>
            <p:nvPr/>
          </p:nvGrpSpPr>
          <p:grpSpPr>
            <a:xfrm>
              <a:off x="5632761" y="349909"/>
              <a:ext cx="64800" cy="64800"/>
              <a:chOff x="4180032" y="3419476"/>
              <a:chExt cx="64800" cy="64800"/>
            </a:xfrm>
          </p:grpSpPr>
          <p:cxnSp>
            <p:nvCxnSpPr>
              <p:cNvPr id="12101" name="Straight Connector 121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2" name="Straight Connector 121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39" name="Group 11938"/>
            <p:cNvGrpSpPr/>
            <p:nvPr/>
          </p:nvGrpSpPr>
          <p:grpSpPr>
            <a:xfrm>
              <a:off x="6038997" y="349909"/>
              <a:ext cx="64800" cy="64800"/>
              <a:chOff x="4180032" y="3419476"/>
              <a:chExt cx="64800" cy="64800"/>
            </a:xfrm>
          </p:grpSpPr>
          <p:cxnSp>
            <p:nvCxnSpPr>
              <p:cNvPr id="12099" name="Straight Connector 120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00" name="Straight Connector 120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0" name="Group 11939"/>
            <p:cNvGrpSpPr/>
            <p:nvPr/>
          </p:nvGrpSpPr>
          <p:grpSpPr>
            <a:xfrm>
              <a:off x="6716057" y="349909"/>
              <a:ext cx="64800" cy="64800"/>
              <a:chOff x="4180032" y="3419476"/>
              <a:chExt cx="64800" cy="64800"/>
            </a:xfrm>
          </p:grpSpPr>
          <p:cxnSp>
            <p:nvCxnSpPr>
              <p:cNvPr id="12097" name="Straight Connector 120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8" name="Straight Connector 120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1" name="Group 11940"/>
            <p:cNvGrpSpPr/>
            <p:nvPr/>
          </p:nvGrpSpPr>
          <p:grpSpPr>
            <a:xfrm>
              <a:off x="7393117" y="349909"/>
              <a:ext cx="64800" cy="64800"/>
              <a:chOff x="4180032" y="3419476"/>
              <a:chExt cx="64800" cy="64800"/>
            </a:xfrm>
          </p:grpSpPr>
          <p:cxnSp>
            <p:nvCxnSpPr>
              <p:cNvPr id="12095" name="Straight Connector 120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6" name="Straight Connector 120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2" name="Group 11941"/>
            <p:cNvGrpSpPr/>
            <p:nvPr/>
          </p:nvGrpSpPr>
          <p:grpSpPr>
            <a:xfrm>
              <a:off x="8070177" y="349909"/>
              <a:ext cx="64800" cy="64800"/>
              <a:chOff x="4180032" y="3419476"/>
              <a:chExt cx="64800" cy="64800"/>
            </a:xfrm>
          </p:grpSpPr>
          <p:cxnSp>
            <p:nvCxnSpPr>
              <p:cNvPr id="12093" name="Straight Connector 120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4" name="Straight Connector 120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3" name="Group 11942"/>
            <p:cNvGrpSpPr/>
            <p:nvPr/>
          </p:nvGrpSpPr>
          <p:grpSpPr>
            <a:xfrm>
              <a:off x="8747219" y="349909"/>
              <a:ext cx="64800" cy="64800"/>
              <a:chOff x="4180032" y="3419476"/>
              <a:chExt cx="64800" cy="64800"/>
            </a:xfrm>
          </p:grpSpPr>
          <p:cxnSp>
            <p:nvCxnSpPr>
              <p:cNvPr id="12091" name="Straight Connector 120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2" name="Straight Connector 120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4" name="Group 11943"/>
            <p:cNvGrpSpPr/>
            <p:nvPr/>
          </p:nvGrpSpPr>
          <p:grpSpPr>
            <a:xfrm>
              <a:off x="1299577" y="349909"/>
              <a:ext cx="64800" cy="64800"/>
              <a:chOff x="4180032" y="3419476"/>
              <a:chExt cx="64800" cy="64800"/>
            </a:xfrm>
          </p:grpSpPr>
          <p:cxnSp>
            <p:nvCxnSpPr>
              <p:cNvPr id="12089" name="Straight Connector 120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90" name="Straight Connector 120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5" name="Group 11944"/>
            <p:cNvGrpSpPr/>
            <p:nvPr/>
          </p:nvGrpSpPr>
          <p:grpSpPr>
            <a:xfrm>
              <a:off x="2247461" y="349909"/>
              <a:ext cx="64800" cy="64800"/>
              <a:chOff x="4180032" y="3419476"/>
              <a:chExt cx="64800" cy="64800"/>
            </a:xfrm>
          </p:grpSpPr>
          <p:cxnSp>
            <p:nvCxnSpPr>
              <p:cNvPr id="12087" name="Straight Connector 120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8" name="Straight Connector 120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6" name="Group 11945"/>
            <p:cNvGrpSpPr/>
            <p:nvPr/>
          </p:nvGrpSpPr>
          <p:grpSpPr>
            <a:xfrm>
              <a:off x="3330757" y="349909"/>
              <a:ext cx="64800" cy="64800"/>
              <a:chOff x="4180032" y="3419476"/>
              <a:chExt cx="64800" cy="64800"/>
            </a:xfrm>
          </p:grpSpPr>
          <p:cxnSp>
            <p:nvCxnSpPr>
              <p:cNvPr id="12085" name="Straight Connector 120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6" name="Straight Connector 120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7" name="Group 11946"/>
            <p:cNvGrpSpPr/>
            <p:nvPr/>
          </p:nvGrpSpPr>
          <p:grpSpPr>
            <a:xfrm>
              <a:off x="4007817" y="349909"/>
              <a:ext cx="64800" cy="64800"/>
              <a:chOff x="4180032" y="3419476"/>
              <a:chExt cx="64800" cy="64800"/>
            </a:xfrm>
          </p:grpSpPr>
          <p:cxnSp>
            <p:nvCxnSpPr>
              <p:cNvPr id="12083" name="Straight Connector 120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4" name="Straight Connector 120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8" name="Group 11947"/>
            <p:cNvGrpSpPr/>
            <p:nvPr/>
          </p:nvGrpSpPr>
          <p:grpSpPr>
            <a:xfrm>
              <a:off x="4414053" y="349909"/>
              <a:ext cx="64800" cy="64800"/>
              <a:chOff x="4180032" y="3419476"/>
              <a:chExt cx="64800" cy="64800"/>
            </a:xfrm>
          </p:grpSpPr>
          <p:cxnSp>
            <p:nvCxnSpPr>
              <p:cNvPr id="12081" name="Straight Connector 120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2" name="Straight Connector 120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49" name="Group 11948"/>
            <p:cNvGrpSpPr/>
            <p:nvPr/>
          </p:nvGrpSpPr>
          <p:grpSpPr>
            <a:xfrm>
              <a:off x="5091113" y="349909"/>
              <a:ext cx="64800" cy="64800"/>
              <a:chOff x="4180032" y="3419476"/>
              <a:chExt cx="64800" cy="64800"/>
            </a:xfrm>
          </p:grpSpPr>
          <p:cxnSp>
            <p:nvCxnSpPr>
              <p:cNvPr id="12079" name="Straight Connector 120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80" name="Straight Connector 120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0" name="Group 11949"/>
            <p:cNvGrpSpPr/>
            <p:nvPr/>
          </p:nvGrpSpPr>
          <p:grpSpPr>
            <a:xfrm>
              <a:off x="6174409" y="349909"/>
              <a:ext cx="64800" cy="64800"/>
              <a:chOff x="4180032" y="3419476"/>
              <a:chExt cx="64800" cy="64800"/>
            </a:xfrm>
          </p:grpSpPr>
          <p:cxnSp>
            <p:nvCxnSpPr>
              <p:cNvPr id="12077" name="Straight Connector 120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8" name="Straight Connector 120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1" name="Group 11950"/>
            <p:cNvGrpSpPr/>
            <p:nvPr/>
          </p:nvGrpSpPr>
          <p:grpSpPr>
            <a:xfrm>
              <a:off x="6851469" y="349909"/>
              <a:ext cx="64800" cy="64800"/>
              <a:chOff x="4180032" y="3419476"/>
              <a:chExt cx="64800" cy="64800"/>
            </a:xfrm>
          </p:grpSpPr>
          <p:cxnSp>
            <p:nvCxnSpPr>
              <p:cNvPr id="12075" name="Straight Connector 120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6" name="Straight Connector 120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2" name="Group 11951"/>
            <p:cNvGrpSpPr/>
            <p:nvPr/>
          </p:nvGrpSpPr>
          <p:grpSpPr>
            <a:xfrm>
              <a:off x="7528529" y="349909"/>
              <a:ext cx="64800" cy="64800"/>
              <a:chOff x="4180032" y="3419476"/>
              <a:chExt cx="64800" cy="64800"/>
            </a:xfrm>
          </p:grpSpPr>
          <p:cxnSp>
            <p:nvCxnSpPr>
              <p:cNvPr id="12073" name="Straight Connector 120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4" name="Straight Connector 120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3" name="Group 11952"/>
            <p:cNvGrpSpPr/>
            <p:nvPr/>
          </p:nvGrpSpPr>
          <p:grpSpPr>
            <a:xfrm>
              <a:off x="8205589" y="349909"/>
              <a:ext cx="64800" cy="64800"/>
              <a:chOff x="4180032" y="3419476"/>
              <a:chExt cx="64800" cy="64800"/>
            </a:xfrm>
          </p:grpSpPr>
          <p:cxnSp>
            <p:nvCxnSpPr>
              <p:cNvPr id="12071" name="Straight Connector 120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2" name="Straight Connector 120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4" name="Group 11953"/>
            <p:cNvGrpSpPr/>
            <p:nvPr/>
          </p:nvGrpSpPr>
          <p:grpSpPr>
            <a:xfrm>
              <a:off x="757929" y="349909"/>
              <a:ext cx="64800" cy="64800"/>
              <a:chOff x="4180032" y="3419476"/>
              <a:chExt cx="64800" cy="64800"/>
            </a:xfrm>
          </p:grpSpPr>
          <p:cxnSp>
            <p:nvCxnSpPr>
              <p:cNvPr id="12069" name="Straight Connector 120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70" name="Straight Connector 120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5" name="Group 11954"/>
            <p:cNvGrpSpPr/>
            <p:nvPr/>
          </p:nvGrpSpPr>
          <p:grpSpPr>
            <a:xfrm>
              <a:off x="1434989" y="349909"/>
              <a:ext cx="64800" cy="64800"/>
              <a:chOff x="4180032" y="3419476"/>
              <a:chExt cx="64800" cy="64800"/>
            </a:xfrm>
          </p:grpSpPr>
          <p:cxnSp>
            <p:nvCxnSpPr>
              <p:cNvPr id="12067" name="Straight Connector 120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8" name="Straight Connector 120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6" name="Group 11955"/>
            <p:cNvGrpSpPr/>
            <p:nvPr/>
          </p:nvGrpSpPr>
          <p:grpSpPr>
            <a:xfrm>
              <a:off x="2382873" y="349909"/>
              <a:ext cx="64800" cy="64800"/>
              <a:chOff x="4180032" y="3419476"/>
              <a:chExt cx="64800" cy="64800"/>
            </a:xfrm>
          </p:grpSpPr>
          <p:cxnSp>
            <p:nvCxnSpPr>
              <p:cNvPr id="12065" name="Straight Connector 120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6" name="Straight Connector 120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7" name="Group 11956"/>
            <p:cNvGrpSpPr/>
            <p:nvPr/>
          </p:nvGrpSpPr>
          <p:grpSpPr>
            <a:xfrm>
              <a:off x="3466169" y="349909"/>
              <a:ext cx="64800" cy="64800"/>
              <a:chOff x="4180032" y="3419476"/>
              <a:chExt cx="64800" cy="64800"/>
            </a:xfrm>
          </p:grpSpPr>
          <p:cxnSp>
            <p:nvCxnSpPr>
              <p:cNvPr id="12063" name="Straight Connector 120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4" name="Straight Connector 120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8" name="Group 11957"/>
            <p:cNvGrpSpPr/>
            <p:nvPr/>
          </p:nvGrpSpPr>
          <p:grpSpPr>
            <a:xfrm>
              <a:off x="4143229" y="349909"/>
              <a:ext cx="64800" cy="64800"/>
              <a:chOff x="4180032" y="3419476"/>
              <a:chExt cx="64800" cy="64800"/>
            </a:xfrm>
          </p:grpSpPr>
          <p:cxnSp>
            <p:nvCxnSpPr>
              <p:cNvPr id="12061" name="Straight Connector 120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2" name="Straight Connector 120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59" name="Group 11958"/>
            <p:cNvGrpSpPr/>
            <p:nvPr/>
          </p:nvGrpSpPr>
          <p:grpSpPr>
            <a:xfrm>
              <a:off x="4549465" y="349909"/>
              <a:ext cx="64800" cy="64800"/>
              <a:chOff x="4180032" y="3419476"/>
              <a:chExt cx="64800" cy="64800"/>
            </a:xfrm>
          </p:grpSpPr>
          <p:cxnSp>
            <p:nvCxnSpPr>
              <p:cNvPr id="12059" name="Straight Connector 120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60" name="Straight Connector 120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0" name="Group 11959"/>
            <p:cNvGrpSpPr/>
            <p:nvPr/>
          </p:nvGrpSpPr>
          <p:grpSpPr>
            <a:xfrm>
              <a:off x="5226525" y="349909"/>
              <a:ext cx="64800" cy="64800"/>
              <a:chOff x="4180032" y="3419476"/>
              <a:chExt cx="64800" cy="64800"/>
            </a:xfrm>
          </p:grpSpPr>
          <p:cxnSp>
            <p:nvCxnSpPr>
              <p:cNvPr id="12057" name="Straight Connector 120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8" name="Straight Connector 120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1" name="Group 11960"/>
            <p:cNvGrpSpPr/>
            <p:nvPr/>
          </p:nvGrpSpPr>
          <p:grpSpPr>
            <a:xfrm>
              <a:off x="6309821" y="349909"/>
              <a:ext cx="64800" cy="64800"/>
              <a:chOff x="4180032" y="3419476"/>
              <a:chExt cx="64800" cy="64800"/>
            </a:xfrm>
          </p:grpSpPr>
          <p:cxnSp>
            <p:nvCxnSpPr>
              <p:cNvPr id="12055" name="Straight Connector 120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6" name="Straight Connector 120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2" name="Group 11961"/>
            <p:cNvGrpSpPr/>
            <p:nvPr/>
          </p:nvGrpSpPr>
          <p:grpSpPr>
            <a:xfrm>
              <a:off x="6986881" y="349909"/>
              <a:ext cx="64800" cy="64800"/>
              <a:chOff x="4180032" y="3419476"/>
              <a:chExt cx="64800" cy="64800"/>
            </a:xfrm>
          </p:grpSpPr>
          <p:cxnSp>
            <p:nvCxnSpPr>
              <p:cNvPr id="12053" name="Straight Connector 120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4" name="Straight Connector 120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3" name="Group 11962"/>
            <p:cNvGrpSpPr/>
            <p:nvPr/>
          </p:nvGrpSpPr>
          <p:grpSpPr>
            <a:xfrm>
              <a:off x="7663941" y="349909"/>
              <a:ext cx="64800" cy="64800"/>
              <a:chOff x="4180032" y="3419476"/>
              <a:chExt cx="64800" cy="64800"/>
            </a:xfrm>
          </p:grpSpPr>
          <p:cxnSp>
            <p:nvCxnSpPr>
              <p:cNvPr id="12051" name="Straight Connector 120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2" name="Straight Connector 120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4" name="Group 11963"/>
            <p:cNvGrpSpPr/>
            <p:nvPr/>
          </p:nvGrpSpPr>
          <p:grpSpPr>
            <a:xfrm>
              <a:off x="8341001" y="349909"/>
              <a:ext cx="64800" cy="64800"/>
              <a:chOff x="4180032" y="3419476"/>
              <a:chExt cx="64800" cy="64800"/>
            </a:xfrm>
          </p:grpSpPr>
          <p:cxnSp>
            <p:nvCxnSpPr>
              <p:cNvPr id="12049" name="Straight Connector 120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50" name="Straight Connector 120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5" name="Group 11964"/>
            <p:cNvGrpSpPr/>
            <p:nvPr/>
          </p:nvGrpSpPr>
          <p:grpSpPr>
            <a:xfrm>
              <a:off x="893341" y="349909"/>
              <a:ext cx="64800" cy="64800"/>
              <a:chOff x="4180032" y="3419476"/>
              <a:chExt cx="64800" cy="64800"/>
            </a:xfrm>
          </p:grpSpPr>
          <p:cxnSp>
            <p:nvCxnSpPr>
              <p:cNvPr id="12047" name="Straight Connector 120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8" name="Straight Connector 120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6" name="Group 11965"/>
            <p:cNvGrpSpPr/>
            <p:nvPr/>
          </p:nvGrpSpPr>
          <p:grpSpPr>
            <a:xfrm>
              <a:off x="1570401" y="349909"/>
              <a:ext cx="64800" cy="64800"/>
              <a:chOff x="4180032" y="3419476"/>
              <a:chExt cx="64800" cy="64800"/>
            </a:xfrm>
          </p:grpSpPr>
          <p:cxnSp>
            <p:nvCxnSpPr>
              <p:cNvPr id="12045" name="Straight Connector 120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6" name="Straight Connector 120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7" name="Group 11966"/>
            <p:cNvGrpSpPr/>
            <p:nvPr/>
          </p:nvGrpSpPr>
          <p:grpSpPr>
            <a:xfrm>
              <a:off x="2518285" y="349909"/>
              <a:ext cx="64800" cy="64800"/>
              <a:chOff x="4180032" y="3419476"/>
              <a:chExt cx="64800" cy="64800"/>
            </a:xfrm>
          </p:grpSpPr>
          <p:cxnSp>
            <p:nvCxnSpPr>
              <p:cNvPr id="12043" name="Straight Connector 120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4" name="Straight Connector 120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8" name="Group 11967"/>
            <p:cNvGrpSpPr/>
            <p:nvPr/>
          </p:nvGrpSpPr>
          <p:grpSpPr>
            <a:xfrm>
              <a:off x="3601581" y="349909"/>
              <a:ext cx="64800" cy="64800"/>
              <a:chOff x="4180032" y="3419476"/>
              <a:chExt cx="64800" cy="64800"/>
            </a:xfrm>
          </p:grpSpPr>
          <p:cxnSp>
            <p:nvCxnSpPr>
              <p:cNvPr id="12041" name="Straight Connector 120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2" name="Straight Connector 120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69" name="Group 11968"/>
            <p:cNvGrpSpPr/>
            <p:nvPr/>
          </p:nvGrpSpPr>
          <p:grpSpPr>
            <a:xfrm>
              <a:off x="4684877" y="349909"/>
              <a:ext cx="64800" cy="64800"/>
              <a:chOff x="4180032" y="3419476"/>
              <a:chExt cx="64800" cy="64800"/>
            </a:xfrm>
          </p:grpSpPr>
          <p:cxnSp>
            <p:nvCxnSpPr>
              <p:cNvPr id="12039" name="Straight Connector 120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40" name="Straight Connector 120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0" name="Group 11969"/>
            <p:cNvGrpSpPr/>
            <p:nvPr/>
          </p:nvGrpSpPr>
          <p:grpSpPr>
            <a:xfrm>
              <a:off x="5361937" y="349909"/>
              <a:ext cx="64800" cy="64800"/>
              <a:chOff x="4180032" y="3419476"/>
              <a:chExt cx="64800" cy="64800"/>
            </a:xfrm>
          </p:grpSpPr>
          <p:cxnSp>
            <p:nvCxnSpPr>
              <p:cNvPr id="12037" name="Straight Connector 120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8" name="Straight Connector 120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1" name="Group 11970"/>
            <p:cNvGrpSpPr/>
            <p:nvPr/>
          </p:nvGrpSpPr>
          <p:grpSpPr>
            <a:xfrm>
              <a:off x="5768173" y="349909"/>
              <a:ext cx="64800" cy="64800"/>
              <a:chOff x="4180032" y="3419476"/>
              <a:chExt cx="64800" cy="64800"/>
            </a:xfrm>
          </p:grpSpPr>
          <p:cxnSp>
            <p:nvCxnSpPr>
              <p:cNvPr id="12035" name="Straight Connector 120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6" name="Straight Connector 120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2" name="Group 11971"/>
            <p:cNvGrpSpPr/>
            <p:nvPr/>
          </p:nvGrpSpPr>
          <p:grpSpPr>
            <a:xfrm>
              <a:off x="6445233" y="349909"/>
              <a:ext cx="64800" cy="64800"/>
              <a:chOff x="4180032" y="3419476"/>
              <a:chExt cx="64800" cy="64800"/>
            </a:xfrm>
          </p:grpSpPr>
          <p:cxnSp>
            <p:nvCxnSpPr>
              <p:cNvPr id="12033" name="Straight Connector 120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4" name="Straight Connector 120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3" name="Group 11972"/>
            <p:cNvGrpSpPr/>
            <p:nvPr/>
          </p:nvGrpSpPr>
          <p:grpSpPr>
            <a:xfrm>
              <a:off x="7122293" y="349909"/>
              <a:ext cx="64800" cy="64800"/>
              <a:chOff x="4180032" y="3419476"/>
              <a:chExt cx="64800" cy="64800"/>
            </a:xfrm>
          </p:grpSpPr>
          <p:cxnSp>
            <p:nvCxnSpPr>
              <p:cNvPr id="12031" name="Straight Connector 120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2" name="Straight Connector 120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4" name="Group 11973"/>
            <p:cNvGrpSpPr/>
            <p:nvPr/>
          </p:nvGrpSpPr>
          <p:grpSpPr>
            <a:xfrm>
              <a:off x="7799353" y="349909"/>
              <a:ext cx="64800" cy="64800"/>
              <a:chOff x="4180032" y="3419476"/>
              <a:chExt cx="64800" cy="64800"/>
            </a:xfrm>
          </p:grpSpPr>
          <p:cxnSp>
            <p:nvCxnSpPr>
              <p:cNvPr id="12029" name="Straight Connector 120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30" name="Straight Connector 120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5" name="Group 11974"/>
            <p:cNvGrpSpPr/>
            <p:nvPr/>
          </p:nvGrpSpPr>
          <p:grpSpPr>
            <a:xfrm>
              <a:off x="8476413" y="349909"/>
              <a:ext cx="64800" cy="64800"/>
              <a:chOff x="4180032" y="3419476"/>
              <a:chExt cx="64800" cy="64800"/>
            </a:xfrm>
          </p:grpSpPr>
          <p:cxnSp>
            <p:nvCxnSpPr>
              <p:cNvPr id="12027" name="Straight Connector 120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8" name="Straight Connector 120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6" name="Group 11975"/>
            <p:cNvGrpSpPr/>
            <p:nvPr/>
          </p:nvGrpSpPr>
          <p:grpSpPr>
            <a:xfrm>
              <a:off x="1705813" y="349909"/>
              <a:ext cx="64800" cy="64800"/>
              <a:chOff x="4180032" y="3419476"/>
              <a:chExt cx="64800" cy="64800"/>
            </a:xfrm>
          </p:grpSpPr>
          <p:cxnSp>
            <p:nvCxnSpPr>
              <p:cNvPr id="12025" name="Straight Connector 120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6" name="Straight Connector 120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7" name="Group 11976"/>
            <p:cNvGrpSpPr/>
            <p:nvPr/>
          </p:nvGrpSpPr>
          <p:grpSpPr>
            <a:xfrm>
              <a:off x="2653697" y="349909"/>
              <a:ext cx="64800" cy="64800"/>
              <a:chOff x="4180032" y="3419476"/>
              <a:chExt cx="64800" cy="64800"/>
            </a:xfrm>
          </p:grpSpPr>
          <p:cxnSp>
            <p:nvCxnSpPr>
              <p:cNvPr id="12023" name="Straight Connector 120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4" name="Straight Connector 120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8" name="Group 11977"/>
            <p:cNvGrpSpPr/>
            <p:nvPr/>
          </p:nvGrpSpPr>
          <p:grpSpPr>
            <a:xfrm>
              <a:off x="3736993" y="349909"/>
              <a:ext cx="64800" cy="64800"/>
              <a:chOff x="4180032" y="3419476"/>
              <a:chExt cx="64800" cy="64800"/>
            </a:xfrm>
          </p:grpSpPr>
          <p:cxnSp>
            <p:nvCxnSpPr>
              <p:cNvPr id="12021" name="Straight Connector 120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2" name="Straight Connector 120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79" name="Group 11978"/>
            <p:cNvGrpSpPr/>
            <p:nvPr/>
          </p:nvGrpSpPr>
          <p:grpSpPr>
            <a:xfrm>
              <a:off x="4278641" y="349909"/>
              <a:ext cx="64800" cy="64800"/>
              <a:chOff x="4180032" y="3419476"/>
              <a:chExt cx="64800" cy="64800"/>
            </a:xfrm>
          </p:grpSpPr>
          <p:cxnSp>
            <p:nvCxnSpPr>
              <p:cNvPr id="12019" name="Straight Connector 120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20" name="Straight Connector 120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0" name="Group 11979"/>
            <p:cNvGrpSpPr/>
            <p:nvPr/>
          </p:nvGrpSpPr>
          <p:grpSpPr>
            <a:xfrm>
              <a:off x="4820289" y="349909"/>
              <a:ext cx="64800" cy="64800"/>
              <a:chOff x="4180032" y="3419476"/>
              <a:chExt cx="64800" cy="64800"/>
            </a:xfrm>
          </p:grpSpPr>
          <p:cxnSp>
            <p:nvCxnSpPr>
              <p:cNvPr id="12017" name="Straight Connector 120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8" name="Straight Connector 120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1" name="Group 11980"/>
            <p:cNvGrpSpPr/>
            <p:nvPr/>
          </p:nvGrpSpPr>
          <p:grpSpPr>
            <a:xfrm>
              <a:off x="5497349" y="349909"/>
              <a:ext cx="64800" cy="64800"/>
              <a:chOff x="4180032" y="3419476"/>
              <a:chExt cx="64800" cy="64800"/>
            </a:xfrm>
          </p:grpSpPr>
          <p:cxnSp>
            <p:nvCxnSpPr>
              <p:cNvPr id="12015" name="Straight Connector 120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6" name="Straight Connector 120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2" name="Group 11981"/>
            <p:cNvGrpSpPr/>
            <p:nvPr/>
          </p:nvGrpSpPr>
          <p:grpSpPr>
            <a:xfrm>
              <a:off x="5903585" y="349909"/>
              <a:ext cx="64800" cy="64800"/>
              <a:chOff x="4180032" y="3419476"/>
              <a:chExt cx="64800" cy="64800"/>
            </a:xfrm>
          </p:grpSpPr>
          <p:cxnSp>
            <p:nvCxnSpPr>
              <p:cNvPr id="12013" name="Straight Connector 120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4" name="Straight Connector 120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3" name="Group 11982"/>
            <p:cNvGrpSpPr/>
            <p:nvPr/>
          </p:nvGrpSpPr>
          <p:grpSpPr>
            <a:xfrm>
              <a:off x="6580645" y="349909"/>
              <a:ext cx="64800" cy="64800"/>
              <a:chOff x="4180032" y="3419476"/>
              <a:chExt cx="64800" cy="64800"/>
            </a:xfrm>
          </p:grpSpPr>
          <p:cxnSp>
            <p:nvCxnSpPr>
              <p:cNvPr id="12011" name="Straight Connector 120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2" name="Straight Connector 120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4" name="Group 11983"/>
            <p:cNvGrpSpPr/>
            <p:nvPr/>
          </p:nvGrpSpPr>
          <p:grpSpPr>
            <a:xfrm>
              <a:off x="7257705" y="349909"/>
              <a:ext cx="64800" cy="64800"/>
              <a:chOff x="4180032" y="3419476"/>
              <a:chExt cx="64800" cy="64800"/>
            </a:xfrm>
          </p:grpSpPr>
          <p:cxnSp>
            <p:nvCxnSpPr>
              <p:cNvPr id="12009" name="Straight Connector 120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10" name="Straight Connector 120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5" name="Group 11984"/>
            <p:cNvGrpSpPr/>
            <p:nvPr/>
          </p:nvGrpSpPr>
          <p:grpSpPr>
            <a:xfrm>
              <a:off x="7934765" y="349909"/>
              <a:ext cx="64800" cy="64800"/>
              <a:chOff x="4180032" y="3419476"/>
              <a:chExt cx="64800" cy="64800"/>
            </a:xfrm>
          </p:grpSpPr>
          <p:cxnSp>
            <p:nvCxnSpPr>
              <p:cNvPr id="12007" name="Straight Connector 120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8" name="Straight Connector 120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6" name="Group 11985"/>
            <p:cNvGrpSpPr/>
            <p:nvPr/>
          </p:nvGrpSpPr>
          <p:grpSpPr>
            <a:xfrm>
              <a:off x="8611825" y="349909"/>
              <a:ext cx="64800" cy="64800"/>
              <a:chOff x="4180032" y="3419476"/>
              <a:chExt cx="64800" cy="64800"/>
            </a:xfrm>
          </p:grpSpPr>
          <p:cxnSp>
            <p:nvCxnSpPr>
              <p:cNvPr id="12005" name="Straight Connector 120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6" name="Straight Connector 120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7" name="Group 11986"/>
            <p:cNvGrpSpPr/>
            <p:nvPr/>
          </p:nvGrpSpPr>
          <p:grpSpPr>
            <a:xfrm>
              <a:off x="1028753" y="349909"/>
              <a:ext cx="64800" cy="64800"/>
              <a:chOff x="4180032" y="3419476"/>
              <a:chExt cx="64800" cy="64800"/>
            </a:xfrm>
          </p:grpSpPr>
          <p:cxnSp>
            <p:nvCxnSpPr>
              <p:cNvPr id="12003" name="Straight Connector 120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4" name="Straight Connector 120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8" name="Group 11987"/>
            <p:cNvGrpSpPr/>
            <p:nvPr/>
          </p:nvGrpSpPr>
          <p:grpSpPr>
            <a:xfrm>
              <a:off x="1841225" y="349909"/>
              <a:ext cx="64800" cy="64800"/>
              <a:chOff x="4180032" y="3419476"/>
              <a:chExt cx="64800" cy="64800"/>
            </a:xfrm>
          </p:grpSpPr>
          <p:cxnSp>
            <p:nvCxnSpPr>
              <p:cNvPr id="12001" name="Straight Connector 120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2" name="Straight Connector 120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89" name="Group 11988"/>
            <p:cNvGrpSpPr/>
            <p:nvPr/>
          </p:nvGrpSpPr>
          <p:grpSpPr>
            <a:xfrm>
              <a:off x="2789109" y="349909"/>
              <a:ext cx="64800" cy="64800"/>
              <a:chOff x="4180032" y="3419476"/>
              <a:chExt cx="64800" cy="64800"/>
            </a:xfrm>
          </p:grpSpPr>
          <p:cxnSp>
            <p:nvCxnSpPr>
              <p:cNvPr id="11999" name="Straight Connector 119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00" name="Straight Connector 119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90" name="Group 11989"/>
            <p:cNvGrpSpPr/>
            <p:nvPr/>
          </p:nvGrpSpPr>
          <p:grpSpPr>
            <a:xfrm>
              <a:off x="1976637" y="349909"/>
              <a:ext cx="64800" cy="64800"/>
              <a:chOff x="4180032" y="3419476"/>
              <a:chExt cx="64800" cy="64800"/>
            </a:xfrm>
          </p:grpSpPr>
          <p:cxnSp>
            <p:nvCxnSpPr>
              <p:cNvPr id="11997" name="Straight Connector 119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98" name="Straight Connector 119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91" name="Group 11990"/>
            <p:cNvGrpSpPr/>
            <p:nvPr/>
          </p:nvGrpSpPr>
          <p:grpSpPr>
            <a:xfrm>
              <a:off x="2924521" y="349909"/>
              <a:ext cx="64800" cy="64800"/>
              <a:chOff x="4180032" y="3419476"/>
              <a:chExt cx="64800" cy="64800"/>
            </a:xfrm>
          </p:grpSpPr>
          <p:cxnSp>
            <p:nvCxnSpPr>
              <p:cNvPr id="11995" name="Straight Connector 119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96" name="Straight Connector 119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92" name="Group 11991"/>
            <p:cNvGrpSpPr/>
            <p:nvPr/>
          </p:nvGrpSpPr>
          <p:grpSpPr>
            <a:xfrm>
              <a:off x="3059933" y="349909"/>
              <a:ext cx="64800" cy="64800"/>
              <a:chOff x="4180032" y="3419476"/>
              <a:chExt cx="64800" cy="64800"/>
            </a:xfrm>
          </p:grpSpPr>
          <p:cxnSp>
            <p:nvCxnSpPr>
              <p:cNvPr id="11993" name="Straight Connector 119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94" name="Straight Connector 119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119" name="Group 12118"/>
          <p:cNvGrpSpPr/>
          <p:nvPr/>
        </p:nvGrpSpPr>
        <p:grpSpPr>
          <a:xfrm>
            <a:off x="468924" y="1153781"/>
            <a:ext cx="11280435" cy="64800"/>
            <a:chOff x="351693" y="349909"/>
            <a:chExt cx="8460326" cy="64800"/>
          </a:xfrm>
        </p:grpSpPr>
        <p:grpSp>
          <p:nvGrpSpPr>
            <p:cNvPr id="12120" name="Group 12119"/>
            <p:cNvGrpSpPr/>
            <p:nvPr/>
          </p:nvGrpSpPr>
          <p:grpSpPr>
            <a:xfrm>
              <a:off x="351693" y="349909"/>
              <a:ext cx="64800" cy="64800"/>
              <a:chOff x="4180032" y="3419476"/>
              <a:chExt cx="64800" cy="64800"/>
            </a:xfrm>
          </p:grpSpPr>
          <p:cxnSp>
            <p:nvCxnSpPr>
              <p:cNvPr id="12307" name="Straight Connector 123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8" name="Straight Connector 123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1" name="Group 12120"/>
            <p:cNvGrpSpPr/>
            <p:nvPr/>
          </p:nvGrpSpPr>
          <p:grpSpPr>
            <a:xfrm>
              <a:off x="487105" y="349909"/>
              <a:ext cx="64800" cy="64800"/>
              <a:chOff x="4180032" y="3419476"/>
              <a:chExt cx="64800" cy="64800"/>
            </a:xfrm>
          </p:grpSpPr>
          <p:cxnSp>
            <p:nvCxnSpPr>
              <p:cNvPr id="12305" name="Straight Connector 123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6" name="Straight Connector 123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2" name="Group 12121"/>
            <p:cNvGrpSpPr/>
            <p:nvPr/>
          </p:nvGrpSpPr>
          <p:grpSpPr>
            <a:xfrm>
              <a:off x="622517" y="349909"/>
              <a:ext cx="64800" cy="64800"/>
              <a:chOff x="4180032" y="3419476"/>
              <a:chExt cx="64800" cy="64800"/>
            </a:xfrm>
          </p:grpSpPr>
          <p:cxnSp>
            <p:nvCxnSpPr>
              <p:cNvPr id="12303" name="Straight Connector 123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4" name="Straight Connector 123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3" name="Group 12122"/>
            <p:cNvGrpSpPr/>
            <p:nvPr/>
          </p:nvGrpSpPr>
          <p:grpSpPr>
            <a:xfrm>
              <a:off x="1164165" y="349909"/>
              <a:ext cx="64800" cy="64800"/>
              <a:chOff x="4180032" y="3419476"/>
              <a:chExt cx="64800" cy="64800"/>
            </a:xfrm>
          </p:grpSpPr>
          <p:cxnSp>
            <p:nvCxnSpPr>
              <p:cNvPr id="12301" name="Straight Connector 123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2" name="Straight Connector 123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4" name="Group 12123"/>
            <p:cNvGrpSpPr/>
            <p:nvPr/>
          </p:nvGrpSpPr>
          <p:grpSpPr>
            <a:xfrm>
              <a:off x="2112049" y="349909"/>
              <a:ext cx="64800" cy="64800"/>
              <a:chOff x="4180032" y="3419476"/>
              <a:chExt cx="64800" cy="64800"/>
            </a:xfrm>
          </p:grpSpPr>
          <p:cxnSp>
            <p:nvCxnSpPr>
              <p:cNvPr id="12299" name="Straight Connector 122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00" name="Straight Connector 122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5" name="Group 12124"/>
            <p:cNvGrpSpPr/>
            <p:nvPr/>
          </p:nvGrpSpPr>
          <p:grpSpPr>
            <a:xfrm>
              <a:off x="3195345" y="349909"/>
              <a:ext cx="64800" cy="64800"/>
              <a:chOff x="4180032" y="3419476"/>
              <a:chExt cx="64800" cy="64800"/>
            </a:xfrm>
          </p:grpSpPr>
          <p:cxnSp>
            <p:nvCxnSpPr>
              <p:cNvPr id="12297" name="Straight Connector 12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8" name="Straight Connector 12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6" name="Group 12125"/>
            <p:cNvGrpSpPr/>
            <p:nvPr/>
          </p:nvGrpSpPr>
          <p:grpSpPr>
            <a:xfrm>
              <a:off x="3872405" y="349909"/>
              <a:ext cx="64800" cy="64800"/>
              <a:chOff x="4180032" y="3419476"/>
              <a:chExt cx="64800" cy="64800"/>
            </a:xfrm>
          </p:grpSpPr>
          <p:cxnSp>
            <p:nvCxnSpPr>
              <p:cNvPr id="12295" name="Straight Connector 12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6" name="Straight Connector 12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7" name="Group 12126"/>
            <p:cNvGrpSpPr/>
            <p:nvPr/>
          </p:nvGrpSpPr>
          <p:grpSpPr>
            <a:xfrm>
              <a:off x="4955701" y="349909"/>
              <a:ext cx="64800" cy="64800"/>
              <a:chOff x="4180032" y="3419476"/>
              <a:chExt cx="64800" cy="64800"/>
            </a:xfrm>
          </p:grpSpPr>
          <p:cxnSp>
            <p:nvCxnSpPr>
              <p:cNvPr id="12293" name="Straight Connector 12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4" name="Straight Connector 12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8" name="Group 12127"/>
            <p:cNvGrpSpPr/>
            <p:nvPr/>
          </p:nvGrpSpPr>
          <p:grpSpPr>
            <a:xfrm>
              <a:off x="5632761" y="349909"/>
              <a:ext cx="64800" cy="64800"/>
              <a:chOff x="4180032" y="3419476"/>
              <a:chExt cx="64800" cy="64800"/>
            </a:xfrm>
          </p:grpSpPr>
          <p:cxnSp>
            <p:nvCxnSpPr>
              <p:cNvPr id="12291" name="Straight Connector 12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2" name="Straight Connector 12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29" name="Group 12128"/>
            <p:cNvGrpSpPr/>
            <p:nvPr/>
          </p:nvGrpSpPr>
          <p:grpSpPr>
            <a:xfrm>
              <a:off x="6038997" y="349909"/>
              <a:ext cx="64800" cy="64800"/>
              <a:chOff x="4180032" y="3419476"/>
              <a:chExt cx="64800" cy="64800"/>
            </a:xfrm>
          </p:grpSpPr>
          <p:cxnSp>
            <p:nvCxnSpPr>
              <p:cNvPr id="12289" name="Straight Connector 12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90" name="Straight Connector 12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0" name="Group 12129"/>
            <p:cNvGrpSpPr/>
            <p:nvPr/>
          </p:nvGrpSpPr>
          <p:grpSpPr>
            <a:xfrm>
              <a:off x="6716057" y="349909"/>
              <a:ext cx="64800" cy="64800"/>
              <a:chOff x="4180032" y="3419476"/>
              <a:chExt cx="64800" cy="64800"/>
            </a:xfrm>
          </p:grpSpPr>
          <p:cxnSp>
            <p:nvCxnSpPr>
              <p:cNvPr id="12287" name="Straight Connector 12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8" name="Straight Connector 12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1" name="Group 12130"/>
            <p:cNvGrpSpPr/>
            <p:nvPr/>
          </p:nvGrpSpPr>
          <p:grpSpPr>
            <a:xfrm>
              <a:off x="7393117" y="349909"/>
              <a:ext cx="64800" cy="64800"/>
              <a:chOff x="4180032" y="3419476"/>
              <a:chExt cx="64800" cy="64800"/>
            </a:xfrm>
          </p:grpSpPr>
          <p:cxnSp>
            <p:nvCxnSpPr>
              <p:cNvPr id="12285" name="Straight Connector 12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6" name="Straight Connector 12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2" name="Group 12131"/>
            <p:cNvGrpSpPr/>
            <p:nvPr/>
          </p:nvGrpSpPr>
          <p:grpSpPr>
            <a:xfrm>
              <a:off x="8070177" y="349909"/>
              <a:ext cx="64800" cy="64800"/>
              <a:chOff x="4180032" y="3419476"/>
              <a:chExt cx="64800" cy="64800"/>
            </a:xfrm>
          </p:grpSpPr>
          <p:cxnSp>
            <p:nvCxnSpPr>
              <p:cNvPr id="12283" name="Straight Connector 12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4" name="Straight Connector 12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3" name="Group 12132"/>
            <p:cNvGrpSpPr/>
            <p:nvPr/>
          </p:nvGrpSpPr>
          <p:grpSpPr>
            <a:xfrm>
              <a:off x="8747219" y="349909"/>
              <a:ext cx="64800" cy="64800"/>
              <a:chOff x="4180032" y="3419476"/>
              <a:chExt cx="64800" cy="64800"/>
            </a:xfrm>
          </p:grpSpPr>
          <p:cxnSp>
            <p:nvCxnSpPr>
              <p:cNvPr id="12281" name="Straight Connector 12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2" name="Straight Connector 12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4" name="Group 12133"/>
            <p:cNvGrpSpPr/>
            <p:nvPr/>
          </p:nvGrpSpPr>
          <p:grpSpPr>
            <a:xfrm>
              <a:off x="1299577" y="349909"/>
              <a:ext cx="64800" cy="64800"/>
              <a:chOff x="4180032" y="3419476"/>
              <a:chExt cx="64800" cy="64800"/>
            </a:xfrm>
          </p:grpSpPr>
          <p:cxnSp>
            <p:nvCxnSpPr>
              <p:cNvPr id="12279" name="Straight Connector 12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80" name="Straight Connector 12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5" name="Group 12134"/>
            <p:cNvGrpSpPr/>
            <p:nvPr/>
          </p:nvGrpSpPr>
          <p:grpSpPr>
            <a:xfrm>
              <a:off x="2247461" y="349909"/>
              <a:ext cx="64800" cy="64800"/>
              <a:chOff x="4180032" y="3419476"/>
              <a:chExt cx="64800" cy="64800"/>
            </a:xfrm>
          </p:grpSpPr>
          <p:cxnSp>
            <p:nvCxnSpPr>
              <p:cNvPr id="12277" name="Straight Connector 12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8" name="Straight Connector 12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6" name="Group 12135"/>
            <p:cNvGrpSpPr/>
            <p:nvPr/>
          </p:nvGrpSpPr>
          <p:grpSpPr>
            <a:xfrm>
              <a:off x="3330757" y="349909"/>
              <a:ext cx="64800" cy="64800"/>
              <a:chOff x="4180032" y="3419476"/>
              <a:chExt cx="64800" cy="64800"/>
            </a:xfrm>
          </p:grpSpPr>
          <p:cxnSp>
            <p:nvCxnSpPr>
              <p:cNvPr id="12275" name="Straight Connector 12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6" name="Straight Connector 12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7" name="Group 12136"/>
            <p:cNvGrpSpPr/>
            <p:nvPr/>
          </p:nvGrpSpPr>
          <p:grpSpPr>
            <a:xfrm>
              <a:off x="4007817" y="349909"/>
              <a:ext cx="64800" cy="64800"/>
              <a:chOff x="4180032" y="3419476"/>
              <a:chExt cx="64800" cy="64800"/>
            </a:xfrm>
          </p:grpSpPr>
          <p:cxnSp>
            <p:nvCxnSpPr>
              <p:cNvPr id="12273" name="Straight Connector 12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4" name="Straight Connector 12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8" name="Group 12137"/>
            <p:cNvGrpSpPr/>
            <p:nvPr/>
          </p:nvGrpSpPr>
          <p:grpSpPr>
            <a:xfrm>
              <a:off x="4414053" y="349909"/>
              <a:ext cx="64800" cy="64800"/>
              <a:chOff x="4180032" y="3419476"/>
              <a:chExt cx="64800" cy="64800"/>
            </a:xfrm>
          </p:grpSpPr>
          <p:cxnSp>
            <p:nvCxnSpPr>
              <p:cNvPr id="12271" name="Straight Connector 122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2" name="Straight Connector 122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39" name="Group 12138"/>
            <p:cNvGrpSpPr/>
            <p:nvPr/>
          </p:nvGrpSpPr>
          <p:grpSpPr>
            <a:xfrm>
              <a:off x="5091113" y="349909"/>
              <a:ext cx="64800" cy="64800"/>
              <a:chOff x="4180032" y="3419476"/>
              <a:chExt cx="64800" cy="64800"/>
            </a:xfrm>
          </p:grpSpPr>
          <p:cxnSp>
            <p:nvCxnSpPr>
              <p:cNvPr id="12269" name="Straight Connector 122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70" name="Straight Connector 122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0" name="Group 12139"/>
            <p:cNvGrpSpPr/>
            <p:nvPr/>
          </p:nvGrpSpPr>
          <p:grpSpPr>
            <a:xfrm>
              <a:off x="6174409" y="349909"/>
              <a:ext cx="64800" cy="64800"/>
              <a:chOff x="4180032" y="3419476"/>
              <a:chExt cx="64800" cy="64800"/>
            </a:xfrm>
          </p:grpSpPr>
          <p:cxnSp>
            <p:nvCxnSpPr>
              <p:cNvPr id="12267" name="Straight Connector 122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8" name="Straight Connector 122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1" name="Group 12140"/>
            <p:cNvGrpSpPr/>
            <p:nvPr/>
          </p:nvGrpSpPr>
          <p:grpSpPr>
            <a:xfrm>
              <a:off x="6851469" y="349909"/>
              <a:ext cx="64800" cy="64800"/>
              <a:chOff x="4180032" y="3419476"/>
              <a:chExt cx="64800" cy="64800"/>
            </a:xfrm>
          </p:grpSpPr>
          <p:cxnSp>
            <p:nvCxnSpPr>
              <p:cNvPr id="12265" name="Straight Connector 122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6" name="Straight Connector 122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2" name="Group 12141"/>
            <p:cNvGrpSpPr/>
            <p:nvPr/>
          </p:nvGrpSpPr>
          <p:grpSpPr>
            <a:xfrm>
              <a:off x="7528529" y="349909"/>
              <a:ext cx="64800" cy="64800"/>
              <a:chOff x="4180032" y="3419476"/>
              <a:chExt cx="64800" cy="64800"/>
            </a:xfrm>
          </p:grpSpPr>
          <p:cxnSp>
            <p:nvCxnSpPr>
              <p:cNvPr id="12263" name="Straight Connector 122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4" name="Straight Connector 122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3" name="Group 12142"/>
            <p:cNvGrpSpPr/>
            <p:nvPr/>
          </p:nvGrpSpPr>
          <p:grpSpPr>
            <a:xfrm>
              <a:off x="8205589" y="349909"/>
              <a:ext cx="64800" cy="64800"/>
              <a:chOff x="4180032" y="3419476"/>
              <a:chExt cx="64800" cy="64800"/>
            </a:xfrm>
          </p:grpSpPr>
          <p:cxnSp>
            <p:nvCxnSpPr>
              <p:cNvPr id="12261" name="Straight Connector 122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2" name="Straight Connector 122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4" name="Group 12143"/>
            <p:cNvGrpSpPr/>
            <p:nvPr/>
          </p:nvGrpSpPr>
          <p:grpSpPr>
            <a:xfrm>
              <a:off x="757929" y="349909"/>
              <a:ext cx="64800" cy="64800"/>
              <a:chOff x="4180032" y="3419476"/>
              <a:chExt cx="64800" cy="64800"/>
            </a:xfrm>
          </p:grpSpPr>
          <p:cxnSp>
            <p:nvCxnSpPr>
              <p:cNvPr id="12259" name="Straight Connector 122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60" name="Straight Connector 122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5" name="Group 12144"/>
            <p:cNvGrpSpPr/>
            <p:nvPr/>
          </p:nvGrpSpPr>
          <p:grpSpPr>
            <a:xfrm>
              <a:off x="1434989" y="349909"/>
              <a:ext cx="64800" cy="64800"/>
              <a:chOff x="4180032" y="3419476"/>
              <a:chExt cx="64800" cy="64800"/>
            </a:xfrm>
          </p:grpSpPr>
          <p:cxnSp>
            <p:nvCxnSpPr>
              <p:cNvPr id="12257" name="Straight Connector 12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8" name="Straight Connector 12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6" name="Group 12145"/>
            <p:cNvGrpSpPr/>
            <p:nvPr/>
          </p:nvGrpSpPr>
          <p:grpSpPr>
            <a:xfrm>
              <a:off x="2382873" y="349909"/>
              <a:ext cx="64800" cy="64800"/>
              <a:chOff x="4180032" y="3419476"/>
              <a:chExt cx="64800" cy="64800"/>
            </a:xfrm>
          </p:grpSpPr>
          <p:cxnSp>
            <p:nvCxnSpPr>
              <p:cNvPr id="12255" name="Straight Connector 12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6" name="Straight Connector 12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7" name="Group 12146"/>
            <p:cNvGrpSpPr/>
            <p:nvPr/>
          </p:nvGrpSpPr>
          <p:grpSpPr>
            <a:xfrm>
              <a:off x="3466169" y="349909"/>
              <a:ext cx="64800" cy="64800"/>
              <a:chOff x="4180032" y="3419476"/>
              <a:chExt cx="64800" cy="64800"/>
            </a:xfrm>
          </p:grpSpPr>
          <p:cxnSp>
            <p:nvCxnSpPr>
              <p:cNvPr id="12253" name="Straight Connector 12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4" name="Straight Connector 12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8" name="Group 12147"/>
            <p:cNvGrpSpPr/>
            <p:nvPr/>
          </p:nvGrpSpPr>
          <p:grpSpPr>
            <a:xfrm>
              <a:off x="4143229" y="349909"/>
              <a:ext cx="64800" cy="64800"/>
              <a:chOff x="4180032" y="3419476"/>
              <a:chExt cx="64800" cy="64800"/>
            </a:xfrm>
          </p:grpSpPr>
          <p:cxnSp>
            <p:nvCxnSpPr>
              <p:cNvPr id="12251" name="Straight Connector 12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2" name="Straight Connector 12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49" name="Group 12148"/>
            <p:cNvGrpSpPr/>
            <p:nvPr/>
          </p:nvGrpSpPr>
          <p:grpSpPr>
            <a:xfrm>
              <a:off x="4549465" y="349909"/>
              <a:ext cx="64800" cy="64800"/>
              <a:chOff x="4180032" y="3419476"/>
              <a:chExt cx="64800" cy="64800"/>
            </a:xfrm>
          </p:grpSpPr>
          <p:cxnSp>
            <p:nvCxnSpPr>
              <p:cNvPr id="12249" name="Straight Connector 12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50" name="Straight Connector 12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0" name="Group 12149"/>
            <p:cNvGrpSpPr/>
            <p:nvPr/>
          </p:nvGrpSpPr>
          <p:grpSpPr>
            <a:xfrm>
              <a:off x="5226525" y="349909"/>
              <a:ext cx="64800" cy="64800"/>
              <a:chOff x="4180032" y="3419476"/>
              <a:chExt cx="64800" cy="64800"/>
            </a:xfrm>
          </p:grpSpPr>
          <p:cxnSp>
            <p:nvCxnSpPr>
              <p:cNvPr id="12247" name="Straight Connector 12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8" name="Straight Connector 12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1" name="Group 12150"/>
            <p:cNvGrpSpPr/>
            <p:nvPr/>
          </p:nvGrpSpPr>
          <p:grpSpPr>
            <a:xfrm>
              <a:off x="6309821" y="349909"/>
              <a:ext cx="64800" cy="64800"/>
              <a:chOff x="4180032" y="3419476"/>
              <a:chExt cx="64800" cy="64800"/>
            </a:xfrm>
          </p:grpSpPr>
          <p:cxnSp>
            <p:nvCxnSpPr>
              <p:cNvPr id="12245" name="Straight Connector 12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6" name="Straight Connector 12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2" name="Group 12151"/>
            <p:cNvGrpSpPr/>
            <p:nvPr/>
          </p:nvGrpSpPr>
          <p:grpSpPr>
            <a:xfrm>
              <a:off x="6986881" y="349909"/>
              <a:ext cx="64800" cy="64800"/>
              <a:chOff x="4180032" y="3419476"/>
              <a:chExt cx="64800" cy="64800"/>
            </a:xfrm>
          </p:grpSpPr>
          <p:cxnSp>
            <p:nvCxnSpPr>
              <p:cNvPr id="12243" name="Straight Connector 12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4" name="Straight Connector 12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3" name="Group 12152"/>
            <p:cNvGrpSpPr/>
            <p:nvPr/>
          </p:nvGrpSpPr>
          <p:grpSpPr>
            <a:xfrm>
              <a:off x="7663941" y="349909"/>
              <a:ext cx="64800" cy="64800"/>
              <a:chOff x="4180032" y="3419476"/>
              <a:chExt cx="64800" cy="64800"/>
            </a:xfrm>
          </p:grpSpPr>
          <p:cxnSp>
            <p:nvCxnSpPr>
              <p:cNvPr id="12241" name="Straight Connector 12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2" name="Straight Connector 12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4" name="Group 12153"/>
            <p:cNvGrpSpPr/>
            <p:nvPr/>
          </p:nvGrpSpPr>
          <p:grpSpPr>
            <a:xfrm>
              <a:off x="8341001" y="349909"/>
              <a:ext cx="64800" cy="64800"/>
              <a:chOff x="4180032" y="3419476"/>
              <a:chExt cx="64800" cy="64800"/>
            </a:xfrm>
          </p:grpSpPr>
          <p:cxnSp>
            <p:nvCxnSpPr>
              <p:cNvPr id="12239" name="Straight Connector 12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40" name="Straight Connector 12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5" name="Group 12154"/>
            <p:cNvGrpSpPr/>
            <p:nvPr/>
          </p:nvGrpSpPr>
          <p:grpSpPr>
            <a:xfrm>
              <a:off x="893341" y="349909"/>
              <a:ext cx="64800" cy="64800"/>
              <a:chOff x="4180032" y="3419476"/>
              <a:chExt cx="64800" cy="64800"/>
            </a:xfrm>
          </p:grpSpPr>
          <p:cxnSp>
            <p:nvCxnSpPr>
              <p:cNvPr id="12237" name="Straight Connector 12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8" name="Straight Connector 12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6" name="Group 12155"/>
            <p:cNvGrpSpPr/>
            <p:nvPr/>
          </p:nvGrpSpPr>
          <p:grpSpPr>
            <a:xfrm>
              <a:off x="1570401" y="349909"/>
              <a:ext cx="64800" cy="64800"/>
              <a:chOff x="4180032" y="3419476"/>
              <a:chExt cx="64800" cy="64800"/>
            </a:xfrm>
          </p:grpSpPr>
          <p:cxnSp>
            <p:nvCxnSpPr>
              <p:cNvPr id="12235" name="Straight Connector 12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6" name="Straight Connector 12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7" name="Group 12156"/>
            <p:cNvGrpSpPr/>
            <p:nvPr/>
          </p:nvGrpSpPr>
          <p:grpSpPr>
            <a:xfrm>
              <a:off x="2518285" y="349909"/>
              <a:ext cx="64800" cy="64800"/>
              <a:chOff x="4180032" y="3419476"/>
              <a:chExt cx="64800" cy="64800"/>
            </a:xfrm>
          </p:grpSpPr>
          <p:cxnSp>
            <p:nvCxnSpPr>
              <p:cNvPr id="12233" name="Straight Connector 12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4" name="Straight Connector 12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8" name="Group 12157"/>
            <p:cNvGrpSpPr/>
            <p:nvPr/>
          </p:nvGrpSpPr>
          <p:grpSpPr>
            <a:xfrm>
              <a:off x="3601581" y="349909"/>
              <a:ext cx="64800" cy="64800"/>
              <a:chOff x="4180032" y="3419476"/>
              <a:chExt cx="64800" cy="64800"/>
            </a:xfrm>
          </p:grpSpPr>
          <p:cxnSp>
            <p:nvCxnSpPr>
              <p:cNvPr id="12231" name="Straight Connector 122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2" name="Straight Connector 122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59" name="Group 12158"/>
            <p:cNvGrpSpPr/>
            <p:nvPr/>
          </p:nvGrpSpPr>
          <p:grpSpPr>
            <a:xfrm>
              <a:off x="4684877" y="349909"/>
              <a:ext cx="64800" cy="64800"/>
              <a:chOff x="4180032" y="3419476"/>
              <a:chExt cx="64800" cy="64800"/>
            </a:xfrm>
          </p:grpSpPr>
          <p:cxnSp>
            <p:nvCxnSpPr>
              <p:cNvPr id="12229" name="Straight Connector 122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30" name="Straight Connector 122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0" name="Group 12159"/>
            <p:cNvGrpSpPr/>
            <p:nvPr/>
          </p:nvGrpSpPr>
          <p:grpSpPr>
            <a:xfrm>
              <a:off x="5361937" y="349909"/>
              <a:ext cx="64800" cy="64800"/>
              <a:chOff x="4180032" y="3419476"/>
              <a:chExt cx="64800" cy="64800"/>
            </a:xfrm>
          </p:grpSpPr>
          <p:cxnSp>
            <p:nvCxnSpPr>
              <p:cNvPr id="12227" name="Straight Connector 122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8" name="Straight Connector 122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1" name="Group 12160"/>
            <p:cNvGrpSpPr/>
            <p:nvPr/>
          </p:nvGrpSpPr>
          <p:grpSpPr>
            <a:xfrm>
              <a:off x="5768173" y="349909"/>
              <a:ext cx="64800" cy="64800"/>
              <a:chOff x="4180032" y="3419476"/>
              <a:chExt cx="64800" cy="64800"/>
            </a:xfrm>
          </p:grpSpPr>
          <p:cxnSp>
            <p:nvCxnSpPr>
              <p:cNvPr id="12225" name="Straight Connector 122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6" name="Straight Connector 122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2" name="Group 12161"/>
            <p:cNvGrpSpPr/>
            <p:nvPr/>
          </p:nvGrpSpPr>
          <p:grpSpPr>
            <a:xfrm>
              <a:off x="6445233" y="349909"/>
              <a:ext cx="64800" cy="64800"/>
              <a:chOff x="4180032" y="3419476"/>
              <a:chExt cx="64800" cy="64800"/>
            </a:xfrm>
          </p:grpSpPr>
          <p:cxnSp>
            <p:nvCxnSpPr>
              <p:cNvPr id="12223" name="Straight Connector 122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4" name="Straight Connector 122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3" name="Group 12162"/>
            <p:cNvGrpSpPr/>
            <p:nvPr/>
          </p:nvGrpSpPr>
          <p:grpSpPr>
            <a:xfrm>
              <a:off x="7122293" y="349909"/>
              <a:ext cx="64800" cy="64800"/>
              <a:chOff x="4180032" y="3419476"/>
              <a:chExt cx="64800" cy="64800"/>
            </a:xfrm>
          </p:grpSpPr>
          <p:cxnSp>
            <p:nvCxnSpPr>
              <p:cNvPr id="12221" name="Straight Connector 122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2" name="Straight Connector 122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4" name="Group 12163"/>
            <p:cNvGrpSpPr/>
            <p:nvPr/>
          </p:nvGrpSpPr>
          <p:grpSpPr>
            <a:xfrm>
              <a:off x="7799353" y="349909"/>
              <a:ext cx="64800" cy="64800"/>
              <a:chOff x="4180032" y="3419476"/>
              <a:chExt cx="64800" cy="64800"/>
            </a:xfrm>
          </p:grpSpPr>
          <p:cxnSp>
            <p:nvCxnSpPr>
              <p:cNvPr id="12219" name="Straight Connector 122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20" name="Straight Connector 122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5" name="Group 12164"/>
            <p:cNvGrpSpPr/>
            <p:nvPr/>
          </p:nvGrpSpPr>
          <p:grpSpPr>
            <a:xfrm>
              <a:off x="8476413" y="349909"/>
              <a:ext cx="64800" cy="64800"/>
              <a:chOff x="4180032" y="3419476"/>
              <a:chExt cx="64800" cy="64800"/>
            </a:xfrm>
          </p:grpSpPr>
          <p:cxnSp>
            <p:nvCxnSpPr>
              <p:cNvPr id="12217" name="Straight Connector 122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8" name="Straight Connector 122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6" name="Group 12165"/>
            <p:cNvGrpSpPr/>
            <p:nvPr/>
          </p:nvGrpSpPr>
          <p:grpSpPr>
            <a:xfrm>
              <a:off x="1705813" y="349909"/>
              <a:ext cx="64800" cy="64800"/>
              <a:chOff x="4180032" y="3419476"/>
              <a:chExt cx="64800" cy="64800"/>
            </a:xfrm>
          </p:grpSpPr>
          <p:cxnSp>
            <p:nvCxnSpPr>
              <p:cNvPr id="12215" name="Straight Connector 122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6" name="Straight Connector 122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7" name="Group 12166"/>
            <p:cNvGrpSpPr/>
            <p:nvPr/>
          </p:nvGrpSpPr>
          <p:grpSpPr>
            <a:xfrm>
              <a:off x="2653697" y="349909"/>
              <a:ext cx="64800" cy="64800"/>
              <a:chOff x="4180032" y="3419476"/>
              <a:chExt cx="64800" cy="64800"/>
            </a:xfrm>
          </p:grpSpPr>
          <p:cxnSp>
            <p:nvCxnSpPr>
              <p:cNvPr id="12213" name="Straight Connector 122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4" name="Straight Connector 122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8" name="Group 12167"/>
            <p:cNvGrpSpPr/>
            <p:nvPr/>
          </p:nvGrpSpPr>
          <p:grpSpPr>
            <a:xfrm>
              <a:off x="3736993" y="349909"/>
              <a:ext cx="64800" cy="64800"/>
              <a:chOff x="4180032" y="3419476"/>
              <a:chExt cx="64800" cy="64800"/>
            </a:xfrm>
          </p:grpSpPr>
          <p:cxnSp>
            <p:nvCxnSpPr>
              <p:cNvPr id="12211" name="Straight Connector 122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2" name="Straight Connector 122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69" name="Group 12168"/>
            <p:cNvGrpSpPr/>
            <p:nvPr/>
          </p:nvGrpSpPr>
          <p:grpSpPr>
            <a:xfrm>
              <a:off x="4278641" y="349909"/>
              <a:ext cx="64800" cy="64800"/>
              <a:chOff x="4180032" y="3419476"/>
              <a:chExt cx="64800" cy="64800"/>
            </a:xfrm>
          </p:grpSpPr>
          <p:cxnSp>
            <p:nvCxnSpPr>
              <p:cNvPr id="12209" name="Straight Connector 122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10" name="Straight Connector 122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0" name="Group 12169"/>
            <p:cNvGrpSpPr/>
            <p:nvPr/>
          </p:nvGrpSpPr>
          <p:grpSpPr>
            <a:xfrm>
              <a:off x="4820289" y="349909"/>
              <a:ext cx="64800" cy="64800"/>
              <a:chOff x="4180032" y="3419476"/>
              <a:chExt cx="64800" cy="64800"/>
            </a:xfrm>
          </p:grpSpPr>
          <p:cxnSp>
            <p:nvCxnSpPr>
              <p:cNvPr id="12207" name="Straight Connector 122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8" name="Straight Connector 122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1" name="Group 12170"/>
            <p:cNvGrpSpPr/>
            <p:nvPr/>
          </p:nvGrpSpPr>
          <p:grpSpPr>
            <a:xfrm>
              <a:off x="5497349" y="349909"/>
              <a:ext cx="64800" cy="64800"/>
              <a:chOff x="4180032" y="3419476"/>
              <a:chExt cx="64800" cy="64800"/>
            </a:xfrm>
          </p:grpSpPr>
          <p:cxnSp>
            <p:nvCxnSpPr>
              <p:cNvPr id="12205" name="Straight Connector 122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6" name="Straight Connector 122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2" name="Group 12171"/>
            <p:cNvGrpSpPr/>
            <p:nvPr/>
          </p:nvGrpSpPr>
          <p:grpSpPr>
            <a:xfrm>
              <a:off x="5903585" y="349909"/>
              <a:ext cx="64800" cy="64800"/>
              <a:chOff x="4180032" y="3419476"/>
              <a:chExt cx="64800" cy="64800"/>
            </a:xfrm>
          </p:grpSpPr>
          <p:cxnSp>
            <p:nvCxnSpPr>
              <p:cNvPr id="12203" name="Straight Connector 122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4" name="Straight Connector 122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3" name="Group 12172"/>
            <p:cNvGrpSpPr/>
            <p:nvPr/>
          </p:nvGrpSpPr>
          <p:grpSpPr>
            <a:xfrm>
              <a:off x="6580645" y="349909"/>
              <a:ext cx="64800" cy="64800"/>
              <a:chOff x="4180032" y="3419476"/>
              <a:chExt cx="64800" cy="64800"/>
            </a:xfrm>
          </p:grpSpPr>
          <p:cxnSp>
            <p:nvCxnSpPr>
              <p:cNvPr id="12201" name="Straight Connector 122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2" name="Straight Connector 122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4" name="Group 12173"/>
            <p:cNvGrpSpPr/>
            <p:nvPr/>
          </p:nvGrpSpPr>
          <p:grpSpPr>
            <a:xfrm>
              <a:off x="7257705" y="349909"/>
              <a:ext cx="64800" cy="64800"/>
              <a:chOff x="4180032" y="3419476"/>
              <a:chExt cx="64800" cy="64800"/>
            </a:xfrm>
          </p:grpSpPr>
          <p:cxnSp>
            <p:nvCxnSpPr>
              <p:cNvPr id="12199" name="Straight Connector 121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00" name="Straight Connector 121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5" name="Group 12174"/>
            <p:cNvGrpSpPr/>
            <p:nvPr/>
          </p:nvGrpSpPr>
          <p:grpSpPr>
            <a:xfrm>
              <a:off x="7934765" y="349909"/>
              <a:ext cx="64800" cy="64800"/>
              <a:chOff x="4180032" y="3419476"/>
              <a:chExt cx="64800" cy="64800"/>
            </a:xfrm>
          </p:grpSpPr>
          <p:cxnSp>
            <p:nvCxnSpPr>
              <p:cNvPr id="12197" name="Straight Connector 121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8" name="Straight Connector 121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6" name="Group 12175"/>
            <p:cNvGrpSpPr/>
            <p:nvPr/>
          </p:nvGrpSpPr>
          <p:grpSpPr>
            <a:xfrm>
              <a:off x="8611825" y="349909"/>
              <a:ext cx="64800" cy="64800"/>
              <a:chOff x="4180032" y="3419476"/>
              <a:chExt cx="64800" cy="64800"/>
            </a:xfrm>
          </p:grpSpPr>
          <p:cxnSp>
            <p:nvCxnSpPr>
              <p:cNvPr id="12195" name="Straight Connector 121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6" name="Straight Connector 121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7" name="Group 12176"/>
            <p:cNvGrpSpPr/>
            <p:nvPr/>
          </p:nvGrpSpPr>
          <p:grpSpPr>
            <a:xfrm>
              <a:off x="1028753" y="349909"/>
              <a:ext cx="64800" cy="64800"/>
              <a:chOff x="4180032" y="3419476"/>
              <a:chExt cx="64800" cy="64800"/>
            </a:xfrm>
          </p:grpSpPr>
          <p:cxnSp>
            <p:nvCxnSpPr>
              <p:cNvPr id="12193" name="Straight Connector 121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4" name="Straight Connector 121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8" name="Group 12177"/>
            <p:cNvGrpSpPr/>
            <p:nvPr/>
          </p:nvGrpSpPr>
          <p:grpSpPr>
            <a:xfrm>
              <a:off x="1841225" y="349909"/>
              <a:ext cx="64800" cy="64800"/>
              <a:chOff x="4180032" y="3419476"/>
              <a:chExt cx="64800" cy="64800"/>
            </a:xfrm>
          </p:grpSpPr>
          <p:cxnSp>
            <p:nvCxnSpPr>
              <p:cNvPr id="12191" name="Straight Connector 121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2" name="Straight Connector 121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79" name="Group 12178"/>
            <p:cNvGrpSpPr/>
            <p:nvPr/>
          </p:nvGrpSpPr>
          <p:grpSpPr>
            <a:xfrm>
              <a:off x="2789109" y="349909"/>
              <a:ext cx="64800" cy="64800"/>
              <a:chOff x="4180032" y="3419476"/>
              <a:chExt cx="64800" cy="64800"/>
            </a:xfrm>
          </p:grpSpPr>
          <p:cxnSp>
            <p:nvCxnSpPr>
              <p:cNvPr id="12189" name="Straight Connector 121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90" name="Straight Connector 121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80" name="Group 12179"/>
            <p:cNvGrpSpPr/>
            <p:nvPr/>
          </p:nvGrpSpPr>
          <p:grpSpPr>
            <a:xfrm>
              <a:off x="1976637" y="349909"/>
              <a:ext cx="64800" cy="64800"/>
              <a:chOff x="4180032" y="3419476"/>
              <a:chExt cx="64800" cy="64800"/>
            </a:xfrm>
          </p:grpSpPr>
          <p:cxnSp>
            <p:nvCxnSpPr>
              <p:cNvPr id="12187" name="Straight Connector 121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88" name="Straight Connector 121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81" name="Group 12180"/>
            <p:cNvGrpSpPr/>
            <p:nvPr/>
          </p:nvGrpSpPr>
          <p:grpSpPr>
            <a:xfrm>
              <a:off x="2924521" y="349909"/>
              <a:ext cx="64800" cy="64800"/>
              <a:chOff x="4180032" y="3419476"/>
              <a:chExt cx="64800" cy="64800"/>
            </a:xfrm>
          </p:grpSpPr>
          <p:cxnSp>
            <p:nvCxnSpPr>
              <p:cNvPr id="12185" name="Straight Connector 121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86" name="Straight Connector 121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82" name="Group 12181"/>
            <p:cNvGrpSpPr/>
            <p:nvPr/>
          </p:nvGrpSpPr>
          <p:grpSpPr>
            <a:xfrm>
              <a:off x="3059933" y="349909"/>
              <a:ext cx="64800" cy="64800"/>
              <a:chOff x="4180032" y="3419476"/>
              <a:chExt cx="64800" cy="64800"/>
            </a:xfrm>
          </p:grpSpPr>
          <p:cxnSp>
            <p:nvCxnSpPr>
              <p:cNvPr id="12183" name="Straight Connector 121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84" name="Straight Connector 121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309" name="Group 12308"/>
          <p:cNvGrpSpPr/>
          <p:nvPr/>
        </p:nvGrpSpPr>
        <p:grpSpPr>
          <a:xfrm>
            <a:off x="468924" y="1297622"/>
            <a:ext cx="11280435" cy="64800"/>
            <a:chOff x="351693" y="349909"/>
            <a:chExt cx="8460326" cy="64800"/>
          </a:xfrm>
        </p:grpSpPr>
        <p:grpSp>
          <p:nvGrpSpPr>
            <p:cNvPr id="12310" name="Group 12309"/>
            <p:cNvGrpSpPr/>
            <p:nvPr/>
          </p:nvGrpSpPr>
          <p:grpSpPr>
            <a:xfrm>
              <a:off x="351693" y="349909"/>
              <a:ext cx="64800" cy="64800"/>
              <a:chOff x="4180032" y="3419476"/>
              <a:chExt cx="64800" cy="64800"/>
            </a:xfrm>
          </p:grpSpPr>
          <p:cxnSp>
            <p:nvCxnSpPr>
              <p:cNvPr id="12497" name="Straight Connector 124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8" name="Straight Connector 124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1" name="Group 12310"/>
            <p:cNvGrpSpPr/>
            <p:nvPr/>
          </p:nvGrpSpPr>
          <p:grpSpPr>
            <a:xfrm>
              <a:off x="487105" y="349909"/>
              <a:ext cx="64800" cy="64800"/>
              <a:chOff x="4180032" y="3419476"/>
              <a:chExt cx="64800" cy="64800"/>
            </a:xfrm>
          </p:grpSpPr>
          <p:cxnSp>
            <p:nvCxnSpPr>
              <p:cNvPr id="12495" name="Straight Connector 124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6" name="Straight Connector 124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2" name="Group 12311"/>
            <p:cNvGrpSpPr/>
            <p:nvPr/>
          </p:nvGrpSpPr>
          <p:grpSpPr>
            <a:xfrm>
              <a:off x="622517" y="349909"/>
              <a:ext cx="64800" cy="64800"/>
              <a:chOff x="4180032" y="3419476"/>
              <a:chExt cx="64800" cy="64800"/>
            </a:xfrm>
          </p:grpSpPr>
          <p:cxnSp>
            <p:nvCxnSpPr>
              <p:cNvPr id="12493" name="Straight Connector 124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4" name="Straight Connector 124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3" name="Group 12312"/>
            <p:cNvGrpSpPr/>
            <p:nvPr/>
          </p:nvGrpSpPr>
          <p:grpSpPr>
            <a:xfrm>
              <a:off x="1164165" y="349909"/>
              <a:ext cx="64800" cy="64800"/>
              <a:chOff x="4180032" y="3419476"/>
              <a:chExt cx="64800" cy="64800"/>
            </a:xfrm>
          </p:grpSpPr>
          <p:cxnSp>
            <p:nvCxnSpPr>
              <p:cNvPr id="12491" name="Straight Connector 124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2" name="Straight Connector 124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4" name="Group 12313"/>
            <p:cNvGrpSpPr/>
            <p:nvPr/>
          </p:nvGrpSpPr>
          <p:grpSpPr>
            <a:xfrm>
              <a:off x="2112049" y="349909"/>
              <a:ext cx="64800" cy="64800"/>
              <a:chOff x="4180032" y="3419476"/>
              <a:chExt cx="64800" cy="64800"/>
            </a:xfrm>
          </p:grpSpPr>
          <p:cxnSp>
            <p:nvCxnSpPr>
              <p:cNvPr id="12489" name="Straight Connector 124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90" name="Straight Connector 124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5" name="Group 12314"/>
            <p:cNvGrpSpPr/>
            <p:nvPr/>
          </p:nvGrpSpPr>
          <p:grpSpPr>
            <a:xfrm>
              <a:off x="3195345" y="349909"/>
              <a:ext cx="64800" cy="64800"/>
              <a:chOff x="4180032" y="3419476"/>
              <a:chExt cx="64800" cy="64800"/>
            </a:xfrm>
          </p:grpSpPr>
          <p:cxnSp>
            <p:nvCxnSpPr>
              <p:cNvPr id="12487" name="Straight Connector 12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8" name="Straight Connector 12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6" name="Group 12315"/>
            <p:cNvGrpSpPr/>
            <p:nvPr/>
          </p:nvGrpSpPr>
          <p:grpSpPr>
            <a:xfrm>
              <a:off x="3872405" y="349909"/>
              <a:ext cx="64800" cy="64800"/>
              <a:chOff x="4180032" y="3419476"/>
              <a:chExt cx="64800" cy="64800"/>
            </a:xfrm>
          </p:grpSpPr>
          <p:cxnSp>
            <p:nvCxnSpPr>
              <p:cNvPr id="12485" name="Straight Connector 12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6" name="Straight Connector 12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7" name="Group 12316"/>
            <p:cNvGrpSpPr/>
            <p:nvPr/>
          </p:nvGrpSpPr>
          <p:grpSpPr>
            <a:xfrm>
              <a:off x="4955701" y="349909"/>
              <a:ext cx="64800" cy="64800"/>
              <a:chOff x="4180032" y="3419476"/>
              <a:chExt cx="64800" cy="64800"/>
            </a:xfrm>
          </p:grpSpPr>
          <p:cxnSp>
            <p:nvCxnSpPr>
              <p:cNvPr id="12483" name="Straight Connector 12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4" name="Straight Connector 12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8" name="Group 12317"/>
            <p:cNvGrpSpPr/>
            <p:nvPr/>
          </p:nvGrpSpPr>
          <p:grpSpPr>
            <a:xfrm>
              <a:off x="5632761" y="349909"/>
              <a:ext cx="64800" cy="64800"/>
              <a:chOff x="4180032" y="3419476"/>
              <a:chExt cx="64800" cy="64800"/>
            </a:xfrm>
          </p:grpSpPr>
          <p:cxnSp>
            <p:nvCxnSpPr>
              <p:cNvPr id="12481" name="Straight Connector 12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2" name="Straight Connector 12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19" name="Group 12318"/>
            <p:cNvGrpSpPr/>
            <p:nvPr/>
          </p:nvGrpSpPr>
          <p:grpSpPr>
            <a:xfrm>
              <a:off x="6038997" y="349909"/>
              <a:ext cx="64800" cy="64800"/>
              <a:chOff x="4180032" y="3419476"/>
              <a:chExt cx="64800" cy="64800"/>
            </a:xfrm>
          </p:grpSpPr>
          <p:cxnSp>
            <p:nvCxnSpPr>
              <p:cNvPr id="12479" name="Straight Connector 12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80" name="Straight Connector 12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0" name="Group 12319"/>
            <p:cNvGrpSpPr/>
            <p:nvPr/>
          </p:nvGrpSpPr>
          <p:grpSpPr>
            <a:xfrm>
              <a:off x="6716057" y="349909"/>
              <a:ext cx="64800" cy="64800"/>
              <a:chOff x="4180032" y="3419476"/>
              <a:chExt cx="64800" cy="64800"/>
            </a:xfrm>
          </p:grpSpPr>
          <p:cxnSp>
            <p:nvCxnSpPr>
              <p:cNvPr id="12477" name="Straight Connector 12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8" name="Straight Connector 12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1" name="Group 12320"/>
            <p:cNvGrpSpPr/>
            <p:nvPr/>
          </p:nvGrpSpPr>
          <p:grpSpPr>
            <a:xfrm>
              <a:off x="7393117" y="349909"/>
              <a:ext cx="64800" cy="64800"/>
              <a:chOff x="4180032" y="3419476"/>
              <a:chExt cx="64800" cy="64800"/>
            </a:xfrm>
          </p:grpSpPr>
          <p:cxnSp>
            <p:nvCxnSpPr>
              <p:cNvPr id="12475" name="Straight Connector 12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6" name="Straight Connector 12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2" name="Group 12321"/>
            <p:cNvGrpSpPr/>
            <p:nvPr/>
          </p:nvGrpSpPr>
          <p:grpSpPr>
            <a:xfrm>
              <a:off x="8070177" y="349909"/>
              <a:ext cx="64800" cy="64800"/>
              <a:chOff x="4180032" y="3419476"/>
              <a:chExt cx="64800" cy="64800"/>
            </a:xfrm>
          </p:grpSpPr>
          <p:cxnSp>
            <p:nvCxnSpPr>
              <p:cNvPr id="12473" name="Straight Connector 12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4" name="Straight Connector 12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3" name="Group 12322"/>
            <p:cNvGrpSpPr/>
            <p:nvPr/>
          </p:nvGrpSpPr>
          <p:grpSpPr>
            <a:xfrm>
              <a:off x="8747219" y="349909"/>
              <a:ext cx="64800" cy="64800"/>
              <a:chOff x="4180032" y="3419476"/>
              <a:chExt cx="64800" cy="64800"/>
            </a:xfrm>
          </p:grpSpPr>
          <p:cxnSp>
            <p:nvCxnSpPr>
              <p:cNvPr id="12471" name="Straight Connector 12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2" name="Straight Connector 12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4" name="Group 12323"/>
            <p:cNvGrpSpPr/>
            <p:nvPr/>
          </p:nvGrpSpPr>
          <p:grpSpPr>
            <a:xfrm>
              <a:off x="1299577" y="349909"/>
              <a:ext cx="64800" cy="64800"/>
              <a:chOff x="4180032" y="3419476"/>
              <a:chExt cx="64800" cy="64800"/>
            </a:xfrm>
          </p:grpSpPr>
          <p:cxnSp>
            <p:nvCxnSpPr>
              <p:cNvPr id="12469" name="Straight Connector 12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70" name="Straight Connector 12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5" name="Group 12324"/>
            <p:cNvGrpSpPr/>
            <p:nvPr/>
          </p:nvGrpSpPr>
          <p:grpSpPr>
            <a:xfrm>
              <a:off x="2247461" y="349909"/>
              <a:ext cx="64800" cy="64800"/>
              <a:chOff x="4180032" y="3419476"/>
              <a:chExt cx="64800" cy="64800"/>
            </a:xfrm>
          </p:grpSpPr>
          <p:cxnSp>
            <p:nvCxnSpPr>
              <p:cNvPr id="12467" name="Straight Connector 12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8" name="Straight Connector 12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6" name="Group 12325"/>
            <p:cNvGrpSpPr/>
            <p:nvPr/>
          </p:nvGrpSpPr>
          <p:grpSpPr>
            <a:xfrm>
              <a:off x="3330757" y="349909"/>
              <a:ext cx="64800" cy="64800"/>
              <a:chOff x="4180032" y="3419476"/>
              <a:chExt cx="64800" cy="64800"/>
            </a:xfrm>
          </p:grpSpPr>
          <p:cxnSp>
            <p:nvCxnSpPr>
              <p:cNvPr id="12465" name="Straight Connector 12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6" name="Straight Connector 12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7" name="Group 12326"/>
            <p:cNvGrpSpPr/>
            <p:nvPr/>
          </p:nvGrpSpPr>
          <p:grpSpPr>
            <a:xfrm>
              <a:off x="4007817" y="349909"/>
              <a:ext cx="64800" cy="64800"/>
              <a:chOff x="4180032" y="3419476"/>
              <a:chExt cx="64800" cy="64800"/>
            </a:xfrm>
          </p:grpSpPr>
          <p:cxnSp>
            <p:nvCxnSpPr>
              <p:cNvPr id="12463" name="Straight Connector 12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4" name="Straight Connector 12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8" name="Group 12327"/>
            <p:cNvGrpSpPr/>
            <p:nvPr/>
          </p:nvGrpSpPr>
          <p:grpSpPr>
            <a:xfrm>
              <a:off x="4414053" y="349909"/>
              <a:ext cx="64800" cy="64800"/>
              <a:chOff x="4180032" y="3419476"/>
              <a:chExt cx="64800" cy="64800"/>
            </a:xfrm>
          </p:grpSpPr>
          <p:cxnSp>
            <p:nvCxnSpPr>
              <p:cNvPr id="12461" name="Straight Connector 124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2" name="Straight Connector 124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29" name="Group 12328"/>
            <p:cNvGrpSpPr/>
            <p:nvPr/>
          </p:nvGrpSpPr>
          <p:grpSpPr>
            <a:xfrm>
              <a:off x="5091113" y="349909"/>
              <a:ext cx="64800" cy="64800"/>
              <a:chOff x="4180032" y="3419476"/>
              <a:chExt cx="64800" cy="64800"/>
            </a:xfrm>
          </p:grpSpPr>
          <p:cxnSp>
            <p:nvCxnSpPr>
              <p:cNvPr id="12459" name="Straight Connector 124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60" name="Straight Connector 124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0" name="Group 12329"/>
            <p:cNvGrpSpPr/>
            <p:nvPr/>
          </p:nvGrpSpPr>
          <p:grpSpPr>
            <a:xfrm>
              <a:off x="6174409" y="349909"/>
              <a:ext cx="64800" cy="64800"/>
              <a:chOff x="4180032" y="3419476"/>
              <a:chExt cx="64800" cy="64800"/>
            </a:xfrm>
          </p:grpSpPr>
          <p:cxnSp>
            <p:nvCxnSpPr>
              <p:cNvPr id="12457" name="Straight Connector 124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8" name="Straight Connector 124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1" name="Group 12330"/>
            <p:cNvGrpSpPr/>
            <p:nvPr/>
          </p:nvGrpSpPr>
          <p:grpSpPr>
            <a:xfrm>
              <a:off x="6851469" y="349909"/>
              <a:ext cx="64800" cy="64800"/>
              <a:chOff x="4180032" y="3419476"/>
              <a:chExt cx="64800" cy="64800"/>
            </a:xfrm>
          </p:grpSpPr>
          <p:cxnSp>
            <p:nvCxnSpPr>
              <p:cNvPr id="12455" name="Straight Connector 124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6" name="Straight Connector 124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2" name="Group 12331"/>
            <p:cNvGrpSpPr/>
            <p:nvPr/>
          </p:nvGrpSpPr>
          <p:grpSpPr>
            <a:xfrm>
              <a:off x="7528529" y="349909"/>
              <a:ext cx="64800" cy="64800"/>
              <a:chOff x="4180032" y="3419476"/>
              <a:chExt cx="64800" cy="64800"/>
            </a:xfrm>
          </p:grpSpPr>
          <p:cxnSp>
            <p:nvCxnSpPr>
              <p:cNvPr id="12453" name="Straight Connector 124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4" name="Straight Connector 124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3" name="Group 12332"/>
            <p:cNvGrpSpPr/>
            <p:nvPr/>
          </p:nvGrpSpPr>
          <p:grpSpPr>
            <a:xfrm>
              <a:off x="8205589" y="349909"/>
              <a:ext cx="64800" cy="64800"/>
              <a:chOff x="4180032" y="3419476"/>
              <a:chExt cx="64800" cy="64800"/>
            </a:xfrm>
          </p:grpSpPr>
          <p:cxnSp>
            <p:nvCxnSpPr>
              <p:cNvPr id="12451" name="Straight Connector 124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2" name="Straight Connector 124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4" name="Group 12333"/>
            <p:cNvGrpSpPr/>
            <p:nvPr/>
          </p:nvGrpSpPr>
          <p:grpSpPr>
            <a:xfrm>
              <a:off x="757929" y="349909"/>
              <a:ext cx="64800" cy="64800"/>
              <a:chOff x="4180032" y="3419476"/>
              <a:chExt cx="64800" cy="64800"/>
            </a:xfrm>
          </p:grpSpPr>
          <p:cxnSp>
            <p:nvCxnSpPr>
              <p:cNvPr id="12449" name="Straight Connector 124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50" name="Straight Connector 124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5" name="Group 12334"/>
            <p:cNvGrpSpPr/>
            <p:nvPr/>
          </p:nvGrpSpPr>
          <p:grpSpPr>
            <a:xfrm>
              <a:off x="1434989" y="349909"/>
              <a:ext cx="64800" cy="64800"/>
              <a:chOff x="4180032" y="3419476"/>
              <a:chExt cx="64800" cy="64800"/>
            </a:xfrm>
          </p:grpSpPr>
          <p:cxnSp>
            <p:nvCxnSpPr>
              <p:cNvPr id="12447" name="Straight Connector 12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8" name="Straight Connector 12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6" name="Group 12335"/>
            <p:cNvGrpSpPr/>
            <p:nvPr/>
          </p:nvGrpSpPr>
          <p:grpSpPr>
            <a:xfrm>
              <a:off x="2382873" y="349909"/>
              <a:ext cx="64800" cy="64800"/>
              <a:chOff x="4180032" y="3419476"/>
              <a:chExt cx="64800" cy="64800"/>
            </a:xfrm>
          </p:grpSpPr>
          <p:cxnSp>
            <p:nvCxnSpPr>
              <p:cNvPr id="12445" name="Straight Connector 12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6" name="Straight Connector 12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7" name="Group 12336"/>
            <p:cNvGrpSpPr/>
            <p:nvPr/>
          </p:nvGrpSpPr>
          <p:grpSpPr>
            <a:xfrm>
              <a:off x="3466169" y="349909"/>
              <a:ext cx="64800" cy="64800"/>
              <a:chOff x="4180032" y="3419476"/>
              <a:chExt cx="64800" cy="64800"/>
            </a:xfrm>
          </p:grpSpPr>
          <p:cxnSp>
            <p:nvCxnSpPr>
              <p:cNvPr id="12443" name="Straight Connector 12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4" name="Straight Connector 12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8" name="Group 12337"/>
            <p:cNvGrpSpPr/>
            <p:nvPr/>
          </p:nvGrpSpPr>
          <p:grpSpPr>
            <a:xfrm>
              <a:off x="4143229" y="349909"/>
              <a:ext cx="64800" cy="64800"/>
              <a:chOff x="4180032" y="3419476"/>
              <a:chExt cx="64800" cy="64800"/>
            </a:xfrm>
          </p:grpSpPr>
          <p:cxnSp>
            <p:nvCxnSpPr>
              <p:cNvPr id="12441" name="Straight Connector 12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2" name="Straight Connector 12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39" name="Group 12338"/>
            <p:cNvGrpSpPr/>
            <p:nvPr/>
          </p:nvGrpSpPr>
          <p:grpSpPr>
            <a:xfrm>
              <a:off x="4549465" y="349909"/>
              <a:ext cx="64800" cy="64800"/>
              <a:chOff x="4180032" y="3419476"/>
              <a:chExt cx="64800" cy="64800"/>
            </a:xfrm>
          </p:grpSpPr>
          <p:cxnSp>
            <p:nvCxnSpPr>
              <p:cNvPr id="12439" name="Straight Connector 12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40" name="Straight Connector 12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0" name="Group 12339"/>
            <p:cNvGrpSpPr/>
            <p:nvPr/>
          </p:nvGrpSpPr>
          <p:grpSpPr>
            <a:xfrm>
              <a:off x="5226525" y="349909"/>
              <a:ext cx="64800" cy="64800"/>
              <a:chOff x="4180032" y="3419476"/>
              <a:chExt cx="64800" cy="64800"/>
            </a:xfrm>
          </p:grpSpPr>
          <p:cxnSp>
            <p:nvCxnSpPr>
              <p:cNvPr id="12437" name="Straight Connector 12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8" name="Straight Connector 12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1" name="Group 12340"/>
            <p:cNvGrpSpPr/>
            <p:nvPr/>
          </p:nvGrpSpPr>
          <p:grpSpPr>
            <a:xfrm>
              <a:off x="6309821" y="349909"/>
              <a:ext cx="64800" cy="64800"/>
              <a:chOff x="4180032" y="3419476"/>
              <a:chExt cx="64800" cy="64800"/>
            </a:xfrm>
          </p:grpSpPr>
          <p:cxnSp>
            <p:nvCxnSpPr>
              <p:cNvPr id="12435" name="Straight Connector 12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6" name="Straight Connector 12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2" name="Group 12341"/>
            <p:cNvGrpSpPr/>
            <p:nvPr/>
          </p:nvGrpSpPr>
          <p:grpSpPr>
            <a:xfrm>
              <a:off x="6986881" y="349909"/>
              <a:ext cx="64800" cy="64800"/>
              <a:chOff x="4180032" y="3419476"/>
              <a:chExt cx="64800" cy="64800"/>
            </a:xfrm>
          </p:grpSpPr>
          <p:cxnSp>
            <p:nvCxnSpPr>
              <p:cNvPr id="12433" name="Straight Connector 12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4" name="Straight Connector 12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3" name="Group 12342"/>
            <p:cNvGrpSpPr/>
            <p:nvPr/>
          </p:nvGrpSpPr>
          <p:grpSpPr>
            <a:xfrm>
              <a:off x="7663941" y="349909"/>
              <a:ext cx="64800" cy="64800"/>
              <a:chOff x="4180032" y="3419476"/>
              <a:chExt cx="64800" cy="64800"/>
            </a:xfrm>
          </p:grpSpPr>
          <p:cxnSp>
            <p:nvCxnSpPr>
              <p:cNvPr id="12431" name="Straight Connector 12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2" name="Straight Connector 12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4" name="Group 12343"/>
            <p:cNvGrpSpPr/>
            <p:nvPr/>
          </p:nvGrpSpPr>
          <p:grpSpPr>
            <a:xfrm>
              <a:off x="8341001" y="349909"/>
              <a:ext cx="64800" cy="64800"/>
              <a:chOff x="4180032" y="3419476"/>
              <a:chExt cx="64800" cy="64800"/>
            </a:xfrm>
          </p:grpSpPr>
          <p:cxnSp>
            <p:nvCxnSpPr>
              <p:cNvPr id="12429" name="Straight Connector 12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30" name="Straight Connector 12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5" name="Group 12344"/>
            <p:cNvGrpSpPr/>
            <p:nvPr/>
          </p:nvGrpSpPr>
          <p:grpSpPr>
            <a:xfrm>
              <a:off x="893341" y="349909"/>
              <a:ext cx="64800" cy="64800"/>
              <a:chOff x="4180032" y="3419476"/>
              <a:chExt cx="64800" cy="64800"/>
            </a:xfrm>
          </p:grpSpPr>
          <p:cxnSp>
            <p:nvCxnSpPr>
              <p:cNvPr id="12427" name="Straight Connector 12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8" name="Straight Connector 12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6" name="Group 12345"/>
            <p:cNvGrpSpPr/>
            <p:nvPr/>
          </p:nvGrpSpPr>
          <p:grpSpPr>
            <a:xfrm>
              <a:off x="1570401" y="349909"/>
              <a:ext cx="64800" cy="64800"/>
              <a:chOff x="4180032" y="3419476"/>
              <a:chExt cx="64800" cy="64800"/>
            </a:xfrm>
          </p:grpSpPr>
          <p:cxnSp>
            <p:nvCxnSpPr>
              <p:cNvPr id="12425" name="Straight Connector 12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6" name="Straight Connector 12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7" name="Group 12346"/>
            <p:cNvGrpSpPr/>
            <p:nvPr/>
          </p:nvGrpSpPr>
          <p:grpSpPr>
            <a:xfrm>
              <a:off x="2518285" y="349909"/>
              <a:ext cx="64800" cy="64800"/>
              <a:chOff x="4180032" y="3419476"/>
              <a:chExt cx="64800" cy="64800"/>
            </a:xfrm>
          </p:grpSpPr>
          <p:cxnSp>
            <p:nvCxnSpPr>
              <p:cNvPr id="12423" name="Straight Connector 12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4" name="Straight Connector 12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8" name="Group 12347"/>
            <p:cNvGrpSpPr/>
            <p:nvPr/>
          </p:nvGrpSpPr>
          <p:grpSpPr>
            <a:xfrm>
              <a:off x="3601581" y="349909"/>
              <a:ext cx="64800" cy="64800"/>
              <a:chOff x="4180032" y="3419476"/>
              <a:chExt cx="64800" cy="64800"/>
            </a:xfrm>
          </p:grpSpPr>
          <p:cxnSp>
            <p:nvCxnSpPr>
              <p:cNvPr id="12421" name="Straight Connector 124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2" name="Straight Connector 124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49" name="Group 12348"/>
            <p:cNvGrpSpPr/>
            <p:nvPr/>
          </p:nvGrpSpPr>
          <p:grpSpPr>
            <a:xfrm>
              <a:off x="4684877" y="349909"/>
              <a:ext cx="64800" cy="64800"/>
              <a:chOff x="4180032" y="3419476"/>
              <a:chExt cx="64800" cy="64800"/>
            </a:xfrm>
          </p:grpSpPr>
          <p:cxnSp>
            <p:nvCxnSpPr>
              <p:cNvPr id="12419" name="Straight Connector 124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20" name="Straight Connector 124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0" name="Group 12349"/>
            <p:cNvGrpSpPr/>
            <p:nvPr/>
          </p:nvGrpSpPr>
          <p:grpSpPr>
            <a:xfrm>
              <a:off x="5361937" y="349909"/>
              <a:ext cx="64800" cy="64800"/>
              <a:chOff x="4180032" y="3419476"/>
              <a:chExt cx="64800" cy="64800"/>
            </a:xfrm>
          </p:grpSpPr>
          <p:cxnSp>
            <p:nvCxnSpPr>
              <p:cNvPr id="12417" name="Straight Connector 124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8" name="Straight Connector 124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1" name="Group 12350"/>
            <p:cNvGrpSpPr/>
            <p:nvPr/>
          </p:nvGrpSpPr>
          <p:grpSpPr>
            <a:xfrm>
              <a:off x="5768173" y="349909"/>
              <a:ext cx="64800" cy="64800"/>
              <a:chOff x="4180032" y="3419476"/>
              <a:chExt cx="64800" cy="64800"/>
            </a:xfrm>
          </p:grpSpPr>
          <p:cxnSp>
            <p:nvCxnSpPr>
              <p:cNvPr id="12415" name="Straight Connector 124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6" name="Straight Connector 124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2" name="Group 12351"/>
            <p:cNvGrpSpPr/>
            <p:nvPr/>
          </p:nvGrpSpPr>
          <p:grpSpPr>
            <a:xfrm>
              <a:off x="6445233" y="349909"/>
              <a:ext cx="64800" cy="64800"/>
              <a:chOff x="4180032" y="3419476"/>
              <a:chExt cx="64800" cy="64800"/>
            </a:xfrm>
          </p:grpSpPr>
          <p:cxnSp>
            <p:nvCxnSpPr>
              <p:cNvPr id="12413" name="Straight Connector 124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4" name="Straight Connector 124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3" name="Group 12352"/>
            <p:cNvGrpSpPr/>
            <p:nvPr/>
          </p:nvGrpSpPr>
          <p:grpSpPr>
            <a:xfrm>
              <a:off x="7122293" y="349909"/>
              <a:ext cx="64800" cy="64800"/>
              <a:chOff x="4180032" y="3419476"/>
              <a:chExt cx="64800" cy="64800"/>
            </a:xfrm>
          </p:grpSpPr>
          <p:cxnSp>
            <p:nvCxnSpPr>
              <p:cNvPr id="12411" name="Straight Connector 124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2" name="Straight Connector 124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4" name="Group 12353"/>
            <p:cNvGrpSpPr/>
            <p:nvPr/>
          </p:nvGrpSpPr>
          <p:grpSpPr>
            <a:xfrm>
              <a:off x="7799353" y="349909"/>
              <a:ext cx="64800" cy="64800"/>
              <a:chOff x="4180032" y="3419476"/>
              <a:chExt cx="64800" cy="64800"/>
            </a:xfrm>
          </p:grpSpPr>
          <p:cxnSp>
            <p:nvCxnSpPr>
              <p:cNvPr id="12409" name="Straight Connector 124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10" name="Straight Connector 124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5" name="Group 12354"/>
            <p:cNvGrpSpPr/>
            <p:nvPr/>
          </p:nvGrpSpPr>
          <p:grpSpPr>
            <a:xfrm>
              <a:off x="8476413" y="349909"/>
              <a:ext cx="64800" cy="64800"/>
              <a:chOff x="4180032" y="3419476"/>
              <a:chExt cx="64800" cy="64800"/>
            </a:xfrm>
          </p:grpSpPr>
          <p:cxnSp>
            <p:nvCxnSpPr>
              <p:cNvPr id="12407" name="Straight Connector 124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8" name="Straight Connector 124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6" name="Group 12355"/>
            <p:cNvGrpSpPr/>
            <p:nvPr/>
          </p:nvGrpSpPr>
          <p:grpSpPr>
            <a:xfrm>
              <a:off x="1705813" y="349909"/>
              <a:ext cx="64800" cy="64800"/>
              <a:chOff x="4180032" y="3419476"/>
              <a:chExt cx="64800" cy="64800"/>
            </a:xfrm>
          </p:grpSpPr>
          <p:cxnSp>
            <p:nvCxnSpPr>
              <p:cNvPr id="12405" name="Straight Connector 124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6" name="Straight Connector 124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7" name="Group 12356"/>
            <p:cNvGrpSpPr/>
            <p:nvPr/>
          </p:nvGrpSpPr>
          <p:grpSpPr>
            <a:xfrm>
              <a:off x="2653697" y="349909"/>
              <a:ext cx="64800" cy="64800"/>
              <a:chOff x="4180032" y="3419476"/>
              <a:chExt cx="64800" cy="64800"/>
            </a:xfrm>
          </p:grpSpPr>
          <p:cxnSp>
            <p:nvCxnSpPr>
              <p:cNvPr id="12403" name="Straight Connector 124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4" name="Straight Connector 124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8" name="Group 12357"/>
            <p:cNvGrpSpPr/>
            <p:nvPr/>
          </p:nvGrpSpPr>
          <p:grpSpPr>
            <a:xfrm>
              <a:off x="3736993" y="349909"/>
              <a:ext cx="64800" cy="64800"/>
              <a:chOff x="4180032" y="3419476"/>
              <a:chExt cx="64800" cy="64800"/>
            </a:xfrm>
          </p:grpSpPr>
          <p:cxnSp>
            <p:nvCxnSpPr>
              <p:cNvPr id="12401" name="Straight Connector 124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2" name="Straight Connector 124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59" name="Group 12358"/>
            <p:cNvGrpSpPr/>
            <p:nvPr/>
          </p:nvGrpSpPr>
          <p:grpSpPr>
            <a:xfrm>
              <a:off x="4278641" y="349909"/>
              <a:ext cx="64800" cy="64800"/>
              <a:chOff x="4180032" y="3419476"/>
              <a:chExt cx="64800" cy="64800"/>
            </a:xfrm>
          </p:grpSpPr>
          <p:cxnSp>
            <p:nvCxnSpPr>
              <p:cNvPr id="12399" name="Straight Connector 123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00" name="Straight Connector 123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0" name="Group 12359"/>
            <p:cNvGrpSpPr/>
            <p:nvPr/>
          </p:nvGrpSpPr>
          <p:grpSpPr>
            <a:xfrm>
              <a:off x="4820289" y="349909"/>
              <a:ext cx="64800" cy="64800"/>
              <a:chOff x="4180032" y="3419476"/>
              <a:chExt cx="64800" cy="64800"/>
            </a:xfrm>
          </p:grpSpPr>
          <p:cxnSp>
            <p:nvCxnSpPr>
              <p:cNvPr id="12397" name="Straight Connector 123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8" name="Straight Connector 123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1" name="Group 12360"/>
            <p:cNvGrpSpPr/>
            <p:nvPr/>
          </p:nvGrpSpPr>
          <p:grpSpPr>
            <a:xfrm>
              <a:off x="5497349" y="349909"/>
              <a:ext cx="64800" cy="64800"/>
              <a:chOff x="4180032" y="3419476"/>
              <a:chExt cx="64800" cy="64800"/>
            </a:xfrm>
          </p:grpSpPr>
          <p:cxnSp>
            <p:nvCxnSpPr>
              <p:cNvPr id="12395" name="Straight Connector 123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6" name="Straight Connector 123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2" name="Group 12361"/>
            <p:cNvGrpSpPr/>
            <p:nvPr/>
          </p:nvGrpSpPr>
          <p:grpSpPr>
            <a:xfrm>
              <a:off x="5903585" y="349909"/>
              <a:ext cx="64800" cy="64800"/>
              <a:chOff x="4180032" y="3419476"/>
              <a:chExt cx="64800" cy="64800"/>
            </a:xfrm>
          </p:grpSpPr>
          <p:cxnSp>
            <p:nvCxnSpPr>
              <p:cNvPr id="12393" name="Straight Connector 123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4" name="Straight Connector 123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3" name="Group 12362"/>
            <p:cNvGrpSpPr/>
            <p:nvPr/>
          </p:nvGrpSpPr>
          <p:grpSpPr>
            <a:xfrm>
              <a:off x="6580645" y="349909"/>
              <a:ext cx="64800" cy="64800"/>
              <a:chOff x="4180032" y="3419476"/>
              <a:chExt cx="64800" cy="64800"/>
            </a:xfrm>
          </p:grpSpPr>
          <p:cxnSp>
            <p:nvCxnSpPr>
              <p:cNvPr id="12391" name="Straight Connector 123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2" name="Straight Connector 123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4" name="Group 12363"/>
            <p:cNvGrpSpPr/>
            <p:nvPr/>
          </p:nvGrpSpPr>
          <p:grpSpPr>
            <a:xfrm>
              <a:off x="7257705" y="349909"/>
              <a:ext cx="64800" cy="64800"/>
              <a:chOff x="4180032" y="3419476"/>
              <a:chExt cx="64800" cy="64800"/>
            </a:xfrm>
          </p:grpSpPr>
          <p:cxnSp>
            <p:nvCxnSpPr>
              <p:cNvPr id="12389" name="Straight Connector 123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90" name="Straight Connector 123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5" name="Group 12364"/>
            <p:cNvGrpSpPr/>
            <p:nvPr/>
          </p:nvGrpSpPr>
          <p:grpSpPr>
            <a:xfrm>
              <a:off x="7934765" y="349909"/>
              <a:ext cx="64800" cy="64800"/>
              <a:chOff x="4180032" y="3419476"/>
              <a:chExt cx="64800" cy="64800"/>
            </a:xfrm>
          </p:grpSpPr>
          <p:cxnSp>
            <p:nvCxnSpPr>
              <p:cNvPr id="12387" name="Straight Connector 123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8" name="Straight Connector 123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6" name="Group 12365"/>
            <p:cNvGrpSpPr/>
            <p:nvPr/>
          </p:nvGrpSpPr>
          <p:grpSpPr>
            <a:xfrm>
              <a:off x="8611825" y="349909"/>
              <a:ext cx="64800" cy="64800"/>
              <a:chOff x="4180032" y="3419476"/>
              <a:chExt cx="64800" cy="64800"/>
            </a:xfrm>
          </p:grpSpPr>
          <p:cxnSp>
            <p:nvCxnSpPr>
              <p:cNvPr id="12385" name="Straight Connector 123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6" name="Straight Connector 123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7" name="Group 12366"/>
            <p:cNvGrpSpPr/>
            <p:nvPr/>
          </p:nvGrpSpPr>
          <p:grpSpPr>
            <a:xfrm>
              <a:off x="1028753" y="349909"/>
              <a:ext cx="64800" cy="64800"/>
              <a:chOff x="4180032" y="3419476"/>
              <a:chExt cx="64800" cy="64800"/>
            </a:xfrm>
          </p:grpSpPr>
          <p:cxnSp>
            <p:nvCxnSpPr>
              <p:cNvPr id="12383" name="Straight Connector 123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4" name="Straight Connector 123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8" name="Group 12367"/>
            <p:cNvGrpSpPr/>
            <p:nvPr/>
          </p:nvGrpSpPr>
          <p:grpSpPr>
            <a:xfrm>
              <a:off x="1841225" y="349909"/>
              <a:ext cx="64800" cy="64800"/>
              <a:chOff x="4180032" y="3419476"/>
              <a:chExt cx="64800" cy="64800"/>
            </a:xfrm>
          </p:grpSpPr>
          <p:cxnSp>
            <p:nvCxnSpPr>
              <p:cNvPr id="12381" name="Straight Connector 123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2" name="Straight Connector 123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69" name="Group 12368"/>
            <p:cNvGrpSpPr/>
            <p:nvPr/>
          </p:nvGrpSpPr>
          <p:grpSpPr>
            <a:xfrm>
              <a:off x="2789109" y="349909"/>
              <a:ext cx="64800" cy="64800"/>
              <a:chOff x="4180032" y="3419476"/>
              <a:chExt cx="64800" cy="64800"/>
            </a:xfrm>
          </p:grpSpPr>
          <p:cxnSp>
            <p:nvCxnSpPr>
              <p:cNvPr id="12379" name="Straight Connector 123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80" name="Straight Connector 123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70" name="Group 12369"/>
            <p:cNvGrpSpPr/>
            <p:nvPr/>
          </p:nvGrpSpPr>
          <p:grpSpPr>
            <a:xfrm>
              <a:off x="1976637" y="349909"/>
              <a:ext cx="64800" cy="64800"/>
              <a:chOff x="4180032" y="3419476"/>
              <a:chExt cx="64800" cy="64800"/>
            </a:xfrm>
          </p:grpSpPr>
          <p:cxnSp>
            <p:nvCxnSpPr>
              <p:cNvPr id="12377" name="Straight Connector 123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78" name="Straight Connector 123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71" name="Group 12370"/>
            <p:cNvGrpSpPr/>
            <p:nvPr/>
          </p:nvGrpSpPr>
          <p:grpSpPr>
            <a:xfrm>
              <a:off x="2924521" y="349909"/>
              <a:ext cx="64800" cy="64800"/>
              <a:chOff x="4180032" y="3419476"/>
              <a:chExt cx="64800" cy="64800"/>
            </a:xfrm>
          </p:grpSpPr>
          <p:cxnSp>
            <p:nvCxnSpPr>
              <p:cNvPr id="12375" name="Straight Connector 123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76" name="Straight Connector 123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72" name="Group 12371"/>
            <p:cNvGrpSpPr/>
            <p:nvPr/>
          </p:nvGrpSpPr>
          <p:grpSpPr>
            <a:xfrm>
              <a:off x="3059933" y="349909"/>
              <a:ext cx="64800" cy="64800"/>
              <a:chOff x="4180032" y="3419476"/>
              <a:chExt cx="64800" cy="64800"/>
            </a:xfrm>
          </p:grpSpPr>
          <p:cxnSp>
            <p:nvCxnSpPr>
              <p:cNvPr id="12373" name="Straight Connector 123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74" name="Straight Connector 123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499" name="Group 12498"/>
          <p:cNvGrpSpPr/>
          <p:nvPr/>
        </p:nvGrpSpPr>
        <p:grpSpPr>
          <a:xfrm>
            <a:off x="468924" y="1441463"/>
            <a:ext cx="11280435" cy="64800"/>
            <a:chOff x="351693" y="349909"/>
            <a:chExt cx="8460326" cy="64800"/>
          </a:xfrm>
        </p:grpSpPr>
        <p:grpSp>
          <p:nvGrpSpPr>
            <p:cNvPr id="12500" name="Group 12499"/>
            <p:cNvGrpSpPr/>
            <p:nvPr/>
          </p:nvGrpSpPr>
          <p:grpSpPr>
            <a:xfrm>
              <a:off x="351693" y="349909"/>
              <a:ext cx="64800" cy="64800"/>
              <a:chOff x="4180032" y="3419476"/>
              <a:chExt cx="64800" cy="64800"/>
            </a:xfrm>
          </p:grpSpPr>
          <p:cxnSp>
            <p:nvCxnSpPr>
              <p:cNvPr id="12687" name="Straight Connector 126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8" name="Straight Connector 126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1" name="Group 12500"/>
            <p:cNvGrpSpPr/>
            <p:nvPr/>
          </p:nvGrpSpPr>
          <p:grpSpPr>
            <a:xfrm>
              <a:off x="487105" y="349909"/>
              <a:ext cx="64800" cy="64800"/>
              <a:chOff x="4180032" y="3419476"/>
              <a:chExt cx="64800" cy="64800"/>
            </a:xfrm>
          </p:grpSpPr>
          <p:cxnSp>
            <p:nvCxnSpPr>
              <p:cNvPr id="12685" name="Straight Connector 126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6" name="Straight Connector 126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2" name="Group 12501"/>
            <p:cNvGrpSpPr/>
            <p:nvPr/>
          </p:nvGrpSpPr>
          <p:grpSpPr>
            <a:xfrm>
              <a:off x="622517" y="349909"/>
              <a:ext cx="64800" cy="64800"/>
              <a:chOff x="4180032" y="3419476"/>
              <a:chExt cx="64800" cy="64800"/>
            </a:xfrm>
          </p:grpSpPr>
          <p:cxnSp>
            <p:nvCxnSpPr>
              <p:cNvPr id="12683" name="Straight Connector 126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4" name="Straight Connector 126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3" name="Group 12502"/>
            <p:cNvGrpSpPr/>
            <p:nvPr/>
          </p:nvGrpSpPr>
          <p:grpSpPr>
            <a:xfrm>
              <a:off x="1164165" y="349909"/>
              <a:ext cx="64800" cy="64800"/>
              <a:chOff x="4180032" y="3419476"/>
              <a:chExt cx="64800" cy="64800"/>
            </a:xfrm>
          </p:grpSpPr>
          <p:cxnSp>
            <p:nvCxnSpPr>
              <p:cNvPr id="12681" name="Straight Connector 126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2" name="Straight Connector 126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4" name="Group 12503"/>
            <p:cNvGrpSpPr/>
            <p:nvPr/>
          </p:nvGrpSpPr>
          <p:grpSpPr>
            <a:xfrm>
              <a:off x="2112049" y="349909"/>
              <a:ext cx="64800" cy="64800"/>
              <a:chOff x="4180032" y="3419476"/>
              <a:chExt cx="64800" cy="64800"/>
            </a:xfrm>
          </p:grpSpPr>
          <p:cxnSp>
            <p:nvCxnSpPr>
              <p:cNvPr id="12679" name="Straight Connector 126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80" name="Straight Connector 126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5" name="Group 12504"/>
            <p:cNvGrpSpPr/>
            <p:nvPr/>
          </p:nvGrpSpPr>
          <p:grpSpPr>
            <a:xfrm>
              <a:off x="3195345" y="349909"/>
              <a:ext cx="64800" cy="64800"/>
              <a:chOff x="4180032" y="3419476"/>
              <a:chExt cx="64800" cy="64800"/>
            </a:xfrm>
          </p:grpSpPr>
          <p:cxnSp>
            <p:nvCxnSpPr>
              <p:cNvPr id="12677" name="Straight Connector 12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8" name="Straight Connector 12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6" name="Group 12505"/>
            <p:cNvGrpSpPr/>
            <p:nvPr/>
          </p:nvGrpSpPr>
          <p:grpSpPr>
            <a:xfrm>
              <a:off x="3872405" y="349909"/>
              <a:ext cx="64800" cy="64800"/>
              <a:chOff x="4180032" y="3419476"/>
              <a:chExt cx="64800" cy="64800"/>
            </a:xfrm>
          </p:grpSpPr>
          <p:cxnSp>
            <p:nvCxnSpPr>
              <p:cNvPr id="12675" name="Straight Connector 12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6" name="Straight Connector 12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7" name="Group 12506"/>
            <p:cNvGrpSpPr/>
            <p:nvPr/>
          </p:nvGrpSpPr>
          <p:grpSpPr>
            <a:xfrm>
              <a:off x="4955701" y="349909"/>
              <a:ext cx="64800" cy="64800"/>
              <a:chOff x="4180032" y="3419476"/>
              <a:chExt cx="64800" cy="64800"/>
            </a:xfrm>
          </p:grpSpPr>
          <p:cxnSp>
            <p:nvCxnSpPr>
              <p:cNvPr id="12673" name="Straight Connector 12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4" name="Straight Connector 12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8" name="Group 12507"/>
            <p:cNvGrpSpPr/>
            <p:nvPr/>
          </p:nvGrpSpPr>
          <p:grpSpPr>
            <a:xfrm>
              <a:off x="5632761" y="349909"/>
              <a:ext cx="64800" cy="64800"/>
              <a:chOff x="4180032" y="3419476"/>
              <a:chExt cx="64800" cy="64800"/>
            </a:xfrm>
          </p:grpSpPr>
          <p:cxnSp>
            <p:nvCxnSpPr>
              <p:cNvPr id="12671" name="Straight Connector 12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2" name="Straight Connector 12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09" name="Group 12508"/>
            <p:cNvGrpSpPr/>
            <p:nvPr/>
          </p:nvGrpSpPr>
          <p:grpSpPr>
            <a:xfrm>
              <a:off x="6038997" y="349909"/>
              <a:ext cx="64800" cy="64800"/>
              <a:chOff x="4180032" y="3419476"/>
              <a:chExt cx="64800" cy="64800"/>
            </a:xfrm>
          </p:grpSpPr>
          <p:cxnSp>
            <p:nvCxnSpPr>
              <p:cNvPr id="12669" name="Straight Connector 12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70" name="Straight Connector 12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0" name="Group 12509"/>
            <p:cNvGrpSpPr/>
            <p:nvPr/>
          </p:nvGrpSpPr>
          <p:grpSpPr>
            <a:xfrm>
              <a:off x="6716057" y="349909"/>
              <a:ext cx="64800" cy="64800"/>
              <a:chOff x="4180032" y="3419476"/>
              <a:chExt cx="64800" cy="64800"/>
            </a:xfrm>
          </p:grpSpPr>
          <p:cxnSp>
            <p:nvCxnSpPr>
              <p:cNvPr id="12667" name="Straight Connector 12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8" name="Straight Connector 12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1" name="Group 12510"/>
            <p:cNvGrpSpPr/>
            <p:nvPr/>
          </p:nvGrpSpPr>
          <p:grpSpPr>
            <a:xfrm>
              <a:off x="7393117" y="349909"/>
              <a:ext cx="64800" cy="64800"/>
              <a:chOff x="4180032" y="3419476"/>
              <a:chExt cx="64800" cy="64800"/>
            </a:xfrm>
          </p:grpSpPr>
          <p:cxnSp>
            <p:nvCxnSpPr>
              <p:cNvPr id="12665" name="Straight Connector 12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6" name="Straight Connector 12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2" name="Group 12511"/>
            <p:cNvGrpSpPr/>
            <p:nvPr/>
          </p:nvGrpSpPr>
          <p:grpSpPr>
            <a:xfrm>
              <a:off x="8070177" y="349909"/>
              <a:ext cx="64800" cy="64800"/>
              <a:chOff x="4180032" y="3419476"/>
              <a:chExt cx="64800" cy="64800"/>
            </a:xfrm>
          </p:grpSpPr>
          <p:cxnSp>
            <p:nvCxnSpPr>
              <p:cNvPr id="12663" name="Straight Connector 12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4" name="Straight Connector 12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3" name="Group 12512"/>
            <p:cNvGrpSpPr/>
            <p:nvPr/>
          </p:nvGrpSpPr>
          <p:grpSpPr>
            <a:xfrm>
              <a:off x="8747219" y="349909"/>
              <a:ext cx="64800" cy="64800"/>
              <a:chOff x="4180032" y="3419476"/>
              <a:chExt cx="64800" cy="64800"/>
            </a:xfrm>
          </p:grpSpPr>
          <p:cxnSp>
            <p:nvCxnSpPr>
              <p:cNvPr id="12661" name="Straight Connector 12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2" name="Straight Connector 12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4" name="Group 12513"/>
            <p:cNvGrpSpPr/>
            <p:nvPr/>
          </p:nvGrpSpPr>
          <p:grpSpPr>
            <a:xfrm>
              <a:off x="1299577" y="349909"/>
              <a:ext cx="64800" cy="64800"/>
              <a:chOff x="4180032" y="3419476"/>
              <a:chExt cx="64800" cy="64800"/>
            </a:xfrm>
          </p:grpSpPr>
          <p:cxnSp>
            <p:nvCxnSpPr>
              <p:cNvPr id="12659" name="Straight Connector 12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60" name="Straight Connector 12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5" name="Group 12514"/>
            <p:cNvGrpSpPr/>
            <p:nvPr/>
          </p:nvGrpSpPr>
          <p:grpSpPr>
            <a:xfrm>
              <a:off x="2247461" y="349909"/>
              <a:ext cx="64800" cy="64800"/>
              <a:chOff x="4180032" y="3419476"/>
              <a:chExt cx="64800" cy="64800"/>
            </a:xfrm>
          </p:grpSpPr>
          <p:cxnSp>
            <p:nvCxnSpPr>
              <p:cNvPr id="12657" name="Straight Connector 12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8" name="Straight Connector 12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6" name="Group 12515"/>
            <p:cNvGrpSpPr/>
            <p:nvPr/>
          </p:nvGrpSpPr>
          <p:grpSpPr>
            <a:xfrm>
              <a:off x="3330757" y="349909"/>
              <a:ext cx="64800" cy="64800"/>
              <a:chOff x="4180032" y="3419476"/>
              <a:chExt cx="64800" cy="64800"/>
            </a:xfrm>
          </p:grpSpPr>
          <p:cxnSp>
            <p:nvCxnSpPr>
              <p:cNvPr id="12655" name="Straight Connector 12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6" name="Straight Connector 12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7" name="Group 12516"/>
            <p:cNvGrpSpPr/>
            <p:nvPr/>
          </p:nvGrpSpPr>
          <p:grpSpPr>
            <a:xfrm>
              <a:off x="4007817" y="349909"/>
              <a:ext cx="64800" cy="64800"/>
              <a:chOff x="4180032" y="3419476"/>
              <a:chExt cx="64800" cy="64800"/>
            </a:xfrm>
          </p:grpSpPr>
          <p:cxnSp>
            <p:nvCxnSpPr>
              <p:cNvPr id="12653" name="Straight Connector 12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4" name="Straight Connector 12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8" name="Group 12517"/>
            <p:cNvGrpSpPr/>
            <p:nvPr/>
          </p:nvGrpSpPr>
          <p:grpSpPr>
            <a:xfrm>
              <a:off x="4414053" y="349909"/>
              <a:ext cx="64800" cy="64800"/>
              <a:chOff x="4180032" y="3419476"/>
              <a:chExt cx="64800" cy="64800"/>
            </a:xfrm>
          </p:grpSpPr>
          <p:cxnSp>
            <p:nvCxnSpPr>
              <p:cNvPr id="12651" name="Straight Connector 126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2" name="Straight Connector 126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19" name="Group 12518"/>
            <p:cNvGrpSpPr/>
            <p:nvPr/>
          </p:nvGrpSpPr>
          <p:grpSpPr>
            <a:xfrm>
              <a:off x="5091113" y="349909"/>
              <a:ext cx="64800" cy="64800"/>
              <a:chOff x="4180032" y="3419476"/>
              <a:chExt cx="64800" cy="64800"/>
            </a:xfrm>
          </p:grpSpPr>
          <p:cxnSp>
            <p:nvCxnSpPr>
              <p:cNvPr id="12649" name="Straight Connector 126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50" name="Straight Connector 126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0" name="Group 12519"/>
            <p:cNvGrpSpPr/>
            <p:nvPr/>
          </p:nvGrpSpPr>
          <p:grpSpPr>
            <a:xfrm>
              <a:off x="6174409" y="349909"/>
              <a:ext cx="64800" cy="64800"/>
              <a:chOff x="4180032" y="3419476"/>
              <a:chExt cx="64800" cy="64800"/>
            </a:xfrm>
          </p:grpSpPr>
          <p:cxnSp>
            <p:nvCxnSpPr>
              <p:cNvPr id="12647" name="Straight Connector 126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8" name="Straight Connector 126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1" name="Group 12520"/>
            <p:cNvGrpSpPr/>
            <p:nvPr/>
          </p:nvGrpSpPr>
          <p:grpSpPr>
            <a:xfrm>
              <a:off x="6851469" y="349909"/>
              <a:ext cx="64800" cy="64800"/>
              <a:chOff x="4180032" y="3419476"/>
              <a:chExt cx="64800" cy="64800"/>
            </a:xfrm>
          </p:grpSpPr>
          <p:cxnSp>
            <p:nvCxnSpPr>
              <p:cNvPr id="12645" name="Straight Connector 126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6" name="Straight Connector 126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2" name="Group 12521"/>
            <p:cNvGrpSpPr/>
            <p:nvPr/>
          </p:nvGrpSpPr>
          <p:grpSpPr>
            <a:xfrm>
              <a:off x="7528529" y="349909"/>
              <a:ext cx="64800" cy="64800"/>
              <a:chOff x="4180032" y="3419476"/>
              <a:chExt cx="64800" cy="64800"/>
            </a:xfrm>
          </p:grpSpPr>
          <p:cxnSp>
            <p:nvCxnSpPr>
              <p:cNvPr id="12643" name="Straight Connector 126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4" name="Straight Connector 126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3" name="Group 12522"/>
            <p:cNvGrpSpPr/>
            <p:nvPr/>
          </p:nvGrpSpPr>
          <p:grpSpPr>
            <a:xfrm>
              <a:off x="8205589" y="349909"/>
              <a:ext cx="64800" cy="64800"/>
              <a:chOff x="4180032" y="3419476"/>
              <a:chExt cx="64800" cy="64800"/>
            </a:xfrm>
          </p:grpSpPr>
          <p:cxnSp>
            <p:nvCxnSpPr>
              <p:cNvPr id="12641" name="Straight Connector 126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2" name="Straight Connector 126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4" name="Group 12523"/>
            <p:cNvGrpSpPr/>
            <p:nvPr/>
          </p:nvGrpSpPr>
          <p:grpSpPr>
            <a:xfrm>
              <a:off x="757929" y="349909"/>
              <a:ext cx="64800" cy="64800"/>
              <a:chOff x="4180032" y="3419476"/>
              <a:chExt cx="64800" cy="64800"/>
            </a:xfrm>
          </p:grpSpPr>
          <p:cxnSp>
            <p:nvCxnSpPr>
              <p:cNvPr id="12639" name="Straight Connector 126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40" name="Straight Connector 126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5" name="Group 12524"/>
            <p:cNvGrpSpPr/>
            <p:nvPr/>
          </p:nvGrpSpPr>
          <p:grpSpPr>
            <a:xfrm>
              <a:off x="1434989" y="349909"/>
              <a:ext cx="64800" cy="64800"/>
              <a:chOff x="4180032" y="3419476"/>
              <a:chExt cx="64800" cy="64800"/>
            </a:xfrm>
          </p:grpSpPr>
          <p:cxnSp>
            <p:nvCxnSpPr>
              <p:cNvPr id="12637" name="Straight Connector 12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8" name="Straight Connector 12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6" name="Group 12525"/>
            <p:cNvGrpSpPr/>
            <p:nvPr/>
          </p:nvGrpSpPr>
          <p:grpSpPr>
            <a:xfrm>
              <a:off x="2382873" y="349909"/>
              <a:ext cx="64800" cy="64800"/>
              <a:chOff x="4180032" y="3419476"/>
              <a:chExt cx="64800" cy="64800"/>
            </a:xfrm>
          </p:grpSpPr>
          <p:cxnSp>
            <p:nvCxnSpPr>
              <p:cNvPr id="12635" name="Straight Connector 12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6" name="Straight Connector 12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7" name="Group 12526"/>
            <p:cNvGrpSpPr/>
            <p:nvPr/>
          </p:nvGrpSpPr>
          <p:grpSpPr>
            <a:xfrm>
              <a:off x="3466169" y="349909"/>
              <a:ext cx="64800" cy="64800"/>
              <a:chOff x="4180032" y="3419476"/>
              <a:chExt cx="64800" cy="64800"/>
            </a:xfrm>
          </p:grpSpPr>
          <p:cxnSp>
            <p:nvCxnSpPr>
              <p:cNvPr id="12633" name="Straight Connector 12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4" name="Straight Connector 12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8" name="Group 12527"/>
            <p:cNvGrpSpPr/>
            <p:nvPr/>
          </p:nvGrpSpPr>
          <p:grpSpPr>
            <a:xfrm>
              <a:off x="4143229" y="349909"/>
              <a:ext cx="64800" cy="64800"/>
              <a:chOff x="4180032" y="3419476"/>
              <a:chExt cx="64800" cy="64800"/>
            </a:xfrm>
          </p:grpSpPr>
          <p:cxnSp>
            <p:nvCxnSpPr>
              <p:cNvPr id="12631" name="Straight Connector 12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2" name="Straight Connector 12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29" name="Group 12528"/>
            <p:cNvGrpSpPr/>
            <p:nvPr/>
          </p:nvGrpSpPr>
          <p:grpSpPr>
            <a:xfrm>
              <a:off x="4549465" y="349909"/>
              <a:ext cx="64800" cy="64800"/>
              <a:chOff x="4180032" y="3419476"/>
              <a:chExt cx="64800" cy="64800"/>
            </a:xfrm>
          </p:grpSpPr>
          <p:cxnSp>
            <p:nvCxnSpPr>
              <p:cNvPr id="12629" name="Straight Connector 12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30" name="Straight Connector 12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0" name="Group 12529"/>
            <p:cNvGrpSpPr/>
            <p:nvPr/>
          </p:nvGrpSpPr>
          <p:grpSpPr>
            <a:xfrm>
              <a:off x="5226525" y="349909"/>
              <a:ext cx="64800" cy="64800"/>
              <a:chOff x="4180032" y="3419476"/>
              <a:chExt cx="64800" cy="64800"/>
            </a:xfrm>
          </p:grpSpPr>
          <p:cxnSp>
            <p:nvCxnSpPr>
              <p:cNvPr id="12627" name="Straight Connector 12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8" name="Straight Connector 12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1" name="Group 12530"/>
            <p:cNvGrpSpPr/>
            <p:nvPr/>
          </p:nvGrpSpPr>
          <p:grpSpPr>
            <a:xfrm>
              <a:off x="6309821" y="349909"/>
              <a:ext cx="64800" cy="64800"/>
              <a:chOff x="4180032" y="3419476"/>
              <a:chExt cx="64800" cy="64800"/>
            </a:xfrm>
          </p:grpSpPr>
          <p:cxnSp>
            <p:nvCxnSpPr>
              <p:cNvPr id="12625" name="Straight Connector 12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6" name="Straight Connector 12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2" name="Group 12531"/>
            <p:cNvGrpSpPr/>
            <p:nvPr/>
          </p:nvGrpSpPr>
          <p:grpSpPr>
            <a:xfrm>
              <a:off x="6986881" y="349909"/>
              <a:ext cx="64800" cy="64800"/>
              <a:chOff x="4180032" y="3419476"/>
              <a:chExt cx="64800" cy="64800"/>
            </a:xfrm>
          </p:grpSpPr>
          <p:cxnSp>
            <p:nvCxnSpPr>
              <p:cNvPr id="12623" name="Straight Connector 12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4" name="Straight Connector 12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3" name="Group 12532"/>
            <p:cNvGrpSpPr/>
            <p:nvPr/>
          </p:nvGrpSpPr>
          <p:grpSpPr>
            <a:xfrm>
              <a:off x="7663941" y="349909"/>
              <a:ext cx="64800" cy="64800"/>
              <a:chOff x="4180032" y="3419476"/>
              <a:chExt cx="64800" cy="64800"/>
            </a:xfrm>
          </p:grpSpPr>
          <p:cxnSp>
            <p:nvCxnSpPr>
              <p:cNvPr id="12621" name="Straight Connector 12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2" name="Straight Connector 12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4" name="Group 12533"/>
            <p:cNvGrpSpPr/>
            <p:nvPr/>
          </p:nvGrpSpPr>
          <p:grpSpPr>
            <a:xfrm>
              <a:off x="8341001" y="349909"/>
              <a:ext cx="64800" cy="64800"/>
              <a:chOff x="4180032" y="3419476"/>
              <a:chExt cx="64800" cy="64800"/>
            </a:xfrm>
          </p:grpSpPr>
          <p:cxnSp>
            <p:nvCxnSpPr>
              <p:cNvPr id="12619" name="Straight Connector 12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20" name="Straight Connector 12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5" name="Group 12534"/>
            <p:cNvGrpSpPr/>
            <p:nvPr/>
          </p:nvGrpSpPr>
          <p:grpSpPr>
            <a:xfrm>
              <a:off x="893341" y="349909"/>
              <a:ext cx="64800" cy="64800"/>
              <a:chOff x="4180032" y="3419476"/>
              <a:chExt cx="64800" cy="64800"/>
            </a:xfrm>
          </p:grpSpPr>
          <p:cxnSp>
            <p:nvCxnSpPr>
              <p:cNvPr id="12617" name="Straight Connector 12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8" name="Straight Connector 12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6" name="Group 12535"/>
            <p:cNvGrpSpPr/>
            <p:nvPr/>
          </p:nvGrpSpPr>
          <p:grpSpPr>
            <a:xfrm>
              <a:off x="1570401" y="349909"/>
              <a:ext cx="64800" cy="64800"/>
              <a:chOff x="4180032" y="3419476"/>
              <a:chExt cx="64800" cy="64800"/>
            </a:xfrm>
          </p:grpSpPr>
          <p:cxnSp>
            <p:nvCxnSpPr>
              <p:cNvPr id="12615" name="Straight Connector 12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6" name="Straight Connector 12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7" name="Group 12536"/>
            <p:cNvGrpSpPr/>
            <p:nvPr/>
          </p:nvGrpSpPr>
          <p:grpSpPr>
            <a:xfrm>
              <a:off x="2518285" y="349909"/>
              <a:ext cx="64800" cy="64800"/>
              <a:chOff x="4180032" y="3419476"/>
              <a:chExt cx="64800" cy="64800"/>
            </a:xfrm>
          </p:grpSpPr>
          <p:cxnSp>
            <p:nvCxnSpPr>
              <p:cNvPr id="12613" name="Straight Connector 12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4" name="Straight Connector 12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8" name="Group 12537"/>
            <p:cNvGrpSpPr/>
            <p:nvPr/>
          </p:nvGrpSpPr>
          <p:grpSpPr>
            <a:xfrm>
              <a:off x="3601581" y="349909"/>
              <a:ext cx="64800" cy="64800"/>
              <a:chOff x="4180032" y="3419476"/>
              <a:chExt cx="64800" cy="64800"/>
            </a:xfrm>
          </p:grpSpPr>
          <p:cxnSp>
            <p:nvCxnSpPr>
              <p:cNvPr id="12611" name="Straight Connector 126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2" name="Straight Connector 126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39" name="Group 12538"/>
            <p:cNvGrpSpPr/>
            <p:nvPr/>
          </p:nvGrpSpPr>
          <p:grpSpPr>
            <a:xfrm>
              <a:off x="4684877" y="349909"/>
              <a:ext cx="64800" cy="64800"/>
              <a:chOff x="4180032" y="3419476"/>
              <a:chExt cx="64800" cy="64800"/>
            </a:xfrm>
          </p:grpSpPr>
          <p:cxnSp>
            <p:nvCxnSpPr>
              <p:cNvPr id="12609" name="Straight Connector 126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10" name="Straight Connector 126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0" name="Group 12539"/>
            <p:cNvGrpSpPr/>
            <p:nvPr/>
          </p:nvGrpSpPr>
          <p:grpSpPr>
            <a:xfrm>
              <a:off x="5361937" y="349909"/>
              <a:ext cx="64800" cy="64800"/>
              <a:chOff x="4180032" y="3419476"/>
              <a:chExt cx="64800" cy="64800"/>
            </a:xfrm>
          </p:grpSpPr>
          <p:cxnSp>
            <p:nvCxnSpPr>
              <p:cNvPr id="12607" name="Straight Connector 126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8" name="Straight Connector 126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1" name="Group 12540"/>
            <p:cNvGrpSpPr/>
            <p:nvPr/>
          </p:nvGrpSpPr>
          <p:grpSpPr>
            <a:xfrm>
              <a:off x="5768173" y="349909"/>
              <a:ext cx="64800" cy="64800"/>
              <a:chOff x="4180032" y="3419476"/>
              <a:chExt cx="64800" cy="64800"/>
            </a:xfrm>
          </p:grpSpPr>
          <p:cxnSp>
            <p:nvCxnSpPr>
              <p:cNvPr id="12605" name="Straight Connector 126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6" name="Straight Connector 126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2" name="Group 12541"/>
            <p:cNvGrpSpPr/>
            <p:nvPr/>
          </p:nvGrpSpPr>
          <p:grpSpPr>
            <a:xfrm>
              <a:off x="6445233" y="349909"/>
              <a:ext cx="64800" cy="64800"/>
              <a:chOff x="4180032" y="3419476"/>
              <a:chExt cx="64800" cy="64800"/>
            </a:xfrm>
          </p:grpSpPr>
          <p:cxnSp>
            <p:nvCxnSpPr>
              <p:cNvPr id="12603" name="Straight Connector 126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4" name="Straight Connector 126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3" name="Group 12542"/>
            <p:cNvGrpSpPr/>
            <p:nvPr/>
          </p:nvGrpSpPr>
          <p:grpSpPr>
            <a:xfrm>
              <a:off x="7122293" y="349909"/>
              <a:ext cx="64800" cy="64800"/>
              <a:chOff x="4180032" y="3419476"/>
              <a:chExt cx="64800" cy="64800"/>
            </a:xfrm>
          </p:grpSpPr>
          <p:cxnSp>
            <p:nvCxnSpPr>
              <p:cNvPr id="12601" name="Straight Connector 126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2" name="Straight Connector 126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4" name="Group 12543"/>
            <p:cNvGrpSpPr/>
            <p:nvPr/>
          </p:nvGrpSpPr>
          <p:grpSpPr>
            <a:xfrm>
              <a:off x="7799353" y="349909"/>
              <a:ext cx="64800" cy="64800"/>
              <a:chOff x="4180032" y="3419476"/>
              <a:chExt cx="64800" cy="64800"/>
            </a:xfrm>
          </p:grpSpPr>
          <p:cxnSp>
            <p:nvCxnSpPr>
              <p:cNvPr id="12599" name="Straight Connector 125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00" name="Straight Connector 125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5" name="Group 12544"/>
            <p:cNvGrpSpPr/>
            <p:nvPr/>
          </p:nvGrpSpPr>
          <p:grpSpPr>
            <a:xfrm>
              <a:off x="8476413" y="349909"/>
              <a:ext cx="64800" cy="64800"/>
              <a:chOff x="4180032" y="3419476"/>
              <a:chExt cx="64800" cy="64800"/>
            </a:xfrm>
          </p:grpSpPr>
          <p:cxnSp>
            <p:nvCxnSpPr>
              <p:cNvPr id="12597" name="Straight Connector 125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8" name="Straight Connector 125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6" name="Group 12545"/>
            <p:cNvGrpSpPr/>
            <p:nvPr/>
          </p:nvGrpSpPr>
          <p:grpSpPr>
            <a:xfrm>
              <a:off x="1705813" y="349909"/>
              <a:ext cx="64800" cy="64800"/>
              <a:chOff x="4180032" y="3419476"/>
              <a:chExt cx="64800" cy="64800"/>
            </a:xfrm>
          </p:grpSpPr>
          <p:cxnSp>
            <p:nvCxnSpPr>
              <p:cNvPr id="12595" name="Straight Connector 125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6" name="Straight Connector 125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7" name="Group 12546"/>
            <p:cNvGrpSpPr/>
            <p:nvPr/>
          </p:nvGrpSpPr>
          <p:grpSpPr>
            <a:xfrm>
              <a:off x="2653697" y="349909"/>
              <a:ext cx="64800" cy="64800"/>
              <a:chOff x="4180032" y="3419476"/>
              <a:chExt cx="64800" cy="64800"/>
            </a:xfrm>
          </p:grpSpPr>
          <p:cxnSp>
            <p:nvCxnSpPr>
              <p:cNvPr id="12593" name="Straight Connector 125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4" name="Straight Connector 125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8" name="Group 12547"/>
            <p:cNvGrpSpPr/>
            <p:nvPr/>
          </p:nvGrpSpPr>
          <p:grpSpPr>
            <a:xfrm>
              <a:off x="3736993" y="349909"/>
              <a:ext cx="64800" cy="64800"/>
              <a:chOff x="4180032" y="3419476"/>
              <a:chExt cx="64800" cy="64800"/>
            </a:xfrm>
          </p:grpSpPr>
          <p:cxnSp>
            <p:nvCxnSpPr>
              <p:cNvPr id="12591" name="Straight Connector 125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2" name="Straight Connector 125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49" name="Group 12548"/>
            <p:cNvGrpSpPr/>
            <p:nvPr/>
          </p:nvGrpSpPr>
          <p:grpSpPr>
            <a:xfrm>
              <a:off x="4278641" y="349909"/>
              <a:ext cx="64800" cy="64800"/>
              <a:chOff x="4180032" y="3419476"/>
              <a:chExt cx="64800" cy="64800"/>
            </a:xfrm>
          </p:grpSpPr>
          <p:cxnSp>
            <p:nvCxnSpPr>
              <p:cNvPr id="12589" name="Straight Connector 125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90" name="Straight Connector 125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0" name="Group 12549"/>
            <p:cNvGrpSpPr/>
            <p:nvPr/>
          </p:nvGrpSpPr>
          <p:grpSpPr>
            <a:xfrm>
              <a:off x="4820289" y="349909"/>
              <a:ext cx="64800" cy="64800"/>
              <a:chOff x="4180032" y="3419476"/>
              <a:chExt cx="64800" cy="64800"/>
            </a:xfrm>
          </p:grpSpPr>
          <p:cxnSp>
            <p:nvCxnSpPr>
              <p:cNvPr id="12587" name="Straight Connector 125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8" name="Straight Connector 125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1" name="Group 12550"/>
            <p:cNvGrpSpPr/>
            <p:nvPr/>
          </p:nvGrpSpPr>
          <p:grpSpPr>
            <a:xfrm>
              <a:off x="5497349" y="349909"/>
              <a:ext cx="64800" cy="64800"/>
              <a:chOff x="4180032" y="3419476"/>
              <a:chExt cx="64800" cy="64800"/>
            </a:xfrm>
          </p:grpSpPr>
          <p:cxnSp>
            <p:nvCxnSpPr>
              <p:cNvPr id="12585" name="Straight Connector 125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6" name="Straight Connector 125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2" name="Group 12551"/>
            <p:cNvGrpSpPr/>
            <p:nvPr/>
          </p:nvGrpSpPr>
          <p:grpSpPr>
            <a:xfrm>
              <a:off x="5903585" y="349909"/>
              <a:ext cx="64800" cy="64800"/>
              <a:chOff x="4180032" y="3419476"/>
              <a:chExt cx="64800" cy="64800"/>
            </a:xfrm>
          </p:grpSpPr>
          <p:cxnSp>
            <p:nvCxnSpPr>
              <p:cNvPr id="12583" name="Straight Connector 125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4" name="Straight Connector 125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3" name="Group 12552"/>
            <p:cNvGrpSpPr/>
            <p:nvPr/>
          </p:nvGrpSpPr>
          <p:grpSpPr>
            <a:xfrm>
              <a:off x="6580645" y="349909"/>
              <a:ext cx="64800" cy="64800"/>
              <a:chOff x="4180032" y="3419476"/>
              <a:chExt cx="64800" cy="64800"/>
            </a:xfrm>
          </p:grpSpPr>
          <p:cxnSp>
            <p:nvCxnSpPr>
              <p:cNvPr id="12581" name="Straight Connector 125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2" name="Straight Connector 125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4" name="Group 12553"/>
            <p:cNvGrpSpPr/>
            <p:nvPr/>
          </p:nvGrpSpPr>
          <p:grpSpPr>
            <a:xfrm>
              <a:off x="7257705" y="349909"/>
              <a:ext cx="64800" cy="64800"/>
              <a:chOff x="4180032" y="3419476"/>
              <a:chExt cx="64800" cy="64800"/>
            </a:xfrm>
          </p:grpSpPr>
          <p:cxnSp>
            <p:nvCxnSpPr>
              <p:cNvPr id="12579" name="Straight Connector 125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80" name="Straight Connector 125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5" name="Group 12554"/>
            <p:cNvGrpSpPr/>
            <p:nvPr/>
          </p:nvGrpSpPr>
          <p:grpSpPr>
            <a:xfrm>
              <a:off x="7934765" y="349909"/>
              <a:ext cx="64800" cy="64800"/>
              <a:chOff x="4180032" y="3419476"/>
              <a:chExt cx="64800" cy="64800"/>
            </a:xfrm>
          </p:grpSpPr>
          <p:cxnSp>
            <p:nvCxnSpPr>
              <p:cNvPr id="12577" name="Straight Connector 125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8" name="Straight Connector 125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6" name="Group 12555"/>
            <p:cNvGrpSpPr/>
            <p:nvPr/>
          </p:nvGrpSpPr>
          <p:grpSpPr>
            <a:xfrm>
              <a:off x="8611825" y="349909"/>
              <a:ext cx="64800" cy="64800"/>
              <a:chOff x="4180032" y="3419476"/>
              <a:chExt cx="64800" cy="64800"/>
            </a:xfrm>
          </p:grpSpPr>
          <p:cxnSp>
            <p:nvCxnSpPr>
              <p:cNvPr id="12575" name="Straight Connector 125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6" name="Straight Connector 125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7" name="Group 12556"/>
            <p:cNvGrpSpPr/>
            <p:nvPr/>
          </p:nvGrpSpPr>
          <p:grpSpPr>
            <a:xfrm>
              <a:off x="1028753" y="349909"/>
              <a:ext cx="64800" cy="64800"/>
              <a:chOff x="4180032" y="3419476"/>
              <a:chExt cx="64800" cy="64800"/>
            </a:xfrm>
          </p:grpSpPr>
          <p:cxnSp>
            <p:nvCxnSpPr>
              <p:cNvPr id="12573" name="Straight Connector 125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4" name="Straight Connector 125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8" name="Group 12557"/>
            <p:cNvGrpSpPr/>
            <p:nvPr/>
          </p:nvGrpSpPr>
          <p:grpSpPr>
            <a:xfrm>
              <a:off x="1841225" y="349909"/>
              <a:ext cx="64800" cy="64800"/>
              <a:chOff x="4180032" y="3419476"/>
              <a:chExt cx="64800" cy="64800"/>
            </a:xfrm>
          </p:grpSpPr>
          <p:cxnSp>
            <p:nvCxnSpPr>
              <p:cNvPr id="12571" name="Straight Connector 125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2" name="Straight Connector 125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59" name="Group 12558"/>
            <p:cNvGrpSpPr/>
            <p:nvPr/>
          </p:nvGrpSpPr>
          <p:grpSpPr>
            <a:xfrm>
              <a:off x="2789109" y="349909"/>
              <a:ext cx="64800" cy="64800"/>
              <a:chOff x="4180032" y="3419476"/>
              <a:chExt cx="64800" cy="64800"/>
            </a:xfrm>
          </p:grpSpPr>
          <p:cxnSp>
            <p:nvCxnSpPr>
              <p:cNvPr id="12569" name="Straight Connector 125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70" name="Straight Connector 125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60" name="Group 12559"/>
            <p:cNvGrpSpPr/>
            <p:nvPr/>
          </p:nvGrpSpPr>
          <p:grpSpPr>
            <a:xfrm>
              <a:off x="1976637" y="349909"/>
              <a:ext cx="64800" cy="64800"/>
              <a:chOff x="4180032" y="3419476"/>
              <a:chExt cx="64800" cy="64800"/>
            </a:xfrm>
          </p:grpSpPr>
          <p:cxnSp>
            <p:nvCxnSpPr>
              <p:cNvPr id="12567" name="Straight Connector 125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68" name="Straight Connector 125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61" name="Group 12560"/>
            <p:cNvGrpSpPr/>
            <p:nvPr/>
          </p:nvGrpSpPr>
          <p:grpSpPr>
            <a:xfrm>
              <a:off x="2924521" y="349909"/>
              <a:ext cx="64800" cy="64800"/>
              <a:chOff x="4180032" y="3419476"/>
              <a:chExt cx="64800" cy="64800"/>
            </a:xfrm>
          </p:grpSpPr>
          <p:cxnSp>
            <p:nvCxnSpPr>
              <p:cNvPr id="12565" name="Straight Connector 125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66" name="Straight Connector 125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562" name="Group 12561"/>
            <p:cNvGrpSpPr/>
            <p:nvPr/>
          </p:nvGrpSpPr>
          <p:grpSpPr>
            <a:xfrm>
              <a:off x="3059933" y="349909"/>
              <a:ext cx="64800" cy="64800"/>
              <a:chOff x="4180032" y="3419476"/>
              <a:chExt cx="64800" cy="64800"/>
            </a:xfrm>
          </p:grpSpPr>
          <p:cxnSp>
            <p:nvCxnSpPr>
              <p:cNvPr id="12563" name="Straight Connector 125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64" name="Straight Connector 125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689" name="Group 12688"/>
          <p:cNvGrpSpPr/>
          <p:nvPr/>
        </p:nvGrpSpPr>
        <p:grpSpPr>
          <a:xfrm>
            <a:off x="468924" y="1585304"/>
            <a:ext cx="11280435" cy="64800"/>
            <a:chOff x="351693" y="349909"/>
            <a:chExt cx="8460326" cy="64800"/>
          </a:xfrm>
        </p:grpSpPr>
        <p:grpSp>
          <p:nvGrpSpPr>
            <p:cNvPr id="12690" name="Group 12689"/>
            <p:cNvGrpSpPr/>
            <p:nvPr/>
          </p:nvGrpSpPr>
          <p:grpSpPr>
            <a:xfrm>
              <a:off x="351693" y="349909"/>
              <a:ext cx="64800" cy="64800"/>
              <a:chOff x="4180032" y="3419476"/>
              <a:chExt cx="64800" cy="64800"/>
            </a:xfrm>
          </p:grpSpPr>
          <p:cxnSp>
            <p:nvCxnSpPr>
              <p:cNvPr id="12877" name="Straight Connector 128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8" name="Straight Connector 128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1" name="Group 12690"/>
            <p:cNvGrpSpPr/>
            <p:nvPr/>
          </p:nvGrpSpPr>
          <p:grpSpPr>
            <a:xfrm>
              <a:off x="487105" y="349909"/>
              <a:ext cx="64800" cy="64800"/>
              <a:chOff x="4180032" y="3419476"/>
              <a:chExt cx="64800" cy="64800"/>
            </a:xfrm>
          </p:grpSpPr>
          <p:cxnSp>
            <p:nvCxnSpPr>
              <p:cNvPr id="12875" name="Straight Connector 128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6" name="Straight Connector 128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2" name="Group 12691"/>
            <p:cNvGrpSpPr/>
            <p:nvPr/>
          </p:nvGrpSpPr>
          <p:grpSpPr>
            <a:xfrm>
              <a:off x="622517" y="349909"/>
              <a:ext cx="64800" cy="64800"/>
              <a:chOff x="4180032" y="3419476"/>
              <a:chExt cx="64800" cy="64800"/>
            </a:xfrm>
          </p:grpSpPr>
          <p:cxnSp>
            <p:nvCxnSpPr>
              <p:cNvPr id="12873" name="Straight Connector 128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4" name="Straight Connector 128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3" name="Group 12692"/>
            <p:cNvGrpSpPr/>
            <p:nvPr/>
          </p:nvGrpSpPr>
          <p:grpSpPr>
            <a:xfrm>
              <a:off x="1164165" y="349909"/>
              <a:ext cx="64800" cy="64800"/>
              <a:chOff x="4180032" y="3419476"/>
              <a:chExt cx="64800" cy="64800"/>
            </a:xfrm>
          </p:grpSpPr>
          <p:cxnSp>
            <p:nvCxnSpPr>
              <p:cNvPr id="12871" name="Straight Connector 128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2" name="Straight Connector 128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4" name="Group 12693"/>
            <p:cNvGrpSpPr/>
            <p:nvPr/>
          </p:nvGrpSpPr>
          <p:grpSpPr>
            <a:xfrm>
              <a:off x="2112049" y="349909"/>
              <a:ext cx="64800" cy="64800"/>
              <a:chOff x="4180032" y="3419476"/>
              <a:chExt cx="64800" cy="64800"/>
            </a:xfrm>
          </p:grpSpPr>
          <p:cxnSp>
            <p:nvCxnSpPr>
              <p:cNvPr id="12869" name="Straight Connector 128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70" name="Straight Connector 128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5" name="Group 12694"/>
            <p:cNvGrpSpPr/>
            <p:nvPr/>
          </p:nvGrpSpPr>
          <p:grpSpPr>
            <a:xfrm>
              <a:off x="3195345" y="349909"/>
              <a:ext cx="64800" cy="64800"/>
              <a:chOff x="4180032" y="3419476"/>
              <a:chExt cx="64800" cy="64800"/>
            </a:xfrm>
          </p:grpSpPr>
          <p:cxnSp>
            <p:nvCxnSpPr>
              <p:cNvPr id="12867" name="Straight Connector 12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8" name="Straight Connector 12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6" name="Group 12695"/>
            <p:cNvGrpSpPr/>
            <p:nvPr/>
          </p:nvGrpSpPr>
          <p:grpSpPr>
            <a:xfrm>
              <a:off x="3872405" y="349909"/>
              <a:ext cx="64800" cy="64800"/>
              <a:chOff x="4180032" y="3419476"/>
              <a:chExt cx="64800" cy="64800"/>
            </a:xfrm>
          </p:grpSpPr>
          <p:cxnSp>
            <p:nvCxnSpPr>
              <p:cNvPr id="12865" name="Straight Connector 12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6" name="Straight Connector 12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7" name="Group 12696"/>
            <p:cNvGrpSpPr/>
            <p:nvPr/>
          </p:nvGrpSpPr>
          <p:grpSpPr>
            <a:xfrm>
              <a:off x="4955701" y="349909"/>
              <a:ext cx="64800" cy="64800"/>
              <a:chOff x="4180032" y="3419476"/>
              <a:chExt cx="64800" cy="64800"/>
            </a:xfrm>
          </p:grpSpPr>
          <p:cxnSp>
            <p:nvCxnSpPr>
              <p:cNvPr id="12863" name="Straight Connector 12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4" name="Straight Connector 12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8" name="Group 12697"/>
            <p:cNvGrpSpPr/>
            <p:nvPr/>
          </p:nvGrpSpPr>
          <p:grpSpPr>
            <a:xfrm>
              <a:off x="5632761" y="349909"/>
              <a:ext cx="64800" cy="64800"/>
              <a:chOff x="4180032" y="3419476"/>
              <a:chExt cx="64800" cy="64800"/>
            </a:xfrm>
          </p:grpSpPr>
          <p:cxnSp>
            <p:nvCxnSpPr>
              <p:cNvPr id="12861" name="Straight Connector 12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2" name="Straight Connector 12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99" name="Group 12698"/>
            <p:cNvGrpSpPr/>
            <p:nvPr/>
          </p:nvGrpSpPr>
          <p:grpSpPr>
            <a:xfrm>
              <a:off x="6038997" y="349909"/>
              <a:ext cx="64800" cy="64800"/>
              <a:chOff x="4180032" y="3419476"/>
              <a:chExt cx="64800" cy="64800"/>
            </a:xfrm>
          </p:grpSpPr>
          <p:cxnSp>
            <p:nvCxnSpPr>
              <p:cNvPr id="12859" name="Straight Connector 12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60" name="Straight Connector 12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0" name="Group 12699"/>
            <p:cNvGrpSpPr/>
            <p:nvPr/>
          </p:nvGrpSpPr>
          <p:grpSpPr>
            <a:xfrm>
              <a:off x="6716057" y="349909"/>
              <a:ext cx="64800" cy="64800"/>
              <a:chOff x="4180032" y="3419476"/>
              <a:chExt cx="64800" cy="64800"/>
            </a:xfrm>
          </p:grpSpPr>
          <p:cxnSp>
            <p:nvCxnSpPr>
              <p:cNvPr id="12857" name="Straight Connector 12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8" name="Straight Connector 12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1" name="Group 12700"/>
            <p:cNvGrpSpPr/>
            <p:nvPr/>
          </p:nvGrpSpPr>
          <p:grpSpPr>
            <a:xfrm>
              <a:off x="7393117" y="349909"/>
              <a:ext cx="64800" cy="64800"/>
              <a:chOff x="4180032" y="3419476"/>
              <a:chExt cx="64800" cy="64800"/>
            </a:xfrm>
          </p:grpSpPr>
          <p:cxnSp>
            <p:nvCxnSpPr>
              <p:cNvPr id="12855" name="Straight Connector 12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6" name="Straight Connector 12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2" name="Group 12701"/>
            <p:cNvGrpSpPr/>
            <p:nvPr/>
          </p:nvGrpSpPr>
          <p:grpSpPr>
            <a:xfrm>
              <a:off x="8070177" y="349909"/>
              <a:ext cx="64800" cy="64800"/>
              <a:chOff x="4180032" y="3419476"/>
              <a:chExt cx="64800" cy="64800"/>
            </a:xfrm>
          </p:grpSpPr>
          <p:cxnSp>
            <p:nvCxnSpPr>
              <p:cNvPr id="12853" name="Straight Connector 12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4" name="Straight Connector 12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3" name="Group 12702"/>
            <p:cNvGrpSpPr/>
            <p:nvPr/>
          </p:nvGrpSpPr>
          <p:grpSpPr>
            <a:xfrm>
              <a:off x="8747219" y="349909"/>
              <a:ext cx="64800" cy="64800"/>
              <a:chOff x="4180032" y="3419476"/>
              <a:chExt cx="64800" cy="64800"/>
            </a:xfrm>
          </p:grpSpPr>
          <p:cxnSp>
            <p:nvCxnSpPr>
              <p:cNvPr id="12851" name="Straight Connector 12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2" name="Straight Connector 12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4" name="Group 12703"/>
            <p:cNvGrpSpPr/>
            <p:nvPr/>
          </p:nvGrpSpPr>
          <p:grpSpPr>
            <a:xfrm>
              <a:off x="1299577" y="349909"/>
              <a:ext cx="64800" cy="64800"/>
              <a:chOff x="4180032" y="3419476"/>
              <a:chExt cx="64800" cy="64800"/>
            </a:xfrm>
          </p:grpSpPr>
          <p:cxnSp>
            <p:nvCxnSpPr>
              <p:cNvPr id="12849" name="Straight Connector 12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50" name="Straight Connector 12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5" name="Group 12704"/>
            <p:cNvGrpSpPr/>
            <p:nvPr/>
          </p:nvGrpSpPr>
          <p:grpSpPr>
            <a:xfrm>
              <a:off x="2247461" y="349909"/>
              <a:ext cx="64800" cy="64800"/>
              <a:chOff x="4180032" y="3419476"/>
              <a:chExt cx="64800" cy="64800"/>
            </a:xfrm>
          </p:grpSpPr>
          <p:cxnSp>
            <p:nvCxnSpPr>
              <p:cNvPr id="12847" name="Straight Connector 12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8" name="Straight Connector 12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6" name="Group 12705"/>
            <p:cNvGrpSpPr/>
            <p:nvPr/>
          </p:nvGrpSpPr>
          <p:grpSpPr>
            <a:xfrm>
              <a:off x="3330757" y="349909"/>
              <a:ext cx="64800" cy="64800"/>
              <a:chOff x="4180032" y="3419476"/>
              <a:chExt cx="64800" cy="64800"/>
            </a:xfrm>
          </p:grpSpPr>
          <p:cxnSp>
            <p:nvCxnSpPr>
              <p:cNvPr id="12845" name="Straight Connector 12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6" name="Straight Connector 12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7" name="Group 12706"/>
            <p:cNvGrpSpPr/>
            <p:nvPr/>
          </p:nvGrpSpPr>
          <p:grpSpPr>
            <a:xfrm>
              <a:off x="4007817" y="349909"/>
              <a:ext cx="64800" cy="64800"/>
              <a:chOff x="4180032" y="3419476"/>
              <a:chExt cx="64800" cy="64800"/>
            </a:xfrm>
          </p:grpSpPr>
          <p:cxnSp>
            <p:nvCxnSpPr>
              <p:cNvPr id="12843" name="Straight Connector 12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4" name="Straight Connector 12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8" name="Group 12707"/>
            <p:cNvGrpSpPr/>
            <p:nvPr/>
          </p:nvGrpSpPr>
          <p:grpSpPr>
            <a:xfrm>
              <a:off x="4414053" y="349909"/>
              <a:ext cx="64800" cy="64800"/>
              <a:chOff x="4180032" y="3419476"/>
              <a:chExt cx="64800" cy="64800"/>
            </a:xfrm>
          </p:grpSpPr>
          <p:cxnSp>
            <p:nvCxnSpPr>
              <p:cNvPr id="12841" name="Straight Connector 128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2" name="Straight Connector 128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09" name="Group 12708"/>
            <p:cNvGrpSpPr/>
            <p:nvPr/>
          </p:nvGrpSpPr>
          <p:grpSpPr>
            <a:xfrm>
              <a:off x="5091113" y="349909"/>
              <a:ext cx="64800" cy="64800"/>
              <a:chOff x="4180032" y="3419476"/>
              <a:chExt cx="64800" cy="64800"/>
            </a:xfrm>
          </p:grpSpPr>
          <p:cxnSp>
            <p:nvCxnSpPr>
              <p:cNvPr id="12839" name="Straight Connector 128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40" name="Straight Connector 128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0" name="Group 12709"/>
            <p:cNvGrpSpPr/>
            <p:nvPr/>
          </p:nvGrpSpPr>
          <p:grpSpPr>
            <a:xfrm>
              <a:off x="6174409" y="349909"/>
              <a:ext cx="64800" cy="64800"/>
              <a:chOff x="4180032" y="3419476"/>
              <a:chExt cx="64800" cy="64800"/>
            </a:xfrm>
          </p:grpSpPr>
          <p:cxnSp>
            <p:nvCxnSpPr>
              <p:cNvPr id="12837" name="Straight Connector 128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8" name="Straight Connector 128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1" name="Group 12710"/>
            <p:cNvGrpSpPr/>
            <p:nvPr/>
          </p:nvGrpSpPr>
          <p:grpSpPr>
            <a:xfrm>
              <a:off x="6851469" y="349909"/>
              <a:ext cx="64800" cy="64800"/>
              <a:chOff x="4180032" y="3419476"/>
              <a:chExt cx="64800" cy="64800"/>
            </a:xfrm>
          </p:grpSpPr>
          <p:cxnSp>
            <p:nvCxnSpPr>
              <p:cNvPr id="12835" name="Straight Connector 128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6" name="Straight Connector 128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2" name="Group 12711"/>
            <p:cNvGrpSpPr/>
            <p:nvPr/>
          </p:nvGrpSpPr>
          <p:grpSpPr>
            <a:xfrm>
              <a:off x="7528529" y="349909"/>
              <a:ext cx="64800" cy="64800"/>
              <a:chOff x="4180032" y="3419476"/>
              <a:chExt cx="64800" cy="64800"/>
            </a:xfrm>
          </p:grpSpPr>
          <p:cxnSp>
            <p:nvCxnSpPr>
              <p:cNvPr id="12833" name="Straight Connector 128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4" name="Straight Connector 128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3" name="Group 12712"/>
            <p:cNvGrpSpPr/>
            <p:nvPr/>
          </p:nvGrpSpPr>
          <p:grpSpPr>
            <a:xfrm>
              <a:off x="8205589" y="349909"/>
              <a:ext cx="64800" cy="64800"/>
              <a:chOff x="4180032" y="3419476"/>
              <a:chExt cx="64800" cy="64800"/>
            </a:xfrm>
          </p:grpSpPr>
          <p:cxnSp>
            <p:nvCxnSpPr>
              <p:cNvPr id="12831" name="Straight Connector 128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2" name="Straight Connector 128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4" name="Group 12713"/>
            <p:cNvGrpSpPr/>
            <p:nvPr/>
          </p:nvGrpSpPr>
          <p:grpSpPr>
            <a:xfrm>
              <a:off x="757929" y="349909"/>
              <a:ext cx="64800" cy="64800"/>
              <a:chOff x="4180032" y="3419476"/>
              <a:chExt cx="64800" cy="64800"/>
            </a:xfrm>
          </p:grpSpPr>
          <p:cxnSp>
            <p:nvCxnSpPr>
              <p:cNvPr id="12829" name="Straight Connector 128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30" name="Straight Connector 128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5" name="Group 12714"/>
            <p:cNvGrpSpPr/>
            <p:nvPr/>
          </p:nvGrpSpPr>
          <p:grpSpPr>
            <a:xfrm>
              <a:off x="1434989" y="349909"/>
              <a:ext cx="64800" cy="64800"/>
              <a:chOff x="4180032" y="3419476"/>
              <a:chExt cx="64800" cy="64800"/>
            </a:xfrm>
          </p:grpSpPr>
          <p:cxnSp>
            <p:nvCxnSpPr>
              <p:cNvPr id="12827" name="Straight Connector 12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8" name="Straight Connector 12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6" name="Group 12715"/>
            <p:cNvGrpSpPr/>
            <p:nvPr/>
          </p:nvGrpSpPr>
          <p:grpSpPr>
            <a:xfrm>
              <a:off x="2382873" y="349909"/>
              <a:ext cx="64800" cy="64800"/>
              <a:chOff x="4180032" y="3419476"/>
              <a:chExt cx="64800" cy="64800"/>
            </a:xfrm>
          </p:grpSpPr>
          <p:cxnSp>
            <p:nvCxnSpPr>
              <p:cNvPr id="12825" name="Straight Connector 12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6" name="Straight Connector 12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7" name="Group 12716"/>
            <p:cNvGrpSpPr/>
            <p:nvPr/>
          </p:nvGrpSpPr>
          <p:grpSpPr>
            <a:xfrm>
              <a:off x="3466169" y="349909"/>
              <a:ext cx="64800" cy="64800"/>
              <a:chOff x="4180032" y="3419476"/>
              <a:chExt cx="64800" cy="64800"/>
            </a:xfrm>
          </p:grpSpPr>
          <p:cxnSp>
            <p:nvCxnSpPr>
              <p:cNvPr id="12823" name="Straight Connector 12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4" name="Straight Connector 12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8" name="Group 12717"/>
            <p:cNvGrpSpPr/>
            <p:nvPr/>
          </p:nvGrpSpPr>
          <p:grpSpPr>
            <a:xfrm>
              <a:off x="4143229" y="349909"/>
              <a:ext cx="64800" cy="64800"/>
              <a:chOff x="4180032" y="3419476"/>
              <a:chExt cx="64800" cy="64800"/>
            </a:xfrm>
          </p:grpSpPr>
          <p:cxnSp>
            <p:nvCxnSpPr>
              <p:cNvPr id="12821" name="Straight Connector 12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2" name="Straight Connector 12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19" name="Group 12718"/>
            <p:cNvGrpSpPr/>
            <p:nvPr/>
          </p:nvGrpSpPr>
          <p:grpSpPr>
            <a:xfrm>
              <a:off x="4549465" y="349909"/>
              <a:ext cx="64800" cy="64800"/>
              <a:chOff x="4180032" y="3419476"/>
              <a:chExt cx="64800" cy="64800"/>
            </a:xfrm>
          </p:grpSpPr>
          <p:cxnSp>
            <p:nvCxnSpPr>
              <p:cNvPr id="12819" name="Straight Connector 12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20" name="Straight Connector 12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0" name="Group 12719"/>
            <p:cNvGrpSpPr/>
            <p:nvPr/>
          </p:nvGrpSpPr>
          <p:grpSpPr>
            <a:xfrm>
              <a:off x="5226525" y="349909"/>
              <a:ext cx="64800" cy="64800"/>
              <a:chOff x="4180032" y="3419476"/>
              <a:chExt cx="64800" cy="64800"/>
            </a:xfrm>
          </p:grpSpPr>
          <p:cxnSp>
            <p:nvCxnSpPr>
              <p:cNvPr id="12817" name="Straight Connector 12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8" name="Straight Connector 12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1" name="Group 12720"/>
            <p:cNvGrpSpPr/>
            <p:nvPr/>
          </p:nvGrpSpPr>
          <p:grpSpPr>
            <a:xfrm>
              <a:off x="6309821" y="349909"/>
              <a:ext cx="64800" cy="64800"/>
              <a:chOff x="4180032" y="3419476"/>
              <a:chExt cx="64800" cy="64800"/>
            </a:xfrm>
          </p:grpSpPr>
          <p:cxnSp>
            <p:nvCxnSpPr>
              <p:cNvPr id="12815" name="Straight Connector 12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6" name="Straight Connector 12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2" name="Group 12721"/>
            <p:cNvGrpSpPr/>
            <p:nvPr/>
          </p:nvGrpSpPr>
          <p:grpSpPr>
            <a:xfrm>
              <a:off x="6986881" y="349909"/>
              <a:ext cx="64800" cy="64800"/>
              <a:chOff x="4180032" y="3419476"/>
              <a:chExt cx="64800" cy="64800"/>
            </a:xfrm>
          </p:grpSpPr>
          <p:cxnSp>
            <p:nvCxnSpPr>
              <p:cNvPr id="12813" name="Straight Connector 12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4" name="Straight Connector 12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3" name="Group 12722"/>
            <p:cNvGrpSpPr/>
            <p:nvPr/>
          </p:nvGrpSpPr>
          <p:grpSpPr>
            <a:xfrm>
              <a:off x="7663941" y="349909"/>
              <a:ext cx="64800" cy="64800"/>
              <a:chOff x="4180032" y="3419476"/>
              <a:chExt cx="64800" cy="64800"/>
            </a:xfrm>
          </p:grpSpPr>
          <p:cxnSp>
            <p:nvCxnSpPr>
              <p:cNvPr id="12811" name="Straight Connector 12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2" name="Straight Connector 12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4" name="Group 12723"/>
            <p:cNvGrpSpPr/>
            <p:nvPr/>
          </p:nvGrpSpPr>
          <p:grpSpPr>
            <a:xfrm>
              <a:off x="8341001" y="349909"/>
              <a:ext cx="64800" cy="64800"/>
              <a:chOff x="4180032" y="3419476"/>
              <a:chExt cx="64800" cy="64800"/>
            </a:xfrm>
          </p:grpSpPr>
          <p:cxnSp>
            <p:nvCxnSpPr>
              <p:cNvPr id="12809" name="Straight Connector 12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10" name="Straight Connector 12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5" name="Group 12724"/>
            <p:cNvGrpSpPr/>
            <p:nvPr/>
          </p:nvGrpSpPr>
          <p:grpSpPr>
            <a:xfrm>
              <a:off x="893341" y="349909"/>
              <a:ext cx="64800" cy="64800"/>
              <a:chOff x="4180032" y="3419476"/>
              <a:chExt cx="64800" cy="64800"/>
            </a:xfrm>
          </p:grpSpPr>
          <p:cxnSp>
            <p:nvCxnSpPr>
              <p:cNvPr id="12807" name="Straight Connector 12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8" name="Straight Connector 12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6" name="Group 12725"/>
            <p:cNvGrpSpPr/>
            <p:nvPr/>
          </p:nvGrpSpPr>
          <p:grpSpPr>
            <a:xfrm>
              <a:off x="1570401" y="349909"/>
              <a:ext cx="64800" cy="64800"/>
              <a:chOff x="4180032" y="3419476"/>
              <a:chExt cx="64800" cy="64800"/>
            </a:xfrm>
          </p:grpSpPr>
          <p:cxnSp>
            <p:nvCxnSpPr>
              <p:cNvPr id="12805" name="Straight Connector 12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6" name="Straight Connector 12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7" name="Group 12726"/>
            <p:cNvGrpSpPr/>
            <p:nvPr/>
          </p:nvGrpSpPr>
          <p:grpSpPr>
            <a:xfrm>
              <a:off x="2518285" y="349909"/>
              <a:ext cx="64800" cy="64800"/>
              <a:chOff x="4180032" y="3419476"/>
              <a:chExt cx="64800" cy="64800"/>
            </a:xfrm>
          </p:grpSpPr>
          <p:cxnSp>
            <p:nvCxnSpPr>
              <p:cNvPr id="12803" name="Straight Connector 12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4" name="Straight Connector 12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8" name="Group 12727"/>
            <p:cNvGrpSpPr/>
            <p:nvPr/>
          </p:nvGrpSpPr>
          <p:grpSpPr>
            <a:xfrm>
              <a:off x="3601581" y="349909"/>
              <a:ext cx="64800" cy="64800"/>
              <a:chOff x="4180032" y="3419476"/>
              <a:chExt cx="64800" cy="64800"/>
            </a:xfrm>
          </p:grpSpPr>
          <p:cxnSp>
            <p:nvCxnSpPr>
              <p:cNvPr id="12801" name="Straight Connector 128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2" name="Straight Connector 128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29" name="Group 12728"/>
            <p:cNvGrpSpPr/>
            <p:nvPr/>
          </p:nvGrpSpPr>
          <p:grpSpPr>
            <a:xfrm>
              <a:off x="4684877" y="349909"/>
              <a:ext cx="64800" cy="64800"/>
              <a:chOff x="4180032" y="3419476"/>
              <a:chExt cx="64800" cy="64800"/>
            </a:xfrm>
          </p:grpSpPr>
          <p:cxnSp>
            <p:nvCxnSpPr>
              <p:cNvPr id="12799" name="Straight Connector 127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00" name="Straight Connector 127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0" name="Group 12729"/>
            <p:cNvGrpSpPr/>
            <p:nvPr/>
          </p:nvGrpSpPr>
          <p:grpSpPr>
            <a:xfrm>
              <a:off x="5361937" y="349909"/>
              <a:ext cx="64800" cy="64800"/>
              <a:chOff x="4180032" y="3419476"/>
              <a:chExt cx="64800" cy="64800"/>
            </a:xfrm>
          </p:grpSpPr>
          <p:cxnSp>
            <p:nvCxnSpPr>
              <p:cNvPr id="12797" name="Straight Connector 127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8" name="Straight Connector 127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1" name="Group 12730"/>
            <p:cNvGrpSpPr/>
            <p:nvPr/>
          </p:nvGrpSpPr>
          <p:grpSpPr>
            <a:xfrm>
              <a:off x="5768173" y="349909"/>
              <a:ext cx="64800" cy="64800"/>
              <a:chOff x="4180032" y="3419476"/>
              <a:chExt cx="64800" cy="64800"/>
            </a:xfrm>
          </p:grpSpPr>
          <p:cxnSp>
            <p:nvCxnSpPr>
              <p:cNvPr id="12795" name="Straight Connector 127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6" name="Straight Connector 127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2" name="Group 12731"/>
            <p:cNvGrpSpPr/>
            <p:nvPr/>
          </p:nvGrpSpPr>
          <p:grpSpPr>
            <a:xfrm>
              <a:off x="6445233" y="349909"/>
              <a:ext cx="64800" cy="64800"/>
              <a:chOff x="4180032" y="3419476"/>
              <a:chExt cx="64800" cy="64800"/>
            </a:xfrm>
          </p:grpSpPr>
          <p:cxnSp>
            <p:nvCxnSpPr>
              <p:cNvPr id="12793" name="Straight Connector 127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4" name="Straight Connector 127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3" name="Group 12732"/>
            <p:cNvGrpSpPr/>
            <p:nvPr/>
          </p:nvGrpSpPr>
          <p:grpSpPr>
            <a:xfrm>
              <a:off x="7122293" y="349909"/>
              <a:ext cx="64800" cy="64800"/>
              <a:chOff x="4180032" y="3419476"/>
              <a:chExt cx="64800" cy="64800"/>
            </a:xfrm>
          </p:grpSpPr>
          <p:cxnSp>
            <p:nvCxnSpPr>
              <p:cNvPr id="12791" name="Straight Connector 127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2" name="Straight Connector 127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4" name="Group 12733"/>
            <p:cNvGrpSpPr/>
            <p:nvPr/>
          </p:nvGrpSpPr>
          <p:grpSpPr>
            <a:xfrm>
              <a:off x="7799353" y="349909"/>
              <a:ext cx="64800" cy="64800"/>
              <a:chOff x="4180032" y="3419476"/>
              <a:chExt cx="64800" cy="64800"/>
            </a:xfrm>
          </p:grpSpPr>
          <p:cxnSp>
            <p:nvCxnSpPr>
              <p:cNvPr id="12789" name="Straight Connector 127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90" name="Straight Connector 127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5" name="Group 12734"/>
            <p:cNvGrpSpPr/>
            <p:nvPr/>
          </p:nvGrpSpPr>
          <p:grpSpPr>
            <a:xfrm>
              <a:off x="8476413" y="349909"/>
              <a:ext cx="64800" cy="64800"/>
              <a:chOff x="4180032" y="3419476"/>
              <a:chExt cx="64800" cy="64800"/>
            </a:xfrm>
          </p:grpSpPr>
          <p:cxnSp>
            <p:nvCxnSpPr>
              <p:cNvPr id="12787" name="Straight Connector 127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8" name="Straight Connector 127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6" name="Group 12735"/>
            <p:cNvGrpSpPr/>
            <p:nvPr/>
          </p:nvGrpSpPr>
          <p:grpSpPr>
            <a:xfrm>
              <a:off x="1705813" y="349909"/>
              <a:ext cx="64800" cy="64800"/>
              <a:chOff x="4180032" y="3419476"/>
              <a:chExt cx="64800" cy="64800"/>
            </a:xfrm>
          </p:grpSpPr>
          <p:cxnSp>
            <p:nvCxnSpPr>
              <p:cNvPr id="12785" name="Straight Connector 127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6" name="Straight Connector 127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7" name="Group 12736"/>
            <p:cNvGrpSpPr/>
            <p:nvPr/>
          </p:nvGrpSpPr>
          <p:grpSpPr>
            <a:xfrm>
              <a:off x="2653697" y="349909"/>
              <a:ext cx="64800" cy="64800"/>
              <a:chOff x="4180032" y="3419476"/>
              <a:chExt cx="64800" cy="64800"/>
            </a:xfrm>
          </p:grpSpPr>
          <p:cxnSp>
            <p:nvCxnSpPr>
              <p:cNvPr id="12783" name="Straight Connector 127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4" name="Straight Connector 127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8" name="Group 12737"/>
            <p:cNvGrpSpPr/>
            <p:nvPr/>
          </p:nvGrpSpPr>
          <p:grpSpPr>
            <a:xfrm>
              <a:off x="3736993" y="349909"/>
              <a:ext cx="64800" cy="64800"/>
              <a:chOff x="4180032" y="3419476"/>
              <a:chExt cx="64800" cy="64800"/>
            </a:xfrm>
          </p:grpSpPr>
          <p:cxnSp>
            <p:nvCxnSpPr>
              <p:cNvPr id="12781" name="Straight Connector 127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2" name="Straight Connector 127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39" name="Group 12738"/>
            <p:cNvGrpSpPr/>
            <p:nvPr/>
          </p:nvGrpSpPr>
          <p:grpSpPr>
            <a:xfrm>
              <a:off x="4278641" y="349909"/>
              <a:ext cx="64800" cy="64800"/>
              <a:chOff x="4180032" y="3419476"/>
              <a:chExt cx="64800" cy="64800"/>
            </a:xfrm>
          </p:grpSpPr>
          <p:cxnSp>
            <p:nvCxnSpPr>
              <p:cNvPr id="12779" name="Straight Connector 127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80" name="Straight Connector 127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0" name="Group 12739"/>
            <p:cNvGrpSpPr/>
            <p:nvPr/>
          </p:nvGrpSpPr>
          <p:grpSpPr>
            <a:xfrm>
              <a:off x="4820289" y="349909"/>
              <a:ext cx="64800" cy="64800"/>
              <a:chOff x="4180032" y="3419476"/>
              <a:chExt cx="64800" cy="64800"/>
            </a:xfrm>
          </p:grpSpPr>
          <p:cxnSp>
            <p:nvCxnSpPr>
              <p:cNvPr id="12777" name="Straight Connector 127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8" name="Straight Connector 127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1" name="Group 12740"/>
            <p:cNvGrpSpPr/>
            <p:nvPr/>
          </p:nvGrpSpPr>
          <p:grpSpPr>
            <a:xfrm>
              <a:off x="5497349" y="349909"/>
              <a:ext cx="64800" cy="64800"/>
              <a:chOff x="4180032" y="3419476"/>
              <a:chExt cx="64800" cy="64800"/>
            </a:xfrm>
          </p:grpSpPr>
          <p:cxnSp>
            <p:nvCxnSpPr>
              <p:cNvPr id="12775" name="Straight Connector 127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6" name="Straight Connector 127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2" name="Group 12741"/>
            <p:cNvGrpSpPr/>
            <p:nvPr/>
          </p:nvGrpSpPr>
          <p:grpSpPr>
            <a:xfrm>
              <a:off x="5903585" y="349909"/>
              <a:ext cx="64800" cy="64800"/>
              <a:chOff x="4180032" y="3419476"/>
              <a:chExt cx="64800" cy="64800"/>
            </a:xfrm>
          </p:grpSpPr>
          <p:cxnSp>
            <p:nvCxnSpPr>
              <p:cNvPr id="12773" name="Straight Connector 127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4" name="Straight Connector 127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3" name="Group 12742"/>
            <p:cNvGrpSpPr/>
            <p:nvPr/>
          </p:nvGrpSpPr>
          <p:grpSpPr>
            <a:xfrm>
              <a:off x="6580645" y="349909"/>
              <a:ext cx="64800" cy="64800"/>
              <a:chOff x="4180032" y="3419476"/>
              <a:chExt cx="64800" cy="64800"/>
            </a:xfrm>
          </p:grpSpPr>
          <p:cxnSp>
            <p:nvCxnSpPr>
              <p:cNvPr id="12771" name="Straight Connector 127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2" name="Straight Connector 127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4" name="Group 12743"/>
            <p:cNvGrpSpPr/>
            <p:nvPr/>
          </p:nvGrpSpPr>
          <p:grpSpPr>
            <a:xfrm>
              <a:off x="7257705" y="349909"/>
              <a:ext cx="64800" cy="64800"/>
              <a:chOff x="4180032" y="3419476"/>
              <a:chExt cx="64800" cy="64800"/>
            </a:xfrm>
          </p:grpSpPr>
          <p:cxnSp>
            <p:nvCxnSpPr>
              <p:cNvPr id="12769" name="Straight Connector 127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70" name="Straight Connector 127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5" name="Group 12744"/>
            <p:cNvGrpSpPr/>
            <p:nvPr/>
          </p:nvGrpSpPr>
          <p:grpSpPr>
            <a:xfrm>
              <a:off x="7934765" y="349909"/>
              <a:ext cx="64800" cy="64800"/>
              <a:chOff x="4180032" y="3419476"/>
              <a:chExt cx="64800" cy="64800"/>
            </a:xfrm>
          </p:grpSpPr>
          <p:cxnSp>
            <p:nvCxnSpPr>
              <p:cNvPr id="12767" name="Straight Connector 127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8" name="Straight Connector 127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6" name="Group 12745"/>
            <p:cNvGrpSpPr/>
            <p:nvPr/>
          </p:nvGrpSpPr>
          <p:grpSpPr>
            <a:xfrm>
              <a:off x="8611825" y="349909"/>
              <a:ext cx="64800" cy="64800"/>
              <a:chOff x="4180032" y="3419476"/>
              <a:chExt cx="64800" cy="64800"/>
            </a:xfrm>
          </p:grpSpPr>
          <p:cxnSp>
            <p:nvCxnSpPr>
              <p:cNvPr id="12765" name="Straight Connector 127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6" name="Straight Connector 127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7" name="Group 12746"/>
            <p:cNvGrpSpPr/>
            <p:nvPr/>
          </p:nvGrpSpPr>
          <p:grpSpPr>
            <a:xfrm>
              <a:off x="1028753" y="349909"/>
              <a:ext cx="64800" cy="64800"/>
              <a:chOff x="4180032" y="3419476"/>
              <a:chExt cx="64800" cy="64800"/>
            </a:xfrm>
          </p:grpSpPr>
          <p:cxnSp>
            <p:nvCxnSpPr>
              <p:cNvPr id="12763" name="Straight Connector 127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4" name="Straight Connector 127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8" name="Group 12747"/>
            <p:cNvGrpSpPr/>
            <p:nvPr/>
          </p:nvGrpSpPr>
          <p:grpSpPr>
            <a:xfrm>
              <a:off x="1841225" y="349909"/>
              <a:ext cx="64800" cy="64800"/>
              <a:chOff x="4180032" y="3419476"/>
              <a:chExt cx="64800" cy="64800"/>
            </a:xfrm>
          </p:grpSpPr>
          <p:cxnSp>
            <p:nvCxnSpPr>
              <p:cNvPr id="12761" name="Straight Connector 127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2" name="Straight Connector 127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49" name="Group 12748"/>
            <p:cNvGrpSpPr/>
            <p:nvPr/>
          </p:nvGrpSpPr>
          <p:grpSpPr>
            <a:xfrm>
              <a:off x="2789109" y="349909"/>
              <a:ext cx="64800" cy="64800"/>
              <a:chOff x="4180032" y="3419476"/>
              <a:chExt cx="64800" cy="64800"/>
            </a:xfrm>
          </p:grpSpPr>
          <p:cxnSp>
            <p:nvCxnSpPr>
              <p:cNvPr id="12759" name="Straight Connector 127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60" name="Straight Connector 127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50" name="Group 12749"/>
            <p:cNvGrpSpPr/>
            <p:nvPr/>
          </p:nvGrpSpPr>
          <p:grpSpPr>
            <a:xfrm>
              <a:off x="1976637" y="349909"/>
              <a:ext cx="64800" cy="64800"/>
              <a:chOff x="4180032" y="3419476"/>
              <a:chExt cx="64800" cy="64800"/>
            </a:xfrm>
          </p:grpSpPr>
          <p:cxnSp>
            <p:nvCxnSpPr>
              <p:cNvPr id="12757" name="Straight Connector 127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58" name="Straight Connector 127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51" name="Group 12750"/>
            <p:cNvGrpSpPr/>
            <p:nvPr/>
          </p:nvGrpSpPr>
          <p:grpSpPr>
            <a:xfrm>
              <a:off x="2924521" y="349909"/>
              <a:ext cx="64800" cy="64800"/>
              <a:chOff x="4180032" y="3419476"/>
              <a:chExt cx="64800" cy="64800"/>
            </a:xfrm>
          </p:grpSpPr>
          <p:cxnSp>
            <p:nvCxnSpPr>
              <p:cNvPr id="12755" name="Straight Connector 127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56" name="Straight Connector 127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52" name="Group 12751"/>
            <p:cNvGrpSpPr/>
            <p:nvPr/>
          </p:nvGrpSpPr>
          <p:grpSpPr>
            <a:xfrm>
              <a:off x="3059933" y="349909"/>
              <a:ext cx="64800" cy="64800"/>
              <a:chOff x="4180032" y="3419476"/>
              <a:chExt cx="64800" cy="64800"/>
            </a:xfrm>
          </p:grpSpPr>
          <p:cxnSp>
            <p:nvCxnSpPr>
              <p:cNvPr id="12753" name="Straight Connector 127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54" name="Straight Connector 127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2879" name="Group 12878"/>
          <p:cNvGrpSpPr/>
          <p:nvPr/>
        </p:nvGrpSpPr>
        <p:grpSpPr>
          <a:xfrm>
            <a:off x="468924" y="1729145"/>
            <a:ext cx="11280435" cy="64800"/>
            <a:chOff x="351693" y="349909"/>
            <a:chExt cx="8460326" cy="64800"/>
          </a:xfrm>
        </p:grpSpPr>
        <p:grpSp>
          <p:nvGrpSpPr>
            <p:cNvPr id="12880" name="Group 12879"/>
            <p:cNvGrpSpPr/>
            <p:nvPr/>
          </p:nvGrpSpPr>
          <p:grpSpPr>
            <a:xfrm>
              <a:off x="351693" y="349909"/>
              <a:ext cx="64800" cy="64800"/>
              <a:chOff x="4180032" y="3419476"/>
              <a:chExt cx="64800" cy="64800"/>
            </a:xfrm>
          </p:grpSpPr>
          <p:cxnSp>
            <p:nvCxnSpPr>
              <p:cNvPr id="13067" name="Straight Connector 130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8" name="Straight Connector 130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1" name="Group 12880"/>
            <p:cNvGrpSpPr/>
            <p:nvPr/>
          </p:nvGrpSpPr>
          <p:grpSpPr>
            <a:xfrm>
              <a:off x="487105" y="349909"/>
              <a:ext cx="64800" cy="64800"/>
              <a:chOff x="4180032" y="3419476"/>
              <a:chExt cx="64800" cy="64800"/>
            </a:xfrm>
          </p:grpSpPr>
          <p:cxnSp>
            <p:nvCxnSpPr>
              <p:cNvPr id="13065" name="Straight Connector 130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6" name="Straight Connector 130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2" name="Group 12881"/>
            <p:cNvGrpSpPr/>
            <p:nvPr/>
          </p:nvGrpSpPr>
          <p:grpSpPr>
            <a:xfrm>
              <a:off x="622517" y="349909"/>
              <a:ext cx="64800" cy="64800"/>
              <a:chOff x="4180032" y="3419476"/>
              <a:chExt cx="64800" cy="64800"/>
            </a:xfrm>
          </p:grpSpPr>
          <p:cxnSp>
            <p:nvCxnSpPr>
              <p:cNvPr id="13063" name="Straight Connector 130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4" name="Straight Connector 130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3" name="Group 12882"/>
            <p:cNvGrpSpPr/>
            <p:nvPr/>
          </p:nvGrpSpPr>
          <p:grpSpPr>
            <a:xfrm>
              <a:off x="1164165" y="349909"/>
              <a:ext cx="64800" cy="64800"/>
              <a:chOff x="4180032" y="3419476"/>
              <a:chExt cx="64800" cy="64800"/>
            </a:xfrm>
          </p:grpSpPr>
          <p:cxnSp>
            <p:nvCxnSpPr>
              <p:cNvPr id="13061" name="Straight Connector 130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2" name="Straight Connector 130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4" name="Group 12883"/>
            <p:cNvGrpSpPr/>
            <p:nvPr/>
          </p:nvGrpSpPr>
          <p:grpSpPr>
            <a:xfrm>
              <a:off x="2112049" y="349909"/>
              <a:ext cx="64800" cy="64800"/>
              <a:chOff x="4180032" y="3419476"/>
              <a:chExt cx="64800" cy="64800"/>
            </a:xfrm>
          </p:grpSpPr>
          <p:cxnSp>
            <p:nvCxnSpPr>
              <p:cNvPr id="13059" name="Straight Connector 130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60" name="Straight Connector 130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5" name="Group 12884"/>
            <p:cNvGrpSpPr/>
            <p:nvPr/>
          </p:nvGrpSpPr>
          <p:grpSpPr>
            <a:xfrm>
              <a:off x="3195345" y="349909"/>
              <a:ext cx="64800" cy="64800"/>
              <a:chOff x="4180032" y="3419476"/>
              <a:chExt cx="64800" cy="64800"/>
            </a:xfrm>
          </p:grpSpPr>
          <p:cxnSp>
            <p:nvCxnSpPr>
              <p:cNvPr id="13057" name="Straight Connector 130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8" name="Straight Connector 130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6" name="Group 12885"/>
            <p:cNvGrpSpPr/>
            <p:nvPr/>
          </p:nvGrpSpPr>
          <p:grpSpPr>
            <a:xfrm>
              <a:off x="3872405" y="349909"/>
              <a:ext cx="64800" cy="64800"/>
              <a:chOff x="4180032" y="3419476"/>
              <a:chExt cx="64800" cy="64800"/>
            </a:xfrm>
          </p:grpSpPr>
          <p:cxnSp>
            <p:nvCxnSpPr>
              <p:cNvPr id="13055" name="Straight Connector 130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6" name="Straight Connector 130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7" name="Group 12886"/>
            <p:cNvGrpSpPr/>
            <p:nvPr/>
          </p:nvGrpSpPr>
          <p:grpSpPr>
            <a:xfrm>
              <a:off x="4955701" y="349909"/>
              <a:ext cx="64800" cy="64800"/>
              <a:chOff x="4180032" y="3419476"/>
              <a:chExt cx="64800" cy="64800"/>
            </a:xfrm>
          </p:grpSpPr>
          <p:cxnSp>
            <p:nvCxnSpPr>
              <p:cNvPr id="13053" name="Straight Connector 130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4" name="Straight Connector 130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8" name="Group 12887"/>
            <p:cNvGrpSpPr/>
            <p:nvPr/>
          </p:nvGrpSpPr>
          <p:grpSpPr>
            <a:xfrm>
              <a:off x="5632761" y="349909"/>
              <a:ext cx="64800" cy="64800"/>
              <a:chOff x="4180032" y="3419476"/>
              <a:chExt cx="64800" cy="64800"/>
            </a:xfrm>
          </p:grpSpPr>
          <p:cxnSp>
            <p:nvCxnSpPr>
              <p:cNvPr id="13051" name="Straight Connector 130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2" name="Straight Connector 130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89" name="Group 12888"/>
            <p:cNvGrpSpPr/>
            <p:nvPr/>
          </p:nvGrpSpPr>
          <p:grpSpPr>
            <a:xfrm>
              <a:off x="6038997" y="349909"/>
              <a:ext cx="64800" cy="64800"/>
              <a:chOff x="4180032" y="3419476"/>
              <a:chExt cx="64800" cy="64800"/>
            </a:xfrm>
          </p:grpSpPr>
          <p:cxnSp>
            <p:nvCxnSpPr>
              <p:cNvPr id="13049" name="Straight Connector 130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50" name="Straight Connector 130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0" name="Group 12889"/>
            <p:cNvGrpSpPr/>
            <p:nvPr/>
          </p:nvGrpSpPr>
          <p:grpSpPr>
            <a:xfrm>
              <a:off x="6716057" y="349909"/>
              <a:ext cx="64800" cy="64800"/>
              <a:chOff x="4180032" y="3419476"/>
              <a:chExt cx="64800" cy="64800"/>
            </a:xfrm>
          </p:grpSpPr>
          <p:cxnSp>
            <p:nvCxnSpPr>
              <p:cNvPr id="13047" name="Straight Connector 130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8" name="Straight Connector 130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1" name="Group 12890"/>
            <p:cNvGrpSpPr/>
            <p:nvPr/>
          </p:nvGrpSpPr>
          <p:grpSpPr>
            <a:xfrm>
              <a:off x="7393117" y="349909"/>
              <a:ext cx="64800" cy="64800"/>
              <a:chOff x="4180032" y="3419476"/>
              <a:chExt cx="64800" cy="64800"/>
            </a:xfrm>
          </p:grpSpPr>
          <p:cxnSp>
            <p:nvCxnSpPr>
              <p:cNvPr id="13045" name="Straight Connector 130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6" name="Straight Connector 130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2" name="Group 12891"/>
            <p:cNvGrpSpPr/>
            <p:nvPr/>
          </p:nvGrpSpPr>
          <p:grpSpPr>
            <a:xfrm>
              <a:off x="8070177" y="349909"/>
              <a:ext cx="64800" cy="64800"/>
              <a:chOff x="4180032" y="3419476"/>
              <a:chExt cx="64800" cy="64800"/>
            </a:xfrm>
          </p:grpSpPr>
          <p:cxnSp>
            <p:nvCxnSpPr>
              <p:cNvPr id="13043" name="Straight Connector 130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4" name="Straight Connector 130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3" name="Group 12892"/>
            <p:cNvGrpSpPr/>
            <p:nvPr/>
          </p:nvGrpSpPr>
          <p:grpSpPr>
            <a:xfrm>
              <a:off x="8747219" y="349909"/>
              <a:ext cx="64800" cy="64800"/>
              <a:chOff x="4180032" y="3419476"/>
              <a:chExt cx="64800" cy="64800"/>
            </a:xfrm>
          </p:grpSpPr>
          <p:cxnSp>
            <p:nvCxnSpPr>
              <p:cNvPr id="13041" name="Straight Connector 130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2" name="Straight Connector 130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4" name="Group 12893"/>
            <p:cNvGrpSpPr/>
            <p:nvPr/>
          </p:nvGrpSpPr>
          <p:grpSpPr>
            <a:xfrm>
              <a:off x="1299577" y="349909"/>
              <a:ext cx="64800" cy="64800"/>
              <a:chOff x="4180032" y="3419476"/>
              <a:chExt cx="64800" cy="64800"/>
            </a:xfrm>
          </p:grpSpPr>
          <p:cxnSp>
            <p:nvCxnSpPr>
              <p:cNvPr id="13039" name="Straight Connector 130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40" name="Straight Connector 130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5" name="Group 12894"/>
            <p:cNvGrpSpPr/>
            <p:nvPr/>
          </p:nvGrpSpPr>
          <p:grpSpPr>
            <a:xfrm>
              <a:off x="2247461" y="349909"/>
              <a:ext cx="64800" cy="64800"/>
              <a:chOff x="4180032" y="3419476"/>
              <a:chExt cx="64800" cy="64800"/>
            </a:xfrm>
          </p:grpSpPr>
          <p:cxnSp>
            <p:nvCxnSpPr>
              <p:cNvPr id="13037" name="Straight Connector 130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8" name="Straight Connector 130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6" name="Group 12895"/>
            <p:cNvGrpSpPr/>
            <p:nvPr/>
          </p:nvGrpSpPr>
          <p:grpSpPr>
            <a:xfrm>
              <a:off x="3330757" y="349909"/>
              <a:ext cx="64800" cy="64800"/>
              <a:chOff x="4180032" y="3419476"/>
              <a:chExt cx="64800" cy="64800"/>
            </a:xfrm>
          </p:grpSpPr>
          <p:cxnSp>
            <p:nvCxnSpPr>
              <p:cNvPr id="13035" name="Straight Connector 130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6" name="Straight Connector 130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7" name="Group 12896"/>
            <p:cNvGrpSpPr/>
            <p:nvPr/>
          </p:nvGrpSpPr>
          <p:grpSpPr>
            <a:xfrm>
              <a:off x="4007817" y="349909"/>
              <a:ext cx="64800" cy="64800"/>
              <a:chOff x="4180032" y="3419476"/>
              <a:chExt cx="64800" cy="64800"/>
            </a:xfrm>
          </p:grpSpPr>
          <p:cxnSp>
            <p:nvCxnSpPr>
              <p:cNvPr id="13033" name="Straight Connector 130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4" name="Straight Connector 130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8" name="Group 12897"/>
            <p:cNvGrpSpPr/>
            <p:nvPr/>
          </p:nvGrpSpPr>
          <p:grpSpPr>
            <a:xfrm>
              <a:off x="4414053" y="349909"/>
              <a:ext cx="64800" cy="64800"/>
              <a:chOff x="4180032" y="3419476"/>
              <a:chExt cx="64800" cy="64800"/>
            </a:xfrm>
          </p:grpSpPr>
          <p:cxnSp>
            <p:nvCxnSpPr>
              <p:cNvPr id="13031" name="Straight Connector 130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2" name="Straight Connector 130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99" name="Group 12898"/>
            <p:cNvGrpSpPr/>
            <p:nvPr/>
          </p:nvGrpSpPr>
          <p:grpSpPr>
            <a:xfrm>
              <a:off x="5091113" y="349909"/>
              <a:ext cx="64800" cy="64800"/>
              <a:chOff x="4180032" y="3419476"/>
              <a:chExt cx="64800" cy="64800"/>
            </a:xfrm>
          </p:grpSpPr>
          <p:cxnSp>
            <p:nvCxnSpPr>
              <p:cNvPr id="13029" name="Straight Connector 130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30" name="Straight Connector 130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0" name="Group 12899"/>
            <p:cNvGrpSpPr/>
            <p:nvPr/>
          </p:nvGrpSpPr>
          <p:grpSpPr>
            <a:xfrm>
              <a:off x="6174409" y="349909"/>
              <a:ext cx="64800" cy="64800"/>
              <a:chOff x="4180032" y="3419476"/>
              <a:chExt cx="64800" cy="64800"/>
            </a:xfrm>
          </p:grpSpPr>
          <p:cxnSp>
            <p:nvCxnSpPr>
              <p:cNvPr id="13027" name="Straight Connector 130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8" name="Straight Connector 130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1" name="Group 12900"/>
            <p:cNvGrpSpPr/>
            <p:nvPr/>
          </p:nvGrpSpPr>
          <p:grpSpPr>
            <a:xfrm>
              <a:off x="6851469" y="349909"/>
              <a:ext cx="64800" cy="64800"/>
              <a:chOff x="4180032" y="3419476"/>
              <a:chExt cx="64800" cy="64800"/>
            </a:xfrm>
          </p:grpSpPr>
          <p:cxnSp>
            <p:nvCxnSpPr>
              <p:cNvPr id="13025" name="Straight Connector 130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6" name="Straight Connector 130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2" name="Group 12901"/>
            <p:cNvGrpSpPr/>
            <p:nvPr/>
          </p:nvGrpSpPr>
          <p:grpSpPr>
            <a:xfrm>
              <a:off x="7528529" y="349909"/>
              <a:ext cx="64800" cy="64800"/>
              <a:chOff x="4180032" y="3419476"/>
              <a:chExt cx="64800" cy="64800"/>
            </a:xfrm>
          </p:grpSpPr>
          <p:cxnSp>
            <p:nvCxnSpPr>
              <p:cNvPr id="13023" name="Straight Connector 130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4" name="Straight Connector 130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3" name="Group 12902"/>
            <p:cNvGrpSpPr/>
            <p:nvPr/>
          </p:nvGrpSpPr>
          <p:grpSpPr>
            <a:xfrm>
              <a:off x="8205589" y="349909"/>
              <a:ext cx="64800" cy="64800"/>
              <a:chOff x="4180032" y="3419476"/>
              <a:chExt cx="64800" cy="64800"/>
            </a:xfrm>
          </p:grpSpPr>
          <p:cxnSp>
            <p:nvCxnSpPr>
              <p:cNvPr id="13021" name="Straight Connector 130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2" name="Straight Connector 130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4" name="Group 12903"/>
            <p:cNvGrpSpPr/>
            <p:nvPr/>
          </p:nvGrpSpPr>
          <p:grpSpPr>
            <a:xfrm>
              <a:off x="757929" y="349909"/>
              <a:ext cx="64800" cy="64800"/>
              <a:chOff x="4180032" y="3419476"/>
              <a:chExt cx="64800" cy="64800"/>
            </a:xfrm>
          </p:grpSpPr>
          <p:cxnSp>
            <p:nvCxnSpPr>
              <p:cNvPr id="13019" name="Straight Connector 130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20" name="Straight Connector 130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5" name="Group 12904"/>
            <p:cNvGrpSpPr/>
            <p:nvPr/>
          </p:nvGrpSpPr>
          <p:grpSpPr>
            <a:xfrm>
              <a:off x="1434989" y="349909"/>
              <a:ext cx="64800" cy="64800"/>
              <a:chOff x="4180032" y="3419476"/>
              <a:chExt cx="64800" cy="64800"/>
            </a:xfrm>
          </p:grpSpPr>
          <p:cxnSp>
            <p:nvCxnSpPr>
              <p:cNvPr id="13017" name="Straight Connector 130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8" name="Straight Connector 130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6" name="Group 12905"/>
            <p:cNvGrpSpPr/>
            <p:nvPr/>
          </p:nvGrpSpPr>
          <p:grpSpPr>
            <a:xfrm>
              <a:off x="2382873" y="349909"/>
              <a:ext cx="64800" cy="64800"/>
              <a:chOff x="4180032" y="3419476"/>
              <a:chExt cx="64800" cy="64800"/>
            </a:xfrm>
          </p:grpSpPr>
          <p:cxnSp>
            <p:nvCxnSpPr>
              <p:cNvPr id="13015" name="Straight Connector 130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6" name="Straight Connector 130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7" name="Group 12906"/>
            <p:cNvGrpSpPr/>
            <p:nvPr/>
          </p:nvGrpSpPr>
          <p:grpSpPr>
            <a:xfrm>
              <a:off x="3466169" y="349909"/>
              <a:ext cx="64800" cy="64800"/>
              <a:chOff x="4180032" y="3419476"/>
              <a:chExt cx="64800" cy="64800"/>
            </a:xfrm>
          </p:grpSpPr>
          <p:cxnSp>
            <p:nvCxnSpPr>
              <p:cNvPr id="13013" name="Straight Connector 130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4" name="Straight Connector 130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8" name="Group 12907"/>
            <p:cNvGrpSpPr/>
            <p:nvPr/>
          </p:nvGrpSpPr>
          <p:grpSpPr>
            <a:xfrm>
              <a:off x="4143229" y="349909"/>
              <a:ext cx="64800" cy="64800"/>
              <a:chOff x="4180032" y="3419476"/>
              <a:chExt cx="64800" cy="64800"/>
            </a:xfrm>
          </p:grpSpPr>
          <p:cxnSp>
            <p:nvCxnSpPr>
              <p:cNvPr id="13011" name="Straight Connector 130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2" name="Straight Connector 130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09" name="Group 12908"/>
            <p:cNvGrpSpPr/>
            <p:nvPr/>
          </p:nvGrpSpPr>
          <p:grpSpPr>
            <a:xfrm>
              <a:off x="4549465" y="349909"/>
              <a:ext cx="64800" cy="64800"/>
              <a:chOff x="4180032" y="3419476"/>
              <a:chExt cx="64800" cy="64800"/>
            </a:xfrm>
          </p:grpSpPr>
          <p:cxnSp>
            <p:nvCxnSpPr>
              <p:cNvPr id="13009" name="Straight Connector 130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10" name="Straight Connector 130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0" name="Group 12909"/>
            <p:cNvGrpSpPr/>
            <p:nvPr/>
          </p:nvGrpSpPr>
          <p:grpSpPr>
            <a:xfrm>
              <a:off x="5226525" y="349909"/>
              <a:ext cx="64800" cy="64800"/>
              <a:chOff x="4180032" y="3419476"/>
              <a:chExt cx="64800" cy="64800"/>
            </a:xfrm>
          </p:grpSpPr>
          <p:cxnSp>
            <p:nvCxnSpPr>
              <p:cNvPr id="13007" name="Straight Connector 130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8" name="Straight Connector 130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1" name="Group 12910"/>
            <p:cNvGrpSpPr/>
            <p:nvPr/>
          </p:nvGrpSpPr>
          <p:grpSpPr>
            <a:xfrm>
              <a:off x="6309821" y="349909"/>
              <a:ext cx="64800" cy="64800"/>
              <a:chOff x="4180032" y="3419476"/>
              <a:chExt cx="64800" cy="64800"/>
            </a:xfrm>
          </p:grpSpPr>
          <p:cxnSp>
            <p:nvCxnSpPr>
              <p:cNvPr id="13005" name="Straight Connector 130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6" name="Straight Connector 130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2" name="Group 12911"/>
            <p:cNvGrpSpPr/>
            <p:nvPr/>
          </p:nvGrpSpPr>
          <p:grpSpPr>
            <a:xfrm>
              <a:off x="6986881" y="349909"/>
              <a:ext cx="64800" cy="64800"/>
              <a:chOff x="4180032" y="3419476"/>
              <a:chExt cx="64800" cy="64800"/>
            </a:xfrm>
          </p:grpSpPr>
          <p:cxnSp>
            <p:nvCxnSpPr>
              <p:cNvPr id="13003" name="Straight Connector 130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4" name="Straight Connector 130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3" name="Group 12912"/>
            <p:cNvGrpSpPr/>
            <p:nvPr/>
          </p:nvGrpSpPr>
          <p:grpSpPr>
            <a:xfrm>
              <a:off x="7663941" y="349909"/>
              <a:ext cx="64800" cy="64800"/>
              <a:chOff x="4180032" y="3419476"/>
              <a:chExt cx="64800" cy="64800"/>
            </a:xfrm>
          </p:grpSpPr>
          <p:cxnSp>
            <p:nvCxnSpPr>
              <p:cNvPr id="13001" name="Straight Connector 130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2" name="Straight Connector 130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4" name="Group 12913"/>
            <p:cNvGrpSpPr/>
            <p:nvPr/>
          </p:nvGrpSpPr>
          <p:grpSpPr>
            <a:xfrm>
              <a:off x="8341001" y="349909"/>
              <a:ext cx="64800" cy="64800"/>
              <a:chOff x="4180032" y="3419476"/>
              <a:chExt cx="64800" cy="64800"/>
            </a:xfrm>
          </p:grpSpPr>
          <p:cxnSp>
            <p:nvCxnSpPr>
              <p:cNvPr id="12999" name="Straight Connector 129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00" name="Straight Connector 129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5" name="Group 12914"/>
            <p:cNvGrpSpPr/>
            <p:nvPr/>
          </p:nvGrpSpPr>
          <p:grpSpPr>
            <a:xfrm>
              <a:off x="893341" y="349909"/>
              <a:ext cx="64800" cy="64800"/>
              <a:chOff x="4180032" y="3419476"/>
              <a:chExt cx="64800" cy="64800"/>
            </a:xfrm>
          </p:grpSpPr>
          <p:cxnSp>
            <p:nvCxnSpPr>
              <p:cNvPr id="12997" name="Straight Connector 129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8" name="Straight Connector 129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6" name="Group 12915"/>
            <p:cNvGrpSpPr/>
            <p:nvPr/>
          </p:nvGrpSpPr>
          <p:grpSpPr>
            <a:xfrm>
              <a:off x="1570401" y="349909"/>
              <a:ext cx="64800" cy="64800"/>
              <a:chOff x="4180032" y="3419476"/>
              <a:chExt cx="64800" cy="64800"/>
            </a:xfrm>
          </p:grpSpPr>
          <p:cxnSp>
            <p:nvCxnSpPr>
              <p:cNvPr id="12995" name="Straight Connector 129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6" name="Straight Connector 129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7" name="Group 12916"/>
            <p:cNvGrpSpPr/>
            <p:nvPr/>
          </p:nvGrpSpPr>
          <p:grpSpPr>
            <a:xfrm>
              <a:off x="2518285" y="349909"/>
              <a:ext cx="64800" cy="64800"/>
              <a:chOff x="4180032" y="3419476"/>
              <a:chExt cx="64800" cy="64800"/>
            </a:xfrm>
          </p:grpSpPr>
          <p:cxnSp>
            <p:nvCxnSpPr>
              <p:cNvPr id="12993" name="Straight Connector 129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4" name="Straight Connector 129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8" name="Group 12917"/>
            <p:cNvGrpSpPr/>
            <p:nvPr/>
          </p:nvGrpSpPr>
          <p:grpSpPr>
            <a:xfrm>
              <a:off x="3601581" y="349909"/>
              <a:ext cx="64800" cy="64800"/>
              <a:chOff x="4180032" y="3419476"/>
              <a:chExt cx="64800" cy="64800"/>
            </a:xfrm>
          </p:grpSpPr>
          <p:cxnSp>
            <p:nvCxnSpPr>
              <p:cNvPr id="12991" name="Straight Connector 129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2" name="Straight Connector 129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19" name="Group 12918"/>
            <p:cNvGrpSpPr/>
            <p:nvPr/>
          </p:nvGrpSpPr>
          <p:grpSpPr>
            <a:xfrm>
              <a:off x="4684877" y="349909"/>
              <a:ext cx="64800" cy="64800"/>
              <a:chOff x="4180032" y="3419476"/>
              <a:chExt cx="64800" cy="64800"/>
            </a:xfrm>
          </p:grpSpPr>
          <p:cxnSp>
            <p:nvCxnSpPr>
              <p:cNvPr id="12989" name="Straight Connector 129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90" name="Straight Connector 129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0" name="Group 12919"/>
            <p:cNvGrpSpPr/>
            <p:nvPr/>
          </p:nvGrpSpPr>
          <p:grpSpPr>
            <a:xfrm>
              <a:off x="5361937" y="349909"/>
              <a:ext cx="64800" cy="64800"/>
              <a:chOff x="4180032" y="3419476"/>
              <a:chExt cx="64800" cy="64800"/>
            </a:xfrm>
          </p:grpSpPr>
          <p:cxnSp>
            <p:nvCxnSpPr>
              <p:cNvPr id="12987" name="Straight Connector 129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8" name="Straight Connector 129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1" name="Group 12920"/>
            <p:cNvGrpSpPr/>
            <p:nvPr/>
          </p:nvGrpSpPr>
          <p:grpSpPr>
            <a:xfrm>
              <a:off x="5768173" y="349909"/>
              <a:ext cx="64800" cy="64800"/>
              <a:chOff x="4180032" y="3419476"/>
              <a:chExt cx="64800" cy="64800"/>
            </a:xfrm>
          </p:grpSpPr>
          <p:cxnSp>
            <p:nvCxnSpPr>
              <p:cNvPr id="12985" name="Straight Connector 129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6" name="Straight Connector 129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2" name="Group 12921"/>
            <p:cNvGrpSpPr/>
            <p:nvPr/>
          </p:nvGrpSpPr>
          <p:grpSpPr>
            <a:xfrm>
              <a:off x="6445233" y="349909"/>
              <a:ext cx="64800" cy="64800"/>
              <a:chOff x="4180032" y="3419476"/>
              <a:chExt cx="64800" cy="64800"/>
            </a:xfrm>
          </p:grpSpPr>
          <p:cxnSp>
            <p:nvCxnSpPr>
              <p:cNvPr id="12983" name="Straight Connector 129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4" name="Straight Connector 129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3" name="Group 12922"/>
            <p:cNvGrpSpPr/>
            <p:nvPr/>
          </p:nvGrpSpPr>
          <p:grpSpPr>
            <a:xfrm>
              <a:off x="7122293" y="349909"/>
              <a:ext cx="64800" cy="64800"/>
              <a:chOff x="4180032" y="3419476"/>
              <a:chExt cx="64800" cy="64800"/>
            </a:xfrm>
          </p:grpSpPr>
          <p:cxnSp>
            <p:nvCxnSpPr>
              <p:cNvPr id="12981" name="Straight Connector 129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2" name="Straight Connector 129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4" name="Group 12923"/>
            <p:cNvGrpSpPr/>
            <p:nvPr/>
          </p:nvGrpSpPr>
          <p:grpSpPr>
            <a:xfrm>
              <a:off x="7799353" y="349909"/>
              <a:ext cx="64800" cy="64800"/>
              <a:chOff x="4180032" y="3419476"/>
              <a:chExt cx="64800" cy="64800"/>
            </a:xfrm>
          </p:grpSpPr>
          <p:cxnSp>
            <p:nvCxnSpPr>
              <p:cNvPr id="12979" name="Straight Connector 129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80" name="Straight Connector 129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5" name="Group 12924"/>
            <p:cNvGrpSpPr/>
            <p:nvPr/>
          </p:nvGrpSpPr>
          <p:grpSpPr>
            <a:xfrm>
              <a:off x="8476413" y="349909"/>
              <a:ext cx="64800" cy="64800"/>
              <a:chOff x="4180032" y="3419476"/>
              <a:chExt cx="64800" cy="64800"/>
            </a:xfrm>
          </p:grpSpPr>
          <p:cxnSp>
            <p:nvCxnSpPr>
              <p:cNvPr id="12977" name="Straight Connector 129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8" name="Straight Connector 129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6" name="Group 12925"/>
            <p:cNvGrpSpPr/>
            <p:nvPr/>
          </p:nvGrpSpPr>
          <p:grpSpPr>
            <a:xfrm>
              <a:off x="1705813" y="349909"/>
              <a:ext cx="64800" cy="64800"/>
              <a:chOff x="4180032" y="3419476"/>
              <a:chExt cx="64800" cy="64800"/>
            </a:xfrm>
          </p:grpSpPr>
          <p:cxnSp>
            <p:nvCxnSpPr>
              <p:cNvPr id="12975" name="Straight Connector 129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6" name="Straight Connector 129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7" name="Group 12926"/>
            <p:cNvGrpSpPr/>
            <p:nvPr/>
          </p:nvGrpSpPr>
          <p:grpSpPr>
            <a:xfrm>
              <a:off x="2653697" y="349909"/>
              <a:ext cx="64800" cy="64800"/>
              <a:chOff x="4180032" y="3419476"/>
              <a:chExt cx="64800" cy="64800"/>
            </a:xfrm>
          </p:grpSpPr>
          <p:cxnSp>
            <p:nvCxnSpPr>
              <p:cNvPr id="12973" name="Straight Connector 129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4" name="Straight Connector 129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8" name="Group 12927"/>
            <p:cNvGrpSpPr/>
            <p:nvPr/>
          </p:nvGrpSpPr>
          <p:grpSpPr>
            <a:xfrm>
              <a:off x="3736993" y="349909"/>
              <a:ext cx="64800" cy="64800"/>
              <a:chOff x="4180032" y="3419476"/>
              <a:chExt cx="64800" cy="64800"/>
            </a:xfrm>
          </p:grpSpPr>
          <p:cxnSp>
            <p:nvCxnSpPr>
              <p:cNvPr id="12971" name="Straight Connector 129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2" name="Straight Connector 129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29" name="Group 12928"/>
            <p:cNvGrpSpPr/>
            <p:nvPr/>
          </p:nvGrpSpPr>
          <p:grpSpPr>
            <a:xfrm>
              <a:off x="4278641" y="349909"/>
              <a:ext cx="64800" cy="64800"/>
              <a:chOff x="4180032" y="3419476"/>
              <a:chExt cx="64800" cy="64800"/>
            </a:xfrm>
          </p:grpSpPr>
          <p:cxnSp>
            <p:nvCxnSpPr>
              <p:cNvPr id="12969" name="Straight Connector 129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70" name="Straight Connector 129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0" name="Group 12929"/>
            <p:cNvGrpSpPr/>
            <p:nvPr/>
          </p:nvGrpSpPr>
          <p:grpSpPr>
            <a:xfrm>
              <a:off x="4820289" y="349909"/>
              <a:ext cx="64800" cy="64800"/>
              <a:chOff x="4180032" y="3419476"/>
              <a:chExt cx="64800" cy="64800"/>
            </a:xfrm>
          </p:grpSpPr>
          <p:cxnSp>
            <p:nvCxnSpPr>
              <p:cNvPr id="12967" name="Straight Connector 129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8" name="Straight Connector 129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1" name="Group 12930"/>
            <p:cNvGrpSpPr/>
            <p:nvPr/>
          </p:nvGrpSpPr>
          <p:grpSpPr>
            <a:xfrm>
              <a:off x="5497349" y="349909"/>
              <a:ext cx="64800" cy="64800"/>
              <a:chOff x="4180032" y="3419476"/>
              <a:chExt cx="64800" cy="64800"/>
            </a:xfrm>
          </p:grpSpPr>
          <p:cxnSp>
            <p:nvCxnSpPr>
              <p:cNvPr id="12965" name="Straight Connector 129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6" name="Straight Connector 129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2" name="Group 12931"/>
            <p:cNvGrpSpPr/>
            <p:nvPr/>
          </p:nvGrpSpPr>
          <p:grpSpPr>
            <a:xfrm>
              <a:off x="5903585" y="349909"/>
              <a:ext cx="64800" cy="64800"/>
              <a:chOff x="4180032" y="3419476"/>
              <a:chExt cx="64800" cy="64800"/>
            </a:xfrm>
          </p:grpSpPr>
          <p:cxnSp>
            <p:nvCxnSpPr>
              <p:cNvPr id="12963" name="Straight Connector 129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4" name="Straight Connector 129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3" name="Group 12932"/>
            <p:cNvGrpSpPr/>
            <p:nvPr/>
          </p:nvGrpSpPr>
          <p:grpSpPr>
            <a:xfrm>
              <a:off x="6580645" y="349909"/>
              <a:ext cx="64800" cy="64800"/>
              <a:chOff x="4180032" y="3419476"/>
              <a:chExt cx="64800" cy="64800"/>
            </a:xfrm>
          </p:grpSpPr>
          <p:cxnSp>
            <p:nvCxnSpPr>
              <p:cNvPr id="12961" name="Straight Connector 129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2" name="Straight Connector 129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4" name="Group 12933"/>
            <p:cNvGrpSpPr/>
            <p:nvPr/>
          </p:nvGrpSpPr>
          <p:grpSpPr>
            <a:xfrm>
              <a:off x="7257705" y="349909"/>
              <a:ext cx="64800" cy="64800"/>
              <a:chOff x="4180032" y="3419476"/>
              <a:chExt cx="64800" cy="64800"/>
            </a:xfrm>
          </p:grpSpPr>
          <p:cxnSp>
            <p:nvCxnSpPr>
              <p:cNvPr id="12959" name="Straight Connector 129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60" name="Straight Connector 129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5" name="Group 12934"/>
            <p:cNvGrpSpPr/>
            <p:nvPr/>
          </p:nvGrpSpPr>
          <p:grpSpPr>
            <a:xfrm>
              <a:off x="7934765" y="349909"/>
              <a:ext cx="64800" cy="64800"/>
              <a:chOff x="4180032" y="3419476"/>
              <a:chExt cx="64800" cy="64800"/>
            </a:xfrm>
          </p:grpSpPr>
          <p:cxnSp>
            <p:nvCxnSpPr>
              <p:cNvPr id="12957" name="Straight Connector 129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8" name="Straight Connector 129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6" name="Group 12935"/>
            <p:cNvGrpSpPr/>
            <p:nvPr/>
          </p:nvGrpSpPr>
          <p:grpSpPr>
            <a:xfrm>
              <a:off x="8611825" y="349909"/>
              <a:ext cx="64800" cy="64800"/>
              <a:chOff x="4180032" y="3419476"/>
              <a:chExt cx="64800" cy="64800"/>
            </a:xfrm>
          </p:grpSpPr>
          <p:cxnSp>
            <p:nvCxnSpPr>
              <p:cNvPr id="12955" name="Straight Connector 129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6" name="Straight Connector 129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7" name="Group 12936"/>
            <p:cNvGrpSpPr/>
            <p:nvPr/>
          </p:nvGrpSpPr>
          <p:grpSpPr>
            <a:xfrm>
              <a:off x="1028753" y="349909"/>
              <a:ext cx="64800" cy="64800"/>
              <a:chOff x="4180032" y="3419476"/>
              <a:chExt cx="64800" cy="64800"/>
            </a:xfrm>
          </p:grpSpPr>
          <p:cxnSp>
            <p:nvCxnSpPr>
              <p:cNvPr id="12953" name="Straight Connector 129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4" name="Straight Connector 129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8" name="Group 12937"/>
            <p:cNvGrpSpPr/>
            <p:nvPr/>
          </p:nvGrpSpPr>
          <p:grpSpPr>
            <a:xfrm>
              <a:off x="1841225" y="349909"/>
              <a:ext cx="64800" cy="64800"/>
              <a:chOff x="4180032" y="3419476"/>
              <a:chExt cx="64800" cy="64800"/>
            </a:xfrm>
          </p:grpSpPr>
          <p:cxnSp>
            <p:nvCxnSpPr>
              <p:cNvPr id="12951" name="Straight Connector 129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2" name="Straight Connector 129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39" name="Group 12938"/>
            <p:cNvGrpSpPr/>
            <p:nvPr/>
          </p:nvGrpSpPr>
          <p:grpSpPr>
            <a:xfrm>
              <a:off x="2789109" y="349909"/>
              <a:ext cx="64800" cy="64800"/>
              <a:chOff x="4180032" y="3419476"/>
              <a:chExt cx="64800" cy="64800"/>
            </a:xfrm>
          </p:grpSpPr>
          <p:cxnSp>
            <p:nvCxnSpPr>
              <p:cNvPr id="12949" name="Straight Connector 129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50" name="Straight Connector 129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40" name="Group 12939"/>
            <p:cNvGrpSpPr/>
            <p:nvPr/>
          </p:nvGrpSpPr>
          <p:grpSpPr>
            <a:xfrm>
              <a:off x="1976637" y="349909"/>
              <a:ext cx="64800" cy="64800"/>
              <a:chOff x="4180032" y="3419476"/>
              <a:chExt cx="64800" cy="64800"/>
            </a:xfrm>
          </p:grpSpPr>
          <p:cxnSp>
            <p:nvCxnSpPr>
              <p:cNvPr id="12947" name="Straight Connector 129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48" name="Straight Connector 129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41" name="Group 12940"/>
            <p:cNvGrpSpPr/>
            <p:nvPr/>
          </p:nvGrpSpPr>
          <p:grpSpPr>
            <a:xfrm>
              <a:off x="2924521" y="349909"/>
              <a:ext cx="64800" cy="64800"/>
              <a:chOff x="4180032" y="3419476"/>
              <a:chExt cx="64800" cy="64800"/>
            </a:xfrm>
          </p:grpSpPr>
          <p:cxnSp>
            <p:nvCxnSpPr>
              <p:cNvPr id="12945" name="Straight Connector 129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46" name="Straight Connector 129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942" name="Group 12941"/>
            <p:cNvGrpSpPr/>
            <p:nvPr/>
          </p:nvGrpSpPr>
          <p:grpSpPr>
            <a:xfrm>
              <a:off x="3059933" y="349909"/>
              <a:ext cx="64800" cy="64800"/>
              <a:chOff x="4180032" y="3419476"/>
              <a:chExt cx="64800" cy="64800"/>
            </a:xfrm>
          </p:grpSpPr>
          <p:cxnSp>
            <p:nvCxnSpPr>
              <p:cNvPr id="12943" name="Straight Connector 129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44" name="Straight Connector 129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069" name="Group 13068"/>
          <p:cNvGrpSpPr/>
          <p:nvPr/>
        </p:nvGrpSpPr>
        <p:grpSpPr>
          <a:xfrm>
            <a:off x="468924" y="1872986"/>
            <a:ext cx="11280435" cy="64800"/>
            <a:chOff x="351693" y="349909"/>
            <a:chExt cx="8460326" cy="64800"/>
          </a:xfrm>
        </p:grpSpPr>
        <p:grpSp>
          <p:nvGrpSpPr>
            <p:cNvPr id="13070" name="Group 13069"/>
            <p:cNvGrpSpPr/>
            <p:nvPr/>
          </p:nvGrpSpPr>
          <p:grpSpPr>
            <a:xfrm>
              <a:off x="351693" y="349909"/>
              <a:ext cx="64800" cy="64800"/>
              <a:chOff x="4180032" y="3419476"/>
              <a:chExt cx="64800" cy="64800"/>
            </a:xfrm>
          </p:grpSpPr>
          <p:cxnSp>
            <p:nvCxnSpPr>
              <p:cNvPr id="13257" name="Straight Connector 13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8" name="Straight Connector 13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1" name="Group 13070"/>
            <p:cNvGrpSpPr/>
            <p:nvPr/>
          </p:nvGrpSpPr>
          <p:grpSpPr>
            <a:xfrm>
              <a:off x="487105" y="349909"/>
              <a:ext cx="64800" cy="64800"/>
              <a:chOff x="4180032" y="3419476"/>
              <a:chExt cx="64800" cy="64800"/>
            </a:xfrm>
          </p:grpSpPr>
          <p:cxnSp>
            <p:nvCxnSpPr>
              <p:cNvPr id="13255" name="Straight Connector 13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6" name="Straight Connector 13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2" name="Group 13071"/>
            <p:cNvGrpSpPr/>
            <p:nvPr/>
          </p:nvGrpSpPr>
          <p:grpSpPr>
            <a:xfrm>
              <a:off x="622517" y="349909"/>
              <a:ext cx="64800" cy="64800"/>
              <a:chOff x="4180032" y="3419476"/>
              <a:chExt cx="64800" cy="64800"/>
            </a:xfrm>
          </p:grpSpPr>
          <p:cxnSp>
            <p:nvCxnSpPr>
              <p:cNvPr id="13253" name="Straight Connector 13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4" name="Straight Connector 13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3" name="Group 13072"/>
            <p:cNvGrpSpPr/>
            <p:nvPr/>
          </p:nvGrpSpPr>
          <p:grpSpPr>
            <a:xfrm>
              <a:off x="1164165" y="349909"/>
              <a:ext cx="64800" cy="64800"/>
              <a:chOff x="4180032" y="3419476"/>
              <a:chExt cx="64800" cy="64800"/>
            </a:xfrm>
          </p:grpSpPr>
          <p:cxnSp>
            <p:nvCxnSpPr>
              <p:cNvPr id="13251" name="Straight Connector 13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2" name="Straight Connector 13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4" name="Group 13073"/>
            <p:cNvGrpSpPr/>
            <p:nvPr/>
          </p:nvGrpSpPr>
          <p:grpSpPr>
            <a:xfrm>
              <a:off x="2112049" y="349909"/>
              <a:ext cx="64800" cy="64800"/>
              <a:chOff x="4180032" y="3419476"/>
              <a:chExt cx="64800" cy="64800"/>
            </a:xfrm>
          </p:grpSpPr>
          <p:cxnSp>
            <p:nvCxnSpPr>
              <p:cNvPr id="13249" name="Straight Connector 13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50" name="Straight Connector 13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5" name="Group 13074"/>
            <p:cNvGrpSpPr/>
            <p:nvPr/>
          </p:nvGrpSpPr>
          <p:grpSpPr>
            <a:xfrm>
              <a:off x="3195345" y="349909"/>
              <a:ext cx="64800" cy="64800"/>
              <a:chOff x="4180032" y="3419476"/>
              <a:chExt cx="64800" cy="64800"/>
            </a:xfrm>
          </p:grpSpPr>
          <p:cxnSp>
            <p:nvCxnSpPr>
              <p:cNvPr id="13247" name="Straight Connector 13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8" name="Straight Connector 13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6" name="Group 13075"/>
            <p:cNvGrpSpPr/>
            <p:nvPr/>
          </p:nvGrpSpPr>
          <p:grpSpPr>
            <a:xfrm>
              <a:off x="3872405" y="349909"/>
              <a:ext cx="64800" cy="64800"/>
              <a:chOff x="4180032" y="3419476"/>
              <a:chExt cx="64800" cy="64800"/>
            </a:xfrm>
          </p:grpSpPr>
          <p:cxnSp>
            <p:nvCxnSpPr>
              <p:cNvPr id="13245" name="Straight Connector 13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6" name="Straight Connector 13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7" name="Group 13076"/>
            <p:cNvGrpSpPr/>
            <p:nvPr/>
          </p:nvGrpSpPr>
          <p:grpSpPr>
            <a:xfrm>
              <a:off x="4955701" y="349909"/>
              <a:ext cx="64800" cy="64800"/>
              <a:chOff x="4180032" y="3419476"/>
              <a:chExt cx="64800" cy="64800"/>
            </a:xfrm>
          </p:grpSpPr>
          <p:cxnSp>
            <p:nvCxnSpPr>
              <p:cNvPr id="13243" name="Straight Connector 13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4" name="Straight Connector 13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8" name="Group 13077"/>
            <p:cNvGrpSpPr/>
            <p:nvPr/>
          </p:nvGrpSpPr>
          <p:grpSpPr>
            <a:xfrm>
              <a:off x="5632761" y="349909"/>
              <a:ext cx="64800" cy="64800"/>
              <a:chOff x="4180032" y="3419476"/>
              <a:chExt cx="64800" cy="64800"/>
            </a:xfrm>
          </p:grpSpPr>
          <p:cxnSp>
            <p:nvCxnSpPr>
              <p:cNvPr id="13241" name="Straight Connector 13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2" name="Straight Connector 13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79" name="Group 13078"/>
            <p:cNvGrpSpPr/>
            <p:nvPr/>
          </p:nvGrpSpPr>
          <p:grpSpPr>
            <a:xfrm>
              <a:off x="6038997" y="349909"/>
              <a:ext cx="64800" cy="64800"/>
              <a:chOff x="4180032" y="3419476"/>
              <a:chExt cx="64800" cy="64800"/>
            </a:xfrm>
          </p:grpSpPr>
          <p:cxnSp>
            <p:nvCxnSpPr>
              <p:cNvPr id="13239" name="Straight Connector 13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40" name="Straight Connector 13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0" name="Group 13079"/>
            <p:cNvGrpSpPr/>
            <p:nvPr/>
          </p:nvGrpSpPr>
          <p:grpSpPr>
            <a:xfrm>
              <a:off x="6716057" y="349909"/>
              <a:ext cx="64800" cy="64800"/>
              <a:chOff x="4180032" y="3419476"/>
              <a:chExt cx="64800" cy="64800"/>
            </a:xfrm>
          </p:grpSpPr>
          <p:cxnSp>
            <p:nvCxnSpPr>
              <p:cNvPr id="13237" name="Straight Connector 13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8" name="Straight Connector 13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1" name="Group 13080"/>
            <p:cNvGrpSpPr/>
            <p:nvPr/>
          </p:nvGrpSpPr>
          <p:grpSpPr>
            <a:xfrm>
              <a:off x="7393117" y="349909"/>
              <a:ext cx="64800" cy="64800"/>
              <a:chOff x="4180032" y="3419476"/>
              <a:chExt cx="64800" cy="64800"/>
            </a:xfrm>
          </p:grpSpPr>
          <p:cxnSp>
            <p:nvCxnSpPr>
              <p:cNvPr id="13235" name="Straight Connector 13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6" name="Straight Connector 13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2" name="Group 13081"/>
            <p:cNvGrpSpPr/>
            <p:nvPr/>
          </p:nvGrpSpPr>
          <p:grpSpPr>
            <a:xfrm>
              <a:off x="8070177" y="349909"/>
              <a:ext cx="64800" cy="64800"/>
              <a:chOff x="4180032" y="3419476"/>
              <a:chExt cx="64800" cy="64800"/>
            </a:xfrm>
          </p:grpSpPr>
          <p:cxnSp>
            <p:nvCxnSpPr>
              <p:cNvPr id="13233" name="Straight Connector 13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4" name="Straight Connector 13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3" name="Group 13082"/>
            <p:cNvGrpSpPr/>
            <p:nvPr/>
          </p:nvGrpSpPr>
          <p:grpSpPr>
            <a:xfrm>
              <a:off x="8747219" y="349909"/>
              <a:ext cx="64800" cy="64800"/>
              <a:chOff x="4180032" y="3419476"/>
              <a:chExt cx="64800" cy="64800"/>
            </a:xfrm>
          </p:grpSpPr>
          <p:cxnSp>
            <p:nvCxnSpPr>
              <p:cNvPr id="13231" name="Straight Connector 132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2" name="Straight Connector 132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4" name="Group 13083"/>
            <p:cNvGrpSpPr/>
            <p:nvPr/>
          </p:nvGrpSpPr>
          <p:grpSpPr>
            <a:xfrm>
              <a:off x="1299577" y="349909"/>
              <a:ext cx="64800" cy="64800"/>
              <a:chOff x="4180032" y="3419476"/>
              <a:chExt cx="64800" cy="64800"/>
            </a:xfrm>
          </p:grpSpPr>
          <p:cxnSp>
            <p:nvCxnSpPr>
              <p:cNvPr id="13229" name="Straight Connector 132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30" name="Straight Connector 132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5" name="Group 13084"/>
            <p:cNvGrpSpPr/>
            <p:nvPr/>
          </p:nvGrpSpPr>
          <p:grpSpPr>
            <a:xfrm>
              <a:off x="2247461" y="349909"/>
              <a:ext cx="64800" cy="64800"/>
              <a:chOff x="4180032" y="3419476"/>
              <a:chExt cx="64800" cy="64800"/>
            </a:xfrm>
          </p:grpSpPr>
          <p:cxnSp>
            <p:nvCxnSpPr>
              <p:cNvPr id="13227" name="Straight Connector 132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8" name="Straight Connector 132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6" name="Group 13085"/>
            <p:cNvGrpSpPr/>
            <p:nvPr/>
          </p:nvGrpSpPr>
          <p:grpSpPr>
            <a:xfrm>
              <a:off x="3330757" y="349909"/>
              <a:ext cx="64800" cy="64800"/>
              <a:chOff x="4180032" y="3419476"/>
              <a:chExt cx="64800" cy="64800"/>
            </a:xfrm>
          </p:grpSpPr>
          <p:cxnSp>
            <p:nvCxnSpPr>
              <p:cNvPr id="13225" name="Straight Connector 132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6" name="Straight Connector 132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7" name="Group 13086"/>
            <p:cNvGrpSpPr/>
            <p:nvPr/>
          </p:nvGrpSpPr>
          <p:grpSpPr>
            <a:xfrm>
              <a:off x="4007817" y="349909"/>
              <a:ext cx="64800" cy="64800"/>
              <a:chOff x="4180032" y="3419476"/>
              <a:chExt cx="64800" cy="64800"/>
            </a:xfrm>
          </p:grpSpPr>
          <p:cxnSp>
            <p:nvCxnSpPr>
              <p:cNvPr id="13223" name="Straight Connector 132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4" name="Straight Connector 132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8" name="Group 13087"/>
            <p:cNvGrpSpPr/>
            <p:nvPr/>
          </p:nvGrpSpPr>
          <p:grpSpPr>
            <a:xfrm>
              <a:off x="4414053" y="349909"/>
              <a:ext cx="64800" cy="64800"/>
              <a:chOff x="4180032" y="3419476"/>
              <a:chExt cx="64800" cy="64800"/>
            </a:xfrm>
          </p:grpSpPr>
          <p:cxnSp>
            <p:nvCxnSpPr>
              <p:cNvPr id="13221" name="Straight Connector 132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2" name="Straight Connector 132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89" name="Group 13088"/>
            <p:cNvGrpSpPr/>
            <p:nvPr/>
          </p:nvGrpSpPr>
          <p:grpSpPr>
            <a:xfrm>
              <a:off x="5091113" y="349909"/>
              <a:ext cx="64800" cy="64800"/>
              <a:chOff x="4180032" y="3419476"/>
              <a:chExt cx="64800" cy="64800"/>
            </a:xfrm>
          </p:grpSpPr>
          <p:cxnSp>
            <p:nvCxnSpPr>
              <p:cNvPr id="13219" name="Straight Connector 132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20" name="Straight Connector 132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0" name="Group 13089"/>
            <p:cNvGrpSpPr/>
            <p:nvPr/>
          </p:nvGrpSpPr>
          <p:grpSpPr>
            <a:xfrm>
              <a:off x="6174409" y="349909"/>
              <a:ext cx="64800" cy="64800"/>
              <a:chOff x="4180032" y="3419476"/>
              <a:chExt cx="64800" cy="64800"/>
            </a:xfrm>
          </p:grpSpPr>
          <p:cxnSp>
            <p:nvCxnSpPr>
              <p:cNvPr id="13217" name="Straight Connector 132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8" name="Straight Connector 132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1" name="Group 13090"/>
            <p:cNvGrpSpPr/>
            <p:nvPr/>
          </p:nvGrpSpPr>
          <p:grpSpPr>
            <a:xfrm>
              <a:off x="6851469" y="349909"/>
              <a:ext cx="64800" cy="64800"/>
              <a:chOff x="4180032" y="3419476"/>
              <a:chExt cx="64800" cy="64800"/>
            </a:xfrm>
          </p:grpSpPr>
          <p:cxnSp>
            <p:nvCxnSpPr>
              <p:cNvPr id="13215" name="Straight Connector 132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6" name="Straight Connector 132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2" name="Group 13091"/>
            <p:cNvGrpSpPr/>
            <p:nvPr/>
          </p:nvGrpSpPr>
          <p:grpSpPr>
            <a:xfrm>
              <a:off x="7528529" y="349909"/>
              <a:ext cx="64800" cy="64800"/>
              <a:chOff x="4180032" y="3419476"/>
              <a:chExt cx="64800" cy="64800"/>
            </a:xfrm>
          </p:grpSpPr>
          <p:cxnSp>
            <p:nvCxnSpPr>
              <p:cNvPr id="13213" name="Straight Connector 132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4" name="Straight Connector 132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3" name="Group 13092"/>
            <p:cNvGrpSpPr/>
            <p:nvPr/>
          </p:nvGrpSpPr>
          <p:grpSpPr>
            <a:xfrm>
              <a:off x="8205589" y="349909"/>
              <a:ext cx="64800" cy="64800"/>
              <a:chOff x="4180032" y="3419476"/>
              <a:chExt cx="64800" cy="64800"/>
            </a:xfrm>
          </p:grpSpPr>
          <p:cxnSp>
            <p:nvCxnSpPr>
              <p:cNvPr id="13211" name="Straight Connector 132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2" name="Straight Connector 132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4" name="Group 13093"/>
            <p:cNvGrpSpPr/>
            <p:nvPr/>
          </p:nvGrpSpPr>
          <p:grpSpPr>
            <a:xfrm>
              <a:off x="757929" y="349909"/>
              <a:ext cx="64800" cy="64800"/>
              <a:chOff x="4180032" y="3419476"/>
              <a:chExt cx="64800" cy="64800"/>
            </a:xfrm>
          </p:grpSpPr>
          <p:cxnSp>
            <p:nvCxnSpPr>
              <p:cNvPr id="13209" name="Straight Connector 132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10" name="Straight Connector 132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5" name="Group 13094"/>
            <p:cNvGrpSpPr/>
            <p:nvPr/>
          </p:nvGrpSpPr>
          <p:grpSpPr>
            <a:xfrm>
              <a:off x="1434989" y="349909"/>
              <a:ext cx="64800" cy="64800"/>
              <a:chOff x="4180032" y="3419476"/>
              <a:chExt cx="64800" cy="64800"/>
            </a:xfrm>
          </p:grpSpPr>
          <p:cxnSp>
            <p:nvCxnSpPr>
              <p:cNvPr id="13207" name="Straight Connector 132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8" name="Straight Connector 132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6" name="Group 13095"/>
            <p:cNvGrpSpPr/>
            <p:nvPr/>
          </p:nvGrpSpPr>
          <p:grpSpPr>
            <a:xfrm>
              <a:off x="2382873" y="349909"/>
              <a:ext cx="64800" cy="64800"/>
              <a:chOff x="4180032" y="3419476"/>
              <a:chExt cx="64800" cy="64800"/>
            </a:xfrm>
          </p:grpSpPr>
          <p:cxnSp>
            <p:nvCxnSpPr>
              <p:cNvPr id="13205" name="Straight Connector 132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6" name="Straight Connector 132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7" name="Group 13096"/>
            <p:cNvGrpSpPr/>
            <p:nvPr/>
          </p:nvGrpSpPr>
          <p:grpSpPr>
            <a:xfrm>
              <a:off x="3466169" y="349909"/>
              <a:ext cx="64800" cy="64800"/>
              <a:chOff x="4180032" y="3419476"/>
              <a:chExt cx="64800" cy="64800"/>
            </a:xfrm>
          </p:grpSpPr>
          <p:cxnSp>
            <p:nvCxnSpPr>
              <p:cNvPr id="13203" name="Straight Connector 132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4" name="Straight Connector 132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8" name="Group 13097"/>
            <p:cNvGrpSpPr/>
            <p:nvPr/>
          </p:nvGrpSpPr>
          <p:grpSpPr>
            <a:xfrm>
              <a:off x="4143229" y="349909"/>
              <a:ext cx="64800" cy="64800"/>
              <a:chOff x="4180032" y="3419476"/>
              <a:chExt cx="64800" cy="64800"/>
            </a:xfrm>
          </p:grpSpPr>
          <p:cxnSp>
            <p:nvCxnSpPr>
              <p:cNvPr id="13201" name="Straight Connector 132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2" name="Straight Connector 132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99" name="Group 13098"/>
            <p:cNvGrpSpPr/>
            <p:nvPr/>
          </p:nvGrpSpPr>
          <p:grpSpPr>
            <a:xfrm>
              <a:off x="4549465" y="349909"/>
              <a:ext cx="64800" cy="64800"/>
              <a:chOff x="4180032" y="3419476"/>
              <a:chExt cx="64800" cy="64800"/>
            </a:xfrm>
          </p:grpSpPr>
          <p:cxnSp>
            <p:nvCxnSpPr>
              <p:cNvPr id="13199" name="Straight Connector 131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00" name="Straight Connector 131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0" name="Group 13099"/>
            <p:cNvGrpSpPr/>
            <p:nvPr/>
          </p:nvGrpSpPr>
          <p:grpSpPr>
            <a:xfrm>
              <a:off x="5226525" y="349909"/>
              <a:ext cx="64800" cy="64800"/>
              <a:chOff x="4180032" y="3419476"/>
              <a:chExt cx="64800" cy="64800"/>
            </a:xfrm>
          </p:grpSpPr>
          <p:cxnSp>
            <p:nvCxnSpPr>
              <p:cNvPr id="13197" name="Straight Connector 131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8" name="Straight Connector 131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1" name="Group 13100"/>
            <p:cNvGrpSpPr/>
            <p:nvPr/>
          </p:nvGrpSpPr>
          <p:grpSpPr>
            <a:xfrm>
              <a:off x="6309821" y="349909"/>
              <a:ext cx="64800" cy="64800"/>
              <a:chOff x="4180032" y="3419476"/>
              <a:chExt cx="64800" cy="64800"/>
            </a:xfrm>
          </p:grpSpPr>
          <p:cxnSp>
            <p:nvCxnSpPr>
              <p:cNvPr id="13195" name="Straight Connector 131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6" name="Straight Connector 131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2" name="Group 13101"/>
            <p:cNvGrpSpPr/>
            <p:nvPr/>
          </p:nvGrpSpPr>
          <p:grpSpPr>
            <a:xfrm>
              <a:off x="6986881" y="349909"/>
              <a:ext cx="64800" cy="64800"/>
              <a:chOff x="4180032" y="3419476"/>
              <a:chExt cx="64800" cy="64800"/>
            </a:xfrm>
          </p:grpSpPr>
          <p:cxnSp>
            <p:nvCxnSpPr>
              <p:cNvPr id="13193" name="Straight Connector 131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4" name="Straight Connector 131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3" name="Group 13102"/>
            <p:cNvGrpSpPr/>
            <p:nvPr/>
          </p:nvGrpSpPr>
          <p:grpSpPr>
            <a:xfrm>
              <a:off x="7663941" y="349909"/>
              <a:ext cx="64800" cy="64800"/>
              <a:chOff x="4180032" y="3419476"/>
              <a:chExt cx="64800" cy="64800"/>
            </a:xfrm>
          </p:grpSpPr>
          <p:cxnSp>
            <p:nvCxnSpPr>
              <p:cNvPr id="13191" name="Straight Connector 131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2" name="Straight Connector 131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4" name="Group 13103"/>
            <p:cNvGrpSpPr/>
            <p:nvPr/>
          </p:nvGrpSpPr>
          <p:grpSpPr>
            <a:xfrm>
              <a:off x="8341001" y="349909"/>
              <a:ext cx="64800" cy="64800"/>
              <a:chOff x="4180032" y="3419476"/>
              <a:chExt cx="64800" cy="64800"/>
            </a:xfrm>
          </p:grpSpPr>
          <p:cxnSp>
            <p:nvCxnSpPr>
              <p:cNvPr id="13189" name="Straight Connector 131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90" name="Straight Connector 131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5" name="Group 13104"/>
            <p:cNvGrpSpPr/>
            <p:nvPr/>
          </p:nvGrpSpPr>
          <p:grpSpPr>
            <a:xfrm>
              <a:off x="893341" y="349909"/>
              <a:ext cx="64800" cy="64800"/>
              <a:chOff x="4180032" y="3419476"/>
              <a:chExt cx="64800" cy="64800"/>
            </a:xfrm>
          </p:grpSpPr>
          <p:cxnSp>
            <p:nvCxnSpPr>
              <p:cNvPr id="13187" name="Straight Connector 131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8" name="Straight Connector 131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6" name="Group 13105"/>
            <p:cNvGrpSpPr/>
            <p:nvPr/>
          </p:nvGrpSpPr>
          <p:grpSpPr>
            <a:xfrm>
              <a:off x="1570401" y="349909"/>
              <a:ext cx="64800" cy="64800"/>
              <a:chOff x="4180032" y="3419476"/>
              <a:chExt cx="64800" cy="64800"/>
            </a:xfrm>
          </p:grpSpPr>
          <p:cxnSp>
            <p:nvCxnSpPr>
              <p:cNvPr id="13185" name="Straight Connector 131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6" name="Straight Connector 131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7" name="Group 13106"/>
            <p:cNvGrpSpPr/>
            <p:nvPr/>
          </p:nvGrpSpPr>
          <p:grpSpPr>
            <a:xfrm>
              <a:off x="2518285" y="349909"/>
              <a:ext cx="64800" cy="64800"/>
              <a:chOff x="4180032" y="3419476"/>
              <a:chExt cx="64800" cy="64800"/>
            </a:xfrm>
          </p:grpSpPr>
          <p:cxnSp>
            <p:nvCxnSpPr>
              <p:cNvPr id="13183" name="Straight Connector 131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4" name="Straight Connector 131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8" name="Group 13107"/>
            <p:cNvGrpSpPr/>
            <p:nvPr/>
          </p:nvGrpSpPr>
          <p:grpSpPr>
            <a:xfrm>
              <a:off x="3601581" y="349909"/>
              <a:ext cx="64800" cy="64800"/>
              <a:chOff x="4180032" y="3419476"/>
              <a:chExt cx="64800" cy="64800"/>
            </a:xfrm>
          </p:grpSpPr>
          <p:cxnSp>
            <p:nvCxnSpPr>
              <p:cNvPr id="13181" name="Straight Connector 131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2" name="Straight Connector 131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09" name="Group 13108"/>
            <p:cNvGrpSpPr/>
            <p:nvPr/>
          </p:nvGrpSpPr>
          <p:grpSpPr>
            <a:xfrm>
              <a:off x="4684877" y="349909"/>
              <a:ext cx="64800" cy="64800"/>
              <a:chOff x="4180032" y="3419476"/>
              <a:chExt cx="64800" cy="64800"/>
            </a:xfrm>
          </p:grpSpPr>
          <p:cxnSp>
            <p:nvCxnSpPr>
              <p:cNvPr id="13179" name="Straight Connector 131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80" name="Straight Connector 131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0" name="Group 13109"/>
            <p:cNvGrpSpPr/>
            <p:nvPr/>
          </p:nvGrpSpPr>
          <p:grpSpPr>
            <a:xfrm>
              <a:off x="5361937" y="349909"/>
              <a:ext cx="64800" cy="64800"/>
              <a:chOff x="4180032" y="3419476"/>
              <a:chExt cx="64800" cy="64800"/>
            </a:xfrm>
          </p:grpSpPr>
          <p:cxnSp>
            <p:nvCxnSpPr>
              <p:cNvPr id="13177" name="Straight Connector 131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8" name="Straight Connector 131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1" name="Group 13110"/>
            <p:cNvGrpSpPr/>
            <p:nvPr/>
          </p:nvGrpSpPr>
          <p:grpSpPr>
            <a:xfrm>
              <a:off x="5768173" y="349909"/>
              <a:ext cx="64800" cy="64800"/>
              <a:chOff x="4180032" y="3419476"/>
              <a:chExt cx="64800" cy="64800"/>
            </a:xfrm>
          </p:grpSpPr>
          <p:cxnSp>
            <p:nvCxnSpPr>
              <p:cNvPr id="13175" name="Straight Connector 131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6" name="Straight Connector 131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2" name="Group 13111"/>
            <p:cNvGrpSpPr/>
            <p:nvPr/>
          </p:nvGrpSpPr>
          <p:grpSpPr>
            <a:xfrm>
              <a:off x="6445233" y="349909"/>
              <a:ext cx="64800" cy="64800"/>
              <a:chOff x="4180032" y="3419476"/>
              <a:chExt cx="64800" cy="64800"/>
            </a:xfrm>
          </p:grpSpPr>
          <p:cxnSp>
            <p:nvCxnSpPr>
              <p:cNvPr id="13173" name="Straight Connector 131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4" name="Straight Connector 131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3" name="Group 13112"/>
            <p:cNvGrpSpPr/>
            <p:nvPr/>
          </p:nvGrpSpPr>
          <p:grpSpPr>
            <a:xfrm>
              <a:off x="7122293" y="349909"/>
              <a:ext cx="64800" cy="64800"/>
              <a:chOff x="4180032" y="3419476"/>
              <a:chExt cx="64800" cy="64800"/>
            </a:xfrm>
          </p:grpSpPr>
          <p:cxnSp>
            <p:nvCxnSpPr>
              <p:cNvPr id="13171" name="Straight Connector 131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2" name="Straight Connector 131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4" name="Group 13113"/>
            <p:cNvGrpSpPr/>
            <p:nvPr/>
          </p:nvGrpSpPr>
          <p:grpSpPr>
            <a:xfrm>
              <a:off x="7799353" y="349909"/>
              <a:ext cx="64800" cy="64800"/>
              <a:chOff x="4180032" y="3419476"/>
              <a:chExt cx="64800" cy="64800"/>
            </a:xfrm>
          </p:grpSpPr>
          <p:cxnSp>
            <p:nvCxnSpPr>
              <p:cNvPr id="13169" name="Straight Connector 131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70" name="Straight Connector 131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5" name="Group 13114"/>
            <p:cNvGrpSpPr/>
            <p:nvPr/>
          </p:nvGrpSpPr>
          <p:grpSpPr>
            <a:xfrm>
              <a:off x="8476413" y="349909"/>
              <a:ext cx="64800" cy="64800"/>
              <a:chOff x="4180032" y="3419476"/>
              <a:chExt cx="64800" cy="64800"/>
            </a:xfrm>
          </p:grpSpPr>
          <p:cxnSp>
            <p:nvCxnSpPr>
              <p:cNvPr id="13167" name="Straight Connector 131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8" name="Straight Connector 131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6" name="Group 13115"/>
            <p:cNvGrpSpPr/>
            <p:nvPr/>
          </p:nvGrpSpPr>
          <p:grpSpPr>
            <a:xfrm>
              <a:off x="1705813" y="349909"/>
              <a:ext cx="64800" cy="64800"/>
              <a:chOff x="4180032" y="3419476"/>
              <a:chExt cx="64800" cy="64800"/>
            </a:xfrm>
          </p:grpSpPr>
          <p:cxnSp>
            <p:nvCxnSpPr>
              <p:cNvPr id="13165" name="Straight Connector 131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6" name="Straight Connector 131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7" name="Group 13116"/>
            <p:cNvGrpSpPr/>
            <p:nvPr/>
          </p:nvGrpSpPr>
          <p:grpSpPr>
            <a:xfrm>
              <a:off x="2653697" y="349909"/>
              <a:ext cx="64800" cy="64800"/>
              <a:chOff x="4180032" y="3419476"/>
              <a:chExt cx="64800" cy="64800"/>
            </a:xfrm>
          </p:grpSpPr>
          <p:cxnSp>
            <p:nvCxnSpPr>
              <p:cNvPr id="13163" name="Straight Connector 131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4" name="Straight Connector 131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8" name="Group 13117"/>
            <p:cNvGrpSpPr/>
            <p:nvPr/>
          </p:nvGrpSpPr>
          <p:grpSpPr>
            <a:xfrm>
              <a:off x="3736993" y="349909"/>
              <a:ext cx="64800" cy="64800"/>
              <a:chOff x="4180032" y="3419476"/>
              <a:chExt cx="64800" cy="64800"/>
            </a:xfrm>
          </p:grpSpPr>
          <p:cxnSp>
            <p:nvCxnSpPr>
              <p:cNvPr id="13161" name="Straight Connector 131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2" name="Straight Connector 131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19" name="Group 13118"/>
            <p:cNvGrpSpPr/>
            <p:nvPr/>
          </p:nvGrpSpPr>
          <p:grpSpPr>
            <a:xfrm>
              <a:off x="4278641" y="349909"/>
              <a:ext cx="64800" cy="64800"/>
              <a:chOff x="4180032" y="3419476"/>
              <a:chExt cx="64800" cy="64800"/>
            </a:xfrm>
          </p:grpSpPr>
          <p:cxnSp>
            <p:nvCxnSpPr>
              <p:cNvPr id="13159" name="Straight Connector 131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60" name="Straight Connector 131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0" name="Group 13119"/>
            <p:cNvGrpSpPr/>
            <p:nvPr/>
          </p:nvGrpSpPr>
          <p:grpSpPr>
            <a:xfrm>
              <a:off x="4820289" y="349909"/>
              <a:ext cx="64800" cy="64800"/>
              <a:chOff x="4180032" y="3419476"/>
              <a:chExt cx="64800" cy="64800"/>
            </a:xfrm>
          </p:grpSpPr>
          <p:cxnSp>
            <p:nvCxnSpPr>
              <p:cNvPr id="13157" name="Straight Connector 131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8" name="Straight Connector 131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1" name="Group 13120"/>
            <p:cNvGrpSpPr/>
            <p:nvPr/>
          </p:nvGrpSpPr>
          <p:grpSpPr>
            <a:xfrm>
              <a:off x="5497349" y="349909"/>
              <a:ext cx="64800" cy="64800"/>
              <a:chOff x="4180032" y="3419476"/>
              <a:chExt cx="64800" cy="64800"/>
            </a:xfrm>
          </p:grpSpPr>
          <p:cxnSp>
            <p:nvCxnSpPr>
              <p:cNvPr id="13155" name="Straight Connector 131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6" name="Straight Connector 131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2" name="Group 13121"/>
            <p:cNvGrpSpPr/>
            <p:nvPr/>
          </p:nvGrpSpPr>
          <p:grpSpPr>
            <a:xfrm>
              <a:off x="5903585" y="349909"/>
              <a:ext cx="64800" cy="64800"/>
              <a:chOff x="4180032" y="3419476"/>
              <a:chExt cx="64800" cy="64800"/>
            </a:xfrm>
          </p:grpSpPr>
          <p:cxnSp>
            <p:nvCxnSpPr>
              <p:cNvPr id="13153" name="Straight Connector 131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4" name="Straight Connector 131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3" name="Group 13122"/>
            <p:cNvGrpSpPr/>
            <p:nvPr/>
          </p:nvGrpSpPr>
          <p:grpSpPr>
            <a:xfrm>
              <a:off x="6580645" y="349909"/>
              <a:ext cx="64800" cy="64800"/>
              <a:chOff x="4180032" y="3419476"/>
              <a:chExt cx="64800" cy="64800"/>
            </a:xfrm>
          </p:grpSpPr>
          <p:cxnSp>
            <p:nvCxnSpPr>
              <p:cNvPr id="13151" name="Straight Connector 131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2" name="Straight Connector 131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4" name="Group 13123"/>
            <p:cNvGrpSpPr/>
            <p:nvPr/>
          </p:nvGrpSpPr>
          <p:grpSpPr>
            <a:xfrm>
              <a:off x="7257705" y="349909"/>
              <a:ext cx="64800" cy="64800"/>
              <a:chOff x="4180032" y="3419476"/>
              <a:chExt cx="64800" cy="64800"/>
            </a:xfrm>
          </p:grpSpPr>
          <p:cxnSp>
            <p:nvCxnSpPr>
              <p:cNvPr id="13149" name="Straight Connector 131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50" name="Straight Connector 131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5" name="Group 13124"/>
            <p:cNvGrpSpPr/>
            <p:nvPr/>
          </p:nvGrpSpPr>
          <p:grpSpPr>
            <a:xfrm>
              <a:off x="7934765" y="349909"/>
              <a:ext cx="64800" cy="64800"/>
              <a:chOff x="4180032" y="3419476"/>
              <a:chExt cx="64800" cy="64800"/>
            </a:xfrm>
          </p:grpSpPr>
          <p:cxnSp>
            <p:nvCxnSpPr>
              <p:cNvPr id="13147" name="Straight Connector 131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8" name="Straight Connector 131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6" name="Group 13125"/>
            <p:cNvGrpSpPr/>
            <p:nvPr/>
          </p:nvGrpSpPr>
          <p:grpSpPr>
            <a:xfrm>
              <a:off x="8611825" y="349909"/>
              <a:ext cx="64800" cy="64800"/>
              <a:chOff x="4180032" y="3419476"/>
              <a:chExt cx="64800" cy="64800"/>
            </a:xfrm>
          </p:grpSpPr>
          <p:cxnSp>
            <p:nvCxnSpPr>
              <p:cNvPr id="13145" name="Straight Connector 131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6" name="Straight Connector 131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7" name="Group 13126"/>
            <p:cNvGrpSpPr/>
            <p:nvPr/>
          </p:nvGrpSpPr>
          <p:grpSpPr>
            <a:xfrm>
              <a:off x="1028753" y="349909"/>
              <a:ext cx="64800" cy="64800"/>
              <a:chOff x="4180032" y="3419476"/>
              <a:chExt cx="64800" cy="64800"/>
            </a:xfrm>
          </p:grpSpPr>
          <p:cxnSp>
            <p:nvCxnSpPr>
              <p:cNvPr id="13143" name="Straight Connector 131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4" name="Straight Connector 131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8" name="Group 13127"/>
            <p:cNvGrpSpPr/>
            <p:nvPr/>
          </p:nvGrpSpPr>
          <p:grpSpPr>
            <a:xfrm>
              <a:off x="1841225" y="349909"/>
              <a:ext cx="64800" cy="64800"/>
              <a:chOff x="4180032" y="3419476"/>
              <a:chExt cx="64800" cy="64800"/>
            </a:xfrm>
          </p:grpSpPr>
          <p:cxnSp>
            <p:nvCxnSpPr>
              <p:cNvPr id="13141" name="Straight Connector 131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2" name="Straight Connector 131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29" name="Group 13128"/>
            <p:cNvGrpSpPr/>
            <p:nvPr/>
          </p:nvGrpSpPr>
          <p:grpSpPr>
            <a:xfrm>
              <a:off x="2789109" y="349909"/>
              <a:ext cx="64800" cy="64800"/>
              <a:chOff x="4180032" y="3419476"/>
              <a:chExt cx="64800" cy="64800"/>
            </a:xfrm>
          </p:grpSpPr>
          <p:cxnSp>
            <p:nvCxnSpPr>
              <p:cNvPr id="13139" name="Straight Connector 131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40" name="Straight Connector 131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30" name="Group 13129"/>
            <p:cNvGrpSpPr/>
            <p:nvPr/>
          </p:nvGrpSpPr>
          <p:grpSpPr>
            <a:xfrm>
              <a:off x="1976637" y="349909"/>
              <a:ext cx="64800" cy="64800"/>
              <a:chOff x="4180032" y="3419476"/>
              <a:chExt cx="64800" cy="64800"/>
            </a:xfrm>
          </p:grpSpPr>
          <p:cxnSp>
            <p:nvCxnSpPr>
              <p:cNvPr id="13137" name="Straight Connector 131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38" name="Straight Connector 131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31" name="Group 13130"/>
            <p:cNvGrpSpPr/>
            <p:nvPr/>
          </p:nvGrpSpPr>
          <p:grpSpPr>
            <a:xfrm>
              <a:off x="2924521" y="349909"/>
              <a:ext cx="64800" cy="64800"/>
              <a:chOff x="4180032" y="3419476"/>
              <a:chExt cx="64800" cy="64800"/>
            </a:xfrm>
          </p:grpSpPr>
          <p:cxnSp>
            <p:nvCxnSpPr>
              <p:cNvPr id="13135" name="Straight Connector 131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36" name="Straight Connector 131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32" name="Group 13131"/>
            <p:cNvGrpSpPr/>
            <p:nvPr/>
          </p:nvGrpSpPr>
          <p:grpSpPr>
            <a:xfrm>
              <a:off x="3059933" y="349909"/>
              <a:ext cx="64800" cy="64800"/>
              <a:chOff x="4180032" y="3419476"/>
              <a:chExt cx="64800" cy="64800"/>
            </a:xfrm>
          </p:grpSpPr>
          <p:cxnSp>
            <p:nvCxnSpPr>
              <p:cNvPr id="13133" name="Straight Connector 131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34" name="Straight Connector 131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259" name="Group 13258"/>
          <p:cNvGrpSpPr/>
          <p:nvPr/>
        </p:nvGrpSpPr>
        <p:grpSpPr>
          <a:xfrm>
            <a:off x="468924" y="2016827"/>
            <a:ext cx="11280435" cy="64800"/>
            <a:chOff x="351693" y="349909"/>
            <a:chExt cx="8460326" cy="64800"/>
          </a:xfrm>
        </p:grpSpPr>
        <p:grpSp>
          <p:nvGrpSpPr>
            <p:cNvPr id="13260" name="Group 13259"/>
            <p:cNvGrpSpPr/>
            <p:nvPr/>
          </p:nvGrpSpPr>
          <p:grpSpPr>
            <a:xfrm>
              <a:off x="351693" y="349909"/>
              <a:ext cx="64800" cy="64800"/>
              <a:chOff x="4180032" y="3419476"/>
              <a:chExt cx="64800" cy="64800"/>
            </a:xfrm>
          </p:grpSpPr>
          <p:cxnSp>
            <p:nvCxnSpPr>
              <p:cNvPr id="13447" name="Straight Connector 13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8" name="Straight Connector 13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1" name="Group 13260"/>
            <p:cNvGrpSpPr/>
            <p:nvPr/>
          </p:nvGrpSpPr>
          <p:grpSpPr>
            <a:xfrm>
              <a:off x="487105" y="349909"/>
              <a:ext cx="64800" cy="64800"/>
              <a:chOff x="4180032" y="3419476"/>
              <a:chExt cx="64800" cy="64800"/>
            </a:xfrm>
          </p:grpSpPr>
          <p:cxnSp>
            <p:nvCxnSpPr>
              <p:cNvPr id="13445" name="Straight Connector 13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6" name="Straight Connector 13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2" name="Group 13261"/>
            <p:cNvGrpSpPr/>
            <p:nvPr/>
          </p:nvGrpSpPr>
          <p:grpSpPr>
            <a:xfrm>
              <a:off x="622517" y="349909"/>
              <a:ext cx="64800" cy="64800"/>
              <a:chOff x="4180032" y="3419476"/>
              <a:chExt cx="64800" cy="64800"/>
            </a:xfrm>
          </p:grpSpPr>
          <p:cxnSp>
            <p:nvCxnSpPr>
              <p:cNvPr id="13443" name="Straight Connector 13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4" name="Straight Connector 13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3" name="Group 13262"/>
            <p:cNvGrpSpPr/>
            <p:nvPr/>
          </p:nvGrpSpPr>
          <p:grpSpPr>
            <a:xfrm>
              <a:off x="1164165" y="349909"/>
              <a:ext cx="64800" cy="64800"/>
              <a:chOff x="4180032" y="3419476"/>
              <a:chExt cx="64800" cy="64800"/>
            </a:xfrm>
          </p:grpSpPr>
          <p:cxnSp>
            <p:nvCxnSpPr>
              <p:cNvPr id="13441" name="Straight Connector 13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2" name="Straight Connector 13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4" name="Group 13263"/>
            <p:cNvGrpSpPr/>
            <p:nvPr/>
          </p:nvGrpSpPr>
          <p:grpSpPr>
            <a:xfrm>
              <a:off x="2112049" y="349909"/>
              <a:ext cx="64800" cy="64800"/>
              <a:chOff x="4180032" y="3419476"/>
              <a:chExt cx="64800" cy="64800"/>
            </a:xfrm>
          </p:grpSpPr>
          <p:cxnSp>
            <p:nvCxnSpPr>
              <p:cNvPr id="13439" name="Straight Connector 13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40" name="Straight Connector 13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5" name="Group 13264"/>
            <p:cNvGrpSpPr/>
            <p:nvPr/>
          </p:nvGrpSpPr>
          <p:grpSpPr>
            <a:xfrm>
              <a:off x="3195345" y="349909"/>
              <a:ext cx="64800" cy="64800"/>
              <a:chOff x="4180032" y="3419476"/>
              <a:chExt cx="64800" cy="64800"/>
            </a:xfrm>
          </p:grpSpPr>
          <p:cxnSp>
            <p:nvCxnSpPr>
              <p:cNvPr id="13437" name="Straight Connector 13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8" name="Straight Connector 13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6" name="Group 13265"/>
            <p:cNvGrpSpPr/>
            <p:nvPr/>
          </p:nvGrpSpPr>
          <p:grpSpPr>
            <a:xfrm>
              <a:off x="3872405" y="349909"/>
              <a:ext cx="64800" cy="64800"/>
              <a:chOff x="4180032" y="3419476"/>
              <a:chExt cx="64800" cy="64800"/>
            </a:xfrm>
          </p:grpSpPr>
          <p:cxnSp>
            <p:nvCxnSpPr>
              <p:cNvPr id="13435" name="Straight Connector 13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6" name="Straight Connector 13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7" name="Group 13266"/>
            <p:cNvGrpSpPr/>
            <p:nvPr/>
          </p:nvGrpSpPr>
          <p:grpSpPr>
            <a:xfrm>
              <a:off x="4955701" y="349909"/>
              <a:ext cx="64800" cy="64800"/>
              <a:chOff x="4180032" y="3419476"/>
              <a:chExt cx="64800" cy="64800"/>
            </a:xfrm>
          </p:grpSpPr>
          <p:cxnSp>
            <p:nvCxnSpPr>
              <p:cNvPr id="13433" name="Straight Connector 13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4" name="Straight Connector 13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8" name="Group 13267"/>
            <p:cNvGrpSpPr/>
            <p:nvPr/>
          </p:nvGrpSpPr>
          <p:grpSpPr>
            <a:xfrm>
              <a:off x="5632761" y="349909"/>
              <a:ext cx="64800" cy="64800"/>
              <a:chOff x="4180032" y="3419476"/>
              <a:chExt cx="64800" cy="64800"/>
            </a:xfrm>
          </p:grpSpPr>
          <p:cxnSp>
            <p:nvCxnSpPr>
              <p:cNvPr id="13431" name="Straight Connector 13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2" name="Straight Connector 13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69" name="Group 13268"/>
            <p:cNvGrpSpPr/>
            <p:nvPr/>
          </p:nvGrpSpPr>
          <p:grpSpPr>
            <a:xfrm>
              <a:off x="6038997" y="349909"/>
              <a:ext cx="64800" cy="64800"/>
              <a:chOff x="4180032" y="3419476"/>
              <a:chExt cx="64800" cy="64800"/>
            </a:xfrm>
          </p:grpSpPr>
          <p:cxnSp>
            <p:nvCxnSpPr>
              <p:cNvPr id="13429" name="Straight Connector 13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30" name="Straight Connector 13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0" name="Group 13269"/>
            <p:cNvGrpSpPr/>
            <p:nvPr/>
          </p:nvGrpSpPr>
          <p:grpSpPr>
            <a:xfrm>
              <a:off x="6716057" y="349909"/>
              <a:ext cx="64800" cy="64800"/>
              <a:chOff x="4180032" y="3419476"/>
              <a:chExt cx="64800" cy="64800"/>
            </a:xfrm>
          </p:grpSpPr>
          <p:cxnSp>
            <p:nvCxnSpPr>
              <p:cNvPr id="13427" name="Straight Connector 13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8" name="Straight Connector 13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1" name="Group 13270"/>
            <p:cNvGrpSpPr/>
            <p:nvPr/>
          </p:nvGrpSpPr>
          <p:grpSpPr>
            <a:xfrm>
              <a:off x="7393117" y="349909"/>
              <a:ext cx="64800" cy="64800"/>
              <a:chOff x="4180032" y="3419476"/>
              <a:chExt cx="64800" cy="64800"/>
            </a:xfrm>
          </p:grpSpPr>
          <p:cxnSp>
            <p:nvCxnSpPr>
              <p:cNvPr id="13425" name="Straight Connector 13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6" name="Straight Connector 13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2" name="Group 13271"/>
            <p:cNvGrpSpPr/>
            <p:nvPr/>
          </p:nvGrpSpPr>
          <p:grpSpPr>
            <a:xfrm>
              <a:off x="8070177" y="349909"/>
              <a:ext cx="64800" cy="64800"/>
              <a:chOff x="4180032" y="3419476"/>
              <a:chExt cx="64800" cy="64800"/>
            </a:xfrm>
          </p:grpSpPr>
          <p:cxnSp>
            <p:nvCxnSpPr>
              <p:cNvPr id="13423" name="Straight Connector 13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4" name="Straight Connector 13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3" name="Group 13272"/>
            <p:cNvGrpSpPr/>
            <p:nvPr/>
          </p:nvGrpSpPr>
          <p:grpSpPr>
            <a:xfrm>
              <a:off x="8747219" y="349909"/>
              <a:ext cx="64800" cy="64800"/>
              <a:chOff x="4180032" y="3419476"/>
              <a:chExt cx="64800" cy="64800"/>
            </a:xfrm>
          </p:grpSpPr>
          <p:cxnSp>
            <p:nvCxnSpPr>
              <p:cNvPr id="13421" name="Straight Connector 134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2" name="Straight Connector 134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4" name="Group 13273"/>
            <p:cNvGrpSpPr/>
            <p:nvPr/>
          </p:nvGrpSpPr>
          <p:grpSpPr>
            <a:xfrm>
              <a:off x="1299577" y="349909"/>
              <a:ext cx="64800" cy="64800"/>
              <a:chOff x="4180032" y="3419476"/>
              <a:chExt cx="64800" cy="64800"/>
            </a:xfrm>
          </p:grpSpPr>
          <p:cxnSp>
            <p:nvCxnSpPr>
              <p:cNvPr id="13419" name="Straight Connector 134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20" name="Straight Connector 134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5" name="Group 13274"/>
            <p:cNvGrpSpPr/>
            <p:nvPr/>
          </p:nvGrpSpPr>
          <p:grpSpPr>
            <a:xfrm>
              <a:off x="2247461" y="349909"/>
              <a:ext cx="64800" cy="64800"/>
              <a:chOff x="4180032" y="3419476"/>
              <a:chExt cx="64800" cy="64800"/>
            </a:xfrm>
          </p:grpSpPr>
          <p:cxnSp>
            <p:nvCxnSpPr>
              <p:cNvPr id="13417" name="Straight Connector 134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8" name="Straight Connector 134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6" name="Group 13275"/>
            <p:cNvGrpSpPr/>
            <p:nvPr/>
          </p:nvGrpSpPr>
          <p:grpSpPr>
            <a:xfrm>
              <a:off x="3330757" y="349909"/>
              <a:ext cx="64800" cy="64800"/>
              <a:chOff x="4180032" y="3419476"/>
              <a:chExt cx="64800" cy="64800"/>
            </a:xfrm>
          </p:grpSpPr>
          <p:cxnSp>
            <p:nvCxnSpPr>
              <p:cNvPr id="13415" name="Straight Connector 134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6" name="Straight Connector 134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7" name="Group 13276"/>
            <p:cNvGrpSpPr/>
            <p:nvPr/>
          </p:nvGrpSpPr>
          <p:grpSpPr>
            <a:xfrm>
              <a:off x="4007817" y="349909"/>
              <a:ext cx="64800" cy="64800"/>
              <a:chOff x="4180032" y="3419476"/>
              <a:chExt cx="64800" cy="64800"/>
            </a:xfrm>
          </p:grpSpPr>
          <p:cxnSp>
            <p:nvCxnSpPr>
              <p:cNvPr id="13413" name="Straight Connector 134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4" name="Straight Connector 134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8" name="Group 13277"/>
            <p:cNvGrpSpPr/>
            <p:nvPr/>
          </p:nvGrpSpPr>
          <p:grpSpPr>
            <a:xfrm>
              <a:off x="4414053" y="349909"/>
              <a:ext cx="64800" cy="64800"/>
              <a:chOff x="4180032" y="3419476"/>
              <a:chExt cx="64800" cy="64800"/>
            </a:xfrm>
          </p:grpSpPr>
          <p:cxnSp>
            <p:nvCxnSpPr>
              <p:cNvPr id="13411" name="Straight Connector 134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2" name="Straight Connector 134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79" name="Group 13278"/>
            <p:cNvGrpSpPr/>
            <p:nvPr/>
          </p:nvGrpSpPr>
          <p:grpSpPr>
            <a:xfrm>
              <a:off x="5091113" y="349909"/>
              <a:ext cx="64800" cy="64800"/>
              <a:chOff x="4180032" y="3419476"/>
              <a:chExt cx="64800" cy="64800"/>
            </a:xfrm>
          </p:grpSpPr>
          <p:cxnSp>
            <p:nvCxnSpPr>
              <p:cNvPr id="13409" name="Straight Connector 134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10" name="Straight Connector 134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0" name="Group 13279"/>
            <p:cNvGrpSpPr/>
            <p:nvPr/>
          </p:nvGrpSpPr>
          <p:grpSpPr>
            <a:xfrm>
              <a:off x="6174409" y="349909"/>
              <a:ext cx="64800" cy="64800"/>
              <a:chOff x="4180032" y="3419476"/>
              <a:chExt cx="64800" cy="64800"/>
            </a:xfrm>
          </p:grpSpPr>
          <p:cxnSp>
            <p:nvCxnSpPr>
              <p:cNvPr id="13407" name="Straight Connector 134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8" name="Straight Connector 134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1" name="Group 13280"/>
            <p:cNvGrpSpPr/>
            <p:nvPr/>
          </p:nvGrpSpPr>
          <p:grpSpPr>
            <a:xfrm>
              <a:off x="6851469" y="349909"/>
              <a:ext cx="64800" cy="64800"/>
              <a:chOff x="4180032" y="3419476"/>
              <a:chExt cx="64800" cy="64800"/>
            </a:xfrm>
          </p:grpSpPr>
          <p:cxnSp>
            <p:nvCxnSpPr>
              <p:cNvPr id="13405" name="Straight Connector 134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6" name="Straight Connector 134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2" name="Group 13281"/>
            <p:cNvGrpSpPr/>
            <p:nvPr/>
          </p:nvGrpSpPr>
          <p:grpSpPr>
            <a:xfrm>
              <a:off x="7528529" y="349909"/>
              <a:ext cx="64800" cy="64800"/>
              <a:chOff x="4180032" y="3419476"/>
              <a:chExt cx="64800" cy="64800"/>
            </a:xfrm>
          </p:grpSpPr>
          <p:cxnSp>
            <p:nvCxnSpPr>
              <p:cNvPr id="13403" name="Straight Connector 134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4" name="Straight Connector 134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3" name="Group 13282"/>
            <p:cNvGrpSpPr/>
            <p:nvPr/>
          </p:nvGrpSpPr>
          <p:grpSpPr>
            <a:xfrm>
              <a:off x="8205589" y="349909"/>
              <a:ext cx="64800" cy="64800"/>
              <a:chOff x="4180032" y="3419476"/>
              <a:chExt cx="64800" cy="64800"/>
            </a:xfrm>
          </p:grpSpPr>
          <p:cxnSp>
            <p:nvCxnSpPr>
              <p:cNvPr id="13401" name="Straight Connector 134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2" name="Straight Connector 134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4" name="Group 13283"/>
            <p:cNvGrpSpPr/>
            <p:nvPr/>
          </p:nvGrpSpPr>
          <p:grpSpPr>
            <a:xfrm>
              <a:off x="757929" y="349909"/>
              <a:ext cx="64800" cy="64800"/>
              <a:chOff x="4180032" y="3419476"/>
              <a:chExt cx="64800" cy="64800"/>
            </a:xfrm>
          </p:grpSpPr>
          <p:cxnSp>
            <p:nvCxnSpPr>
              <p:cNvPr id="13399" name="Straight Connector 133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00" name="Straight Connector 133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5" name="Group 13284"/>
            <p:cNvGrpSpPr/>
            <p:nvPr/>
          </p:nvGrpSpPr>
          <p:grpSpPr>
            <a:xfrm>
              <a:off x="1434989" y="349909"/>
              <a:ext cx="64800" cy="64800"/>
              <a:chOff x="4180032" y="3419476"/>
              <a:chExt cx="64800" cy="64800"/>
            </a:xfrm>
          </p:grpSpPr>
          <p:cxnSp>
            <p:nvCxnSpPr>
              <p:cNvPr id="13397" name="Straight Connector 133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8" name="Straight Connector 133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6" name="Group 13285"/>
            <p:cNvGrpSpPr/>
            <p:nvPr/>
          </p:nvGrpSpPr>
          <p:grpSpPr>
            <a:xfrm>
              <a:off x="2382873" y="349909"/>
              <a:ext cx="64800" cy="64800"/>
              <a:chOff x="4180032" y="3419476"/>
              <a:chExt cx="64800" cy="64800"/>
            </a:xfrm>
          </p:grpSpPr>
          <p:cxnSp>
            <p:nvCxnSpPr>
              <p:cNvPr id="13395" name="Straight Connector 133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6" name="Straight Connector 133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7" name="Group 13286"/>
            <p:cNvGrpSpPr/>
            <p:nvPr/>
          </p:nvGrpSpPr>
          <p:grpSpPr>
            <a:xfrm>
              <a:off x="3466169" y="349909"/>
              <a:ext cx="64800" cy="64800"/>
              <a:chOff x="4180032" y="3419476"/>
              <a:chExt cx="64800" cy="64800"/>
            </a:xfrm>
          </p:grpSpPr>
          <p:cxnSp>
            <p:nvCxnSpPr>
              <p:cNvPr id="13393" name="Straight Connector 133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4" name="Straight Connector 133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8" name="Group 13287"/>
            <p:cNvGrpSpPr/>
            <p:nvPr/>
          </p:nvGrpSpPr>
          <p:grpSpPr>
            <a:xfrm>
              <a:off x="4143229" y="349909"/>
              <a:ext cx="64800" cy="64800"/>
              <a:chOff x="4180032" y="3419476"/>
              <a:chExt cx="64800" cy="64800"/>
            </a:xfrm>
          </p:grpSpPr>
          <p:cxnSp>
            <p:nvCxnSpPr>
              <p:cNvPr id="13391" name="Straight Connector 133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2" name="Straight Connector 133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89" name="Group 13288"/>
            <p:cNvGrpSpPr/>
            <p:nvPr/>
          </p:nvGrpSpPr>
          <p:grpSpPr>
            <a:xfrm>
              <a:off x="4549465" y="349909"/>
              <a:ext cx="64800" cy="64800"/>
              <a:chOff x="4180032" y="3419476"/>
              <a:chExt cx="64800" cy="64800"/>
            </a:xfrm>
          </p:grpSpPr>
          <p:cxnSp>
            <p:nvCxnSpPr>
              <p:cNvPr id="13389" name="Straight Connector 133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90" name="Straight Connector 133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0" name="Group 13289"/>
            <p:cNvGrpSpPr/>
            <p:nvPr/>
          </p:nvGrpSpPr>
          <p:grpSpPr>
            <a:xfrm>
              <a:off x="5226525" y="349909"/>
              <a:ext cx="64800" cy="64800"/>
              <a:chOff x="4180032" y="3419476"/>
              <a:chExt cx="64800" cy="64800"/>
            </a:xfrm>
          </p:grpSpPr>
          <p:cxnSp>
            <p:nvCxnSpPr>
              <p:cNvPr id="13387" name="Straight Connector 133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8" name="Straight Connector 133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1" name="Group 13290"/>
            <p:cNvGrpSpPr/>
            <p:nvPr/>
          </p:nvGrpSpPr>
          <p:grpSpPr>
            <a:xfrm>
              <a:off x="6309821" y="349909"/>
              <a:ext cx="64800" cy="64800"/>
              <a:chOff x="4180032" y="3419476"/>
              <a:chExt cx="64800" cy="64800"/>
            </a:xfrm>
          </p:grpSpPr>
          <p:cxnSp>
            <p:nvCxnSpPr>
              <p:cNvPr id="13385" name="Straight Connector 133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6" name="Straight Connector 133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2" name="Group 13291"/>
            <p:cNvGrpSpPr/>
            <p:nvPr/>
          </p:nvGrpSpPr>
          <p:grpSpPr>
            <a:xfrm>
              <a:off x="6986881" y="349909"/>
              <a:ext cx="64800" cy="64800"/>
              <a:chOff x="4180032" y="3419476"/>
              <a:chExt cx="64800" cy="64800"/>
            </a:xfrm>
          </p:grpSpPr>
          <p:cxnSp>
            <p:nvCxnSpPr>
              <p:cNvPr id="13383" name="Straight Connector 133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4" name="Straight Connector 133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3" name="Group 13292"/>
            <p:cNvGrpSpPr/>
            <p:nvPr/>
          </p:nvGrpSpPr>
          <p:grpSpPr>
            <a:xfrm>
              <a:off x="7663941" y="349909"/>
              <a:ext cx="64800" cy="64800"/>
              <a:chOff x="4180032" y="3419476"/>
              <a:chExt cx="64800" cy="64800"/>
            </a:xfrm>
          </p:grpSpPr>
          <p:cxnSp>
            <p:nvCxnSpPr>
              <p:cNvPr id="13381" name="Straight Connector 133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2" name="Straight Connector 133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4" name="Group 13293"/>
            <p:cNvGrpSpPr/>
            <p:nvPr/>
          </p:nvGrpSpPr>
          <p:grpSpPr>
            <a:xfrm>
              <a:off x="8341001" y="349909"/>
              <a:ext cx="64800" cy="64800"/>
              <a:chOff x="4180032" y="3419476"/>
              <a:chExt cx="64800" cy="64800"/>
            </a:xfrm>
          </p:grpSpPr>
          <p:cxnSp>
            <p:nvCxnSpPr>
              <p:cNvPr id="13379" name="Straight Connector 133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80" name="Straight Connector 133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5" name="Group 13294"/>
            <p:cNvGrpSpPr/>
            <p:nvPr/>
          </p:nvGrpSpPr>
          <p:grpSpPr>
            <a:xfrm>
              <a:off x="893341" y="349909"/>
              <a:ext cx="64800" cy="64800"/>
              <a:chOff x="4180032" y="3419476"/>
              <a:chExt cx="64800" cy="64800"/>
            </a:xfrm>
          </p:grpSpPr>
          <p:cxnSp>
            <p:nvCxnSpPr>
              <p:cNvPr id="13377" name="Straight Connector 133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8" name="Straight Connector 133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6" name="Group 13295"/>
            <p:cNvGrpSpPr/>
            <p:nvPr/>
          </p:nvGrpSpPr>
          <p:grpSpPr>
            <a:xfrm>
              <a:off x="1570401" y="349909"/>
              <a:ext cx="64800" cy="64800"/>
              <a:chOff x="4180032" y="3419476"/>
              <a:chExt cx="64800" cy="64800"/>
            </a:xfrm>
          </p:grpSpPr>
          <p:cxnSp>
            <p:nvCxnSpPr>
              <p:cNvPr id="13375" name="Straight Connector 133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6" name="Straight Connector 133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7" name="Group 13296"/>
            <p:cNvGrpSpPr/>
            <p:nvPr/>
          </p:nvGrpSpPr>
          <p:grpSpPr>
            <a:xfrm>
              <a:off x="2518285" y="349909"/>
              <a:ext cx="64800" cy="64800"/>
              <a:chOff x="4180032" y="3419476"/>
              <a:chExt cx="64800" cy="64800"/>
            </a:xfrm>
          </p:grpSpPr>
          <p:cxnSp>
            <p:nvCxnSpPr>
              <p:cNvPr id="13373" name="Straight Connector 133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4" name="Straight Connector 133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8" name="Group 13297"/>
            <p:cNvGrpSpPr/>
            <p:nvPr/>
          </p:nvGrpSpPr>
          <p:grpSpPr>
            <a:xfrm>
              <a:off x="3601581" y="349909"/>
              <a:ext cx="64800" cy="64800"/>
              <a:chOff x="4180032" y="3419476"/>
              <a:chExt cx="64800" cy="64800"/>
            </a:xfrm>
          </p:grpSpPr>
          <p:cxnSp>
            <p:nvCxnSpPr>
              <p:cNvPr id="13371" name="Straight Connector 133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2" name="Straight Connector 133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99" name="Group 13298"/>
            <p:cNvGrpSpPr/>
            <p:nvPr/>
          </p:nvGrpSpPr>
          <p:grpSpPr>
            <a:xfrm>
              <a:off x="4684877" y="349909"/>
              <a:ext cx="64800" cy="64800"/>
              <a:chOff x="4180032" y="3419476"/>
              <a:chExt cx="64800" cy="64800"/>
            </a:xfrm>
          </p:grpSpPr>
          <p:cxnSp>
            <p:nvCxnSpPr>
              <p:cNvPr id="13369" name="Straight Connector 133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70" name="Straight Connector 133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0" name="Group 13299"/>
            <p:cNvGrpSpPr/>
            <p:nvPr/>
          </p:nvGrpSpPr>
          <p:grpSpPr>
            <a:xfrm>
              <a:off x="5361937" y="349909"/>
              <a:ext cx="64800" cy="64800"/>
              <a:chOff x="4180032" y="3419476"/>
              <a:chExt cx="64800" cy="64800"/>
            </a:xfrm>
          </p:grpSpPr>
          <p:cxnSp>
            <p:nvCxnSpPr>
              <p:cNvPr id="13367" name="Straight Connector 133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8" name="Straight Connector 133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1" name="Group 13300"/>
            <p:cNvGrpSpPr/>
            <p:nvPr/>
          </p:nvGrpSpPr>
          <p:grpSpPr>
            <a:xfrm>
              <a:off x="5768173" y="349909"/>
              <a:ext cx="64800" cy="64800"/>
              <a:chOff x="4180032" y="3419476"/>
              <a:chExt cx="64800" cy="64800"/>
            </a:xfrm>
          </p:grpSpPr>
          <p:cxnSp>
            <p:nvCxnSpPr>
              <p:cNvPr id="13365" name="Straight Connector 133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6" name="Straight Connector 133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2" name="Group 13301"/>
            <p:cNvGrpSpPr/>
            <p:nvPr/>
          </p:nvGrpSpPr>
          <p:grpSpPr>
            <a:xfrm>
              <a:off x="6445233" y="349909"/>
              <a:ext cx="64800" cy="64800"/>
              <a:chOff x="4180032" y="3419476"/>
              <a:chExt cx="64800" cy="64800"/>
            </a:xfrm>
          </p:grpSpPr>
          <p:cxnSp>
            <p:nvCxnSpPr>
              <p:cNvPr id="13363" name="Straight Connector 133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4" name="Straight Connector 133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3" name="Group 13302"/>
            <p:cNvGrpSpPr/>
            <p:nvPr/>
          </p:nvGrpSpPr>
          <p:grpSpPr>
            <a:xfrm>
              <a:off x="7122293" y="349909"/>
              <a:ext cx="64800" cy="64800"/>
              <a:chOff x="4180032" y="3419476"/>
              <a:chExt cx="64800" cy="64800"/>
            </a:xfrm>
          </p:grpSpPr>
          <p:cxnSp>
            <p:nvCxnSpPr>
              <p:cNvPr id="13361" name="Straight Connector 133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2" name="Straight Connector 133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4" name="Group 13303"/>
            <p:cNvGrpSpPr/>
            <p:nvPr/>
          </p:nvGrpSpPr>
          <p:grpSpPr>
            <a:xfrm>
              <a:off x="7799353" y="349909"/>
              <a:ext cx="64800" cy="64800"/>
              <a:chOff x="4180032" y="3419476"/>
              <a:chExt cx="64800" cy="64800"/>
            </a:xfrm>
          </p:grpSpPr>
          <p:cxnSp>
            <p:nvCxnSpPr>
              <p:cNvPr id="13359" name="Straight Connector 133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60" name="Straight Connector 133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5" name="Group 13304"/>
            <p:cNvGrpSpPr/>
            <p:nvPr/>
          </p:nvGrpSpPr>
          <p:grpSpPr>
            <a:xfrm>
              <a:off x="8476413" y="349909"/>
              <a:ext cx="64800" cy="64800"/>
              <a:chOff x="4180032" y="3419476"/>
              <a:chExt cx="64800" cy="64800"/>
            </a:xfrm>
          </p:grpSpPr>
          <p:cxnSp>
            <p:nvCxnSpPr>
              <p:cNvPr id="13357" name="Straight Connector 133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8" name="Straight Connector 133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6" name="Group 13305"/>
            <p:cNvGrpSpPr/>
            <p:nvPr/>
          </p:nvGrpSpPr>
          <p:grpSpPr>
            <a:xfrm>
              <a:off x="1705813" y="349909"/>
              <a:ext cx="64800" cy="64800"/>
              <a:chOff x="4180032" y="3419476"/>
              <a:chExt cx="64800" cy="64800"/>
            </a:xfrm>
          </p:grpSpPr>
          <p:cxnSp>
            <p:nvCxnSpPr>
              <p:cNvPr id="13355" name="Straight Connector 133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6" name="Straight Connector 133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7" name="Group 13306"/>
            <p:cNvGrpSpPr/>
            <p:nvPr/>
          </p:nvGrpSpPr>
          <p:grpSpPr>
            <a:xfrm>
              <a:off x="2653697" y="349909"/>
              <a:ext cx="64800" cy="64800"/>
              <a:chOff x="4180032" y="3419476"/>
              <a:chExt cx="64800" cy="64800"/>
            </a:xfrm>
          </p:grpSpPr>
          <p:cxnSp>
            <p:nvCxnSpPr>
              <p:cNvPr id="13353" name="Straight Connector 133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4" name="Straight Connector 133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8" name="Group 13307"/>
            <p:cNvGrpSpPr/>
            <p:nvPr/>
          </p:nvGrpSpPr>
          <p:grpSpPr>
            <a:xfrm>
              <a:off x="3736993" y="349909"/>
              <a:ext cx="64800" cy="64800"/>
              <a:chOff x="4180032" y="3419476"/>
              <a:chExt cx="64800" cy="64800"/>
            </a:xfrm>
          </p:grpSpPr>
          <p:cxnSp>
            <p:nvCxnSpPr>
              <p:cNvPr id="13351" name="Straight Connector 133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2" name="Straight Connector 133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09" name="Group 13308"/>
            <p:cNvGrpSpPr/>
            <p:nvPr/>
          </p:nvGrpSpPr>
          <p:grpSpPr>
            <a:xfrm>
              <a:off x="4278641" y="349909"/>
              <a:ext cx="64800" cy="64800"/>
              <a:chOff x="4180032" y="3419476"/>
              <a:chExt cx="64800" cy="64800"/>
            </a:xfrm>
          </p:grpSpPr>
          <p:cxnSp>
            <p:nvCxnSpPr>
              <p:cNvPr id="13349" name="Straight Connector 133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50" name="Straight Connector 133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0" name="Group 13309"/>
            <p:cNvGrpSpPr/>
            <p:nvPr/>
          </p:nvGrpSpPr>
          <p:grpSpPr>
            <a:xfrm>
              <a:off x="4820289" y="349909"/>
              <a:ext cx="64800" cy="64800"/>
              <a:chOff x="4180032" y="3419476"/>
              <a:chExt cx="64800" cy="64800"/>
            </a:xfrm>
          </p:grpSpPr>
          <p:cxnSp>
            <p:nvCxnSpPr>
              <p:cNvPr id="13347" name="Straight Connector 133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8" name="Straight Connector 133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1" name="Group 13310"/>
            <p:cNvGrpSpPr/>
            <p:nvPr/>
          </p:nvGrpSpPr>
          <p:grpSpPr>
            <a:xfrm>
              <a:off x="5497349" y="349909"/>
              <a:ext cx="64800" cy="64800"/>
              <a:chOff x="4180032" y="3419476"/>
              <a:chExt cx="64800" cy="64800"/>
            </a:xfrm>
          </p:grpSpPr>
          <p:cxnSp>
            <p:nvCxnSpPr>
              <p:cNvPr id="13345" name="Straight Connector 133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6" name="Straight Connector 133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2" name="Group 13311"/>
            <p:cNvGrpSpPr/>
            <p:nvPr/>
          </p:nvGrpSpPr>
          <p:grpSpPr>
            <a:xfrm>
              <a:off x="5903585" y="349909"/>
              <a:ext cx="64800" cy="64800"/>
              <a:chOff x="4180032" y="3419476"/>
              <a:chExt cx="64800" cy="64800"/>
            </a:xfrm>
          </p:grpSpPr>
          <p:cxnSp>
            <p:nvCxnSpPr>
              <p:cNvPr id="13343" name="Straight Connector 133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4" name="Straight Connector 133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3" name="Group 13312"/>
            <p:cNvGrpSpPr/>
            <p:nvPr/>
          </p:nvGrpSpPr>
          <p:grpSpPr>
            <a:xfrm>
              <a:off x="6580645" y="349909"/>
              <a:ext cx="64800" cy="64800"/>
              <a:chOff x="4180032" y="3419476"/>
              <a:chExt cx="64800" cy="64800"/>
            </a:xfrm>
          </p:grpSpPr>
          <p:cxnSp>
            <p:nvCxnSpPr>
              <p:cNvPr id="13341" name="Straight Connector 133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2" name="Straight Connector 133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4" name="Group 13313"/>
            <p:cNvGrpSpPr/>
            <p:nvPr/>
          </p:nvGrpSpPr>
          <p:grpSpPr>
            <a:xfrm>
              <a:off x="7257705" y="349909"/>
              <a:ext cx="64800" cy="64800"/>
              <a:chOff x="4180032" y="3419476"/>
              <a:chExt cx="64800" cy="64800"/>
            </a:xfrm>
          </p:grpSpPr>
          <p:cxnSp>
            <p:nvCxnSpPr>
              <p:cNvPr id="13339" name="Straight Connector 133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40" name="Straight Connector 133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5" name="Group 13314"/>
            <p:cNvGrpSpPr/>
            <p:nvPr/>
          </p:nvGrpSpPr>
          <p:grpSpPr>
            <a:xfrm>
              <a:off x="7934765" y="349909"/>
              <a:ext cx="64800" cy="64800"/>
              <a:chOff x="4180032" y="3419476"/>
              <a:chExt cx="64800" cy="64800"/>
            </a:xfrm>
          </p:grpSpPr>
          <p:cxnSp>
            <p:nvCxnSpPr>
              <p:cNvPr id="13337" name="Straight Connector 133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8" name="Straight Connector 133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6" name="Group 13315"/>
            <p:cNvGrpSpPr/>
            <p:nvPr/>
          </p:nvGrpSpPr>
          <p:grpSpPr>
            <a:xfrm>
              <a:off x="8611825" y="349909"/>
              <a:ext cx="64800" cy="64800"/>
              <a:chOff x="4180032" y="3419476"/>
              <a:chExt cx="64800" cy="64800"/>
            </a:xfrm>
          </p:grpSpPr>
          <p:cxnSp>
            <p:nvCxnSpPr>
              <p:cNvPr id="13335" name="Straight Connector 133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6" name="Straight Connector 133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7" name="Group 13316"/>
            <p:cNvGrpSpPr/>
            <p:nvPr/>
          </p:nvGrpSpPr>
          <p:grpSpPr>
            <a:xfrm>
              <a:off x="1028753" y="349909"/>
              <a:ext cx="64800" cy="64800"/>
              <a:chOff x="4180032" y="3419476"/>
              <a:chExt cx="64800" cy="64800"/>
            </a:xfrm>
          </p:grpSpPr>
          <p:cxnSp>
            <p:nvCxnSpPr>
              <p:cNvPr id="13333" name="Straight Connector 133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4" name="Straight Connector 133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8" name="Group 13317"/>
            <p:cNvGrpSpPr/>
            <p:nvPr/>
          </p:nvGrpSpPr>
          <p:grpSpPr>
            <a:xfrm>
              <a:off x="1841225" y="349909"/>
              <a:ext cx="64800" cy="64800"/>
              <a:chOff x="4180032" y="3419476"/>
              <a:chExt cx="64800" cy="64800"/>
            </a:xfrm>
          </p:grpSpPr>
          <p:cxnSp>
            <p:nvCxnSpPr>
              <p:cNvPr id="13331" name="Straight Connector 133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2" name="Straight Connector 133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19" name="Group 13318"/>
            <p:cNvGrpSpPr/>
            <p:nvPr/>
          </p:nvGrpSpPr>
          <p:grpSpPr>
            <a:xfrm>
              <a:off x="2789109" y="349909"/>
              <a:ext cx="64800" cy="64800"/>
              <a:chOff x="4180032" y="3419476"/>
              <a:chExt cx="64800" cy="64800"/>
            </a:xfrm>
          </p:grpSpPr>
          <p:cxnSp>
            <p:nvCxnSpPr>
              <p:cNvPr id="13329" name="Straight Connector 133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30" name="Straight Connector 133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20" name="Group 13319"/>
            <p:cNvGrpSpPr/>
            <p:nvPr/>
          </p:nvGrpSpPr>
          <p:grpSpPr>
            <a:xfrm>
              <a:off x="1976637" y="349909"/>
              <a:ext cx="64800" cy="64800"/>
              <a:chOff x="4180032" y="3419476"/>
              <a:chExt cx="64800" cy="64800"/>
            </a:xfrm>
          </p:grpSpPr>
          <p:cxnSp>
            <p:nvCxnSpPr>
              <p:cNvPr id="13327" name="Straight Connector 133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28" name="Straight Connector 133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21" name="Group 13320"/>
            <p:cNvGrpSpPr/>
            <p:nvPr/>
          </p:nvGrpSpPr>
          <p:grpSpPr>
            <a:xfrm>
              <a:off x="2924521" y="349909"/>
              <a:ext cx="64800" cy="64800"/>
              <a:chOff x="4180032" y="3419476"/>
              <a:chExt cx="64800" cy="64800"/>
            </a:xfrm>
          </p:grpSpPr>
          <p:cxnSp>
            <p:nvCxnSpPr>
              <p:cNvPr id="13325" name="Straight Connector 133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26" name="Straight Connector 133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322" name="Group 13321"/>
            <p:cNvGrpSpPr/>
            <p:nvPr/>
          </p:nvGrpSpPr>
          <p:grpSpPr>
            <a:xfrm>
              <a:off x="3059933" y="349909"/>
              <a:ext cx="64800" cy="64800"/>
              <a:chOff x="4180032" y="3419476"/>
              <a:chExt cx="64800" cy="64800"/>
            </a:xfrm>
          </p:grpSpPr>
          <p:cxnSp>
            <p:nvCxnSpPr>
              <p:cNvPr id="13323" name="Straight Connector 133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24" name="Straight Connector 133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449" name="Group 13448"/>
          <p:cNvGrpSpPr/>
          <p:nvPr/>
        </p:nvGrpSpPr>
        <p:grpSpPr>
          <a:xfrm>
            <a:off x="468924" y="2160668"/>
            <a:ext cx="11280435" cy="64800"/>
            <a:chOff x="351693" y="349909"/>
            <a:chExt cx="8460326" cy="64800"/>
          </a:xfrm>
        </p:grpSpPr>
        <p:grpSp>
          <p:nvGrpSpPr>
            <p:cNvPr id="13450" name="Group 13449"/>
            <p:cNvGrpSpPr/>
            <p:nvPr/>
          </p:nvGrpSpPr>
          <p:grpSpPr>
            <a:xfrm>
              <a:off x="351693" y="349909"/>
              <a:ext cx="64800" cy="64800"/>
              <a:chOff x="4180032" y="3419476"/>
              <a:chExt cx="64800" cy="64800"/>
            </a:xfrm>
          </p:grpSpPr>
          <p:cxnSp>
            <p:nvCxnSpPr>
              <p:cNvPr id="13637" name="Straight Connector 13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8" name="Straight Connector 13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1" name="Group 13450"/>
            <p:cNvGrpSpPr/>
            <p:nvPr/>
          </p:nvGrpSpPr>
          <p:grpSpPr>
            <a:xfrm>
              <a:off x="487105" y="349909"/>
              <a:ext cx="64800" cy="64800"/>
              <a:chOff x="4180032" y="3419476"/>
              <a:chExt cx="64800" cy="64800"/>
            </a:xfrm>
          </p:grpSpPr>
          <p:cxnSp>
            <p:nvCxnSpPr>
              <p:cNvPr id="13635" name="Straight Connector 13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6" name="Straight Connector 13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2" name="Group 13451"/>
            <p:cNvGrpSpPr/>
            <p:nvPr/>
          </p:nvGrpSpPr>
          <p:grpSpPr>
            <a:xfrm>
              <a:off x="622517" y="349909"/>
              <a:ext cx="64800" cy="64800"/>
              <a:chOff x="4180032" y="3419476"/>
              <a:chExt cx="64800" cy="64800"/>
            </a:xfrm>
          </p:grpSpPr>
          <p:cxnSp>
            <p:nvCxnSpPr>
              <p:cNvPr id="13633" name="Straight Connector 13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4" name="Straight Connector 13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3" name="Group 13452"/>
            <p:cNvGrpSpPr/>
            <p:nvPr/>
          </p:nvGrpSpPr>
          <p:grpSpPr>
            <a:xfrm>
              <a:off x="1164165" y="349909"/>
              <a:ext cx="64800" cy="64800"/>
              <a:chOff x="4180032" y="3419476"/>
              <a:chExt cx="64800" cy="64800"/>
            </a:xfrm>
          </p:grpSpPr>
          <p:cxnSp>
            <p:nvCxnSpPr>
              <p:cNvPr id="13631" name="Straight Connector 13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2" name="Straight Connector 13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4" name="Group 13453"/>
            <p:cNvGrpSpPr/>
            <p:nvPr/>
          </p:nvGrpSpPr>
          <p:grpSpPr>
            <a:xfrm>
              <a:off x="2112049" y="349909"/>
              <a:ext cx="64800" cy="64800"/>
              <a:chOff x="4180032" y="3419476"/>
              <a:chExt cx="64800" cy="64800"/>
            </a:xfrm>
          </p:grpSpPr>
          <p:cxnSp>
            <p:nvCxnSpPr>
              <p:cNvPr id="13629" name="Straight Connector 13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30" name="Straight Connector 13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5" name="Group 13454"/>
            <p:cNvGrpSpPr/>
            <p:nvPr/>
          </p:nvGrpSpPr>
          <p:grpSpPr>
            <a:xfrm>
              <a:off x="3195345" y="349909"/>
              <a:ext cx="64800" cy="64800"/>
              <a:chOff x="4180032" y="3419476"/>
              <a:chExt cx="64800" cy="64800"/>
            </a:xfrm>
          </p:grpSpPr>
          <p:cxnSp>
            <p:nvCxnSpPr>
              <p:cNvPr id="13627" name="Straight Connector 13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8" name="Straight Connector 13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6" name="Group 13455"/>
            <p:cNvGrpSpPr/>
            <p:nvPr/>
          </p:nvGrpSpPr>
          <p:grpSpPr>
            <a:xfrm>
              <a:off x="3872405" y="349909"/>
              <a:ext cx="64800" cy="64800"/>
              <a:chOff x="4180032" y="3419476"/>
              <a:chExt cx="64800" cy="64800"/>
            </a:xfrm>
          </p:grpSpPr>
          <p:cxnSp>
            <p:nvCxnSpPr>
              <p:cNvPr id="13625" name="Straight Connector 13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6" name="Straight Connector 13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7" name="Group 13456"/>
            <p:cNvGrpSpPr/>
            <p:nvPr/>
          </p:nvGrpSpPr>
          <p:grpSpPr>
            <a:xfrm>
              <a:off x="4955701" y="349909"/>
              <a:ext cx="64800" cy="64800"/>
              <a:chOff x="4180032" y="3419476"/>
              <a:chExt cx="64800" cy="64800"/>
            </a:xfrm>
          </p:grpSpPr>
          <p:cxnSp>
            <p:nvCxnSpPr>
              <p:cNvPr id="13623" name="Straight Connector 13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4" name="Straight Connector 13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8" name="Group 13457"/>
            <p:cNvGrpSpPr/>
            <p:nvPr/>
          </p:nvGrpSpPr>
          <p:grpSpPr>
            <a:xfrm>
              <a:off x="5632761" y="349909"/>
              <a:ext cx="64800" cy="64800"/>
              <a:chOff x="4180032" y="3419476"/>
              <a:chExt cx="64800" cy="64800"/>
            </a:xfrm>
          </p:grpSpPr>
          <p:cxnSp>
            <p:nvCxnSpPr>
              <p:cNvPr id="13621" name="Straight Connector 13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2" name="Straight Connector 13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59" name="Group 13458"/>
            <p:cNvGrpSpPr/>
            <p:nvPr/>
          </p:nvGrpSpPr>
          <p:grpSpPr>
            <a:xfrm>
              <a:off x="6038997" y="349909"/>
              <a:ext cx="64800" cy="64800"/>
              <a:chOff x="4180032" y="3419476"/>
              <a:chExt cx="64800" cy="64800"/>
            </a:xfrm>
          </p:grpSpPr>
          <p:cxnSp>
            <p:nvCxnSpPr>
              <p:cNvPr id="13619" name="Straight Connector 13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20" name="Straight Connector 13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0" name="Group 13459"/>
            <p:cNvGrpSpPr/>
            <p:nvPr/>
          </p:nvGrpSpPr>
          <p:grpSpPr>
            <a:xfrm>
              <a:off x="6716057" y="349909"/>
              <a:ext cx="64800" cy="64800"/>
              <a:chOff x="4180032" y="3419476"/>
              <a:chExt cx="64800" cy="64800"/>
            </a:xfrm>
          </p:grpSpPr>
          <p:cxnSp>
            <p:nvCxnSpPr>
              <p:cNvPr id="13617" name="Straight Connector 13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8" name="Straight Connector 13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1" name="Group 13460"/>
            <p:cNvGrpSpPr/>
            <p:nvPr/>
          </p:nvGrpSpPr>
          <p:grpSpPr>
            <a:xfrm>
              <a:off x="7393117" y="349909"/>
              <a:ext cx="64800" cy="64800"/>
              <a:chOff x="4180032" y="3419476"/>
              <a:chExt cx="64800" cy="64800"/>
            </a:xfrm>
          </p:grpSpPr>
          <p:cxnSp>
            <p:nvCxnSpPr>
              <p:cNvPr id="13615" name="Straight Connector 13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6" name="Straight Connector 13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2" name="Group 13461"/>
            <p:cNvGrpSpPr/>
            <p:nvPr/>
          </p:nvGrpSpPr>
          <p:grpSpPr>
            <a:xfrm>
              <a:off x="8070177" y="349909"/>
              <a:ext cx="64800" cy="64800"/>
              <a:chOff x="4180032" y="3419476"/>
              <a:chExt cx="64800" cy="64800"/>
            </a:xfrm>
          </p:grpSpPr>
          <p:cxnSp>
            <p:nvCxnSpPr>
              <p:cNvPr id="13613" name="Straight Connector 13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4" name="Straight Connector 13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3" name="Group 13462"/>
            <p:cNvGrpSpPr/>
            <p:nvPr/>
          </p:nvGrpSpPr>
          <p:grpSpPr>
            <a:xfrm>
              <a:off x="8747219" y="349909"/>
              <a:ext cx="64800" cy="64800"/>
              <a:chOff x="4180032" y="3419476"/>
              <a:chExt cx="64800" cy="64800"/>
            </a:xfrm>
          </p:grpSpPr>
          <p:cxnSp>
            <p:nvCxnSpPr>
              <p:cNvPr id="13611" name="Straight Connector 136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2" name="Straight Connector 136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4" name="Group 13463"/>
            <p:cNvGrpSpPr/>
            <p:nvPr/>
          </p:nvGrpSpPr>
          <p:grpSpPr>
            <a:xfrm>
              <a:off x="1299577" y="349909"/>
              <a:ext cx="64800" cy="64800"/>
              <a:chOff x="4180032" y="3419476"/>
              <a:chExt cx="64800" cy="64800"/>
            </a:xfrm>
          </p:grpSpPr>
          <p:cxnSp>
            <p:nvCxnSpPr>
              <p:cNvPr id="13609" name="Straight Connector 136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10" name="Straight Connector 136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5" name="Group 13464"/>
            <p:cNvGrpSpPr/>
            <p:nvPr/>
          </p:nvGrpSpPr>
          <p:grpSpPr>
            <a:xfrm>
              <a:off x="2247461" y="349909"/>
              <a:ext cx="64800" cy="64800"/>
              <a:chOff x="4180032" y="3419476"/>
              <a:chExt cx="64800" cy="64800"/>
            </a:xfrm>
          </p:grpSpPr>
          <p:cxnSp>
            <p:nvCxnSpPr>
              <p:cNvPr id="13607" name="Straight Connector 136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8" name="Straight Connector 136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6" name="Group 13465"/>
            <p:cNvGrpSpPr/>
            <p:nvPr/>
          </p:nvGrpSpPr>
          <p:grpSpPr>
            <a:xfrm>
              <a:off x="3330757" y="349909"/>
              <a:ext cx="64800" cy="64800"/>
              <a:chOff x="4180032" y="3419476"/>
              <a:chExt cx="64800" cy="64800"/>
            </a:xfrm>
          </p:grpSpPr>
          <p:cxnSp>
            <p:nvCxnSpPr>
              <p:cNvPr id="13605" name="Straight Connector 136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6" name="Straight Connector 136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7" name="Group 13466"/>
            <p:cNvGrpSpPr/>
            <p:nvPr/>
          </p:nvGrpSpPr>
          <p:grpSpPr>
            <a:xfrm>
              <a:off x="4007817" y="349909"/>
              <a:ext cx="64800" cy="64800"/>
              <a:chOff x="4180032" y="3419476"/>
              <a:chExt cx="64800" cy="64800"/>
            </a:xfrm>
          </p:grpSpPr>
          <p:cxnSp>
            <p:nvCxnSpPr>
              <p:cNvPr id="13603" name="Straight Connector 136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4" name="Straight Connector 136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8" name="Group 13467"/>
            <p:cNvGrpSpPr/>
            <p:nvPr/>
          </p:nvGrpSpPr>
          <p:grpSpPr>
            <a:xfrm>
              <a:off x="4414053" y="349909"/>
              <a:ext cx="64800" cy="64800"/>
              <a:chOff x="4180032" y="3419476"/>
              <a:chExt cx="64800" cy="64800"/>
            </a:xfrm>
          </p:grpSpPr>
          <p:cxnSp>
            <p:nvCxnSpPr>
              <p:cNvPr id="13601" name="Straight Connector 136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2" name="Straight Connector 136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69" name="Group 13468"/>
            <p:cNvGrpSpPr/>
            <p:nvPr/>
          </p:nvGrpSpPr>
          <p:grpSpPr>
            <a:xfrm>
              <a:off x="5091113" y="349909"/>
              <a:ext cx="64800" cy="64800"/>
              <a:chOff x="4180032" y="3419476"/>
              <a:chExt cx="64800" cy="64800"/>
            </a:xfrm>
          </p:grpSpPr>
          <p:cxnSp>
            <p:nvCxnSpPr>
              <p:cNvPr id="13599" name="Straight Connector 135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00" name="Straight Connector 135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0" name="Group 13469"/>
            <p:cNvGrpSpPr/>
            <p:nvPr/>
          </p:nvGrpSpPr>
          <p:grpSpPr>
            <a:xfrm>
              <a:off x="6174409" y="349909"/>
              <a:ext cx="64800" cy="64800"/>
              <a:chOff x="4180032" y="3419476"/>
              <a:chExt cx="64800" cy="64800"/>
            </a:xfrm>
          </p:grpSpPr>
          <p:cxnSp>
            <p:nvCxnSpPr>
              <p:cNvPr id="13597" name="Straight Connector 135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8" name="Straight Connector 135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1" name="Group 13470"/>
            <p:cNvGrpSpPr/>
            <p:nvPr/>
          </p:nvGrpSpPr>
          <p:grpSpPr>
            <a:xfrm>
              <a:off x="6851469" y="349909"/>
              <a:ext cx="64800" cy="64800"/>
              <a:chOff x="4180032" y="3419476"/>
              <a:chExt cx="64800" cy="64800"/>
            </a:xfrm>
          </p:grpSpPr>
          <p:cxnSp>
            <p:nvCxnSpPr>
              <p:cNvPr id="13595" name="Straight Connector 135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6" name="Straight Connector 135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2" name="Group 13471"/>
            <p:cNvGrpSpPr/>
            <p:nvPr/>
          </p:nvGrpSpPr>
          <p:grpSpPr>
            <a:xfrm>
              <a:off x="7528529" y="349909"/>
              <a:ext cx="64800" cy="64800"/>
              <a:chOff x="4180032" y="3419476"/>
              <a:chExt cx="64800" cy="64800"/>
            </a:xfrm>
          </p:grpSpPr>
          <p:cxnSp>
            <p:nvCxnSpPr>
              <p:cNvPr id="13593" name="Straight Connector 135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4" name="Straight Connector 135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3" name="Group 13472"/>
            <p:cNvGrpSpPr/>
            <p:nvPr/>
          </p:nvGrpSpPr>
          <p:grpSpPr>
            <a:xfrm>
              <a:off x="8205589" y="349909"/>
              <a:ext cx="64800" cy="64800"/>
              <a:chOff x="4180032" y="3419476"/>
              <a:chExt cx="64800" cy="64800"/>
            </a:xfrm>
          </p:grpSpPr>
          <p:cxnSp>
            <p:nvCxnSpPr>
              <p:cNvPr id="13591" name="Straight Connector 135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2" name="Straight Connector 135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4" name="Group 13473"/>
            <p:cNvGrpSpPr/>
            <p:nvPr/>
          </p:nvGrpSpPr>
          <p:grpSpPr>
            <a:xfrm>
              <a:off x="757929" y="349909"/>
              <a:ext cx="64800" cy="64800"/>
              <a:chOff x="4180032" y="3419476"/>
              <a:chExt cx="64800" cy="64800"/>
            </a:xfrm>
          </p:grpSpPr>
          <p:cxnSp>
            <p:nvCxnSpPr>
              <p:cNvPr id="13589" name="Straight Connector 135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90" name="Straight Connector 135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5" name="Group 13474"/>
            <p:cNvGrpSpPr/>
            <p:nvPr/>
          </p:nvGrpSpPr>
          <p:grpSpPr>
            <a:xfrm>
              <a:off x="1434989" y="349909"/>
              <a:ext cx="64800" cy="64800"/>
              <a:chOff x="4180032" y="3419476"/>
              <a:chExt cx="64800" cy="64800"/>
            </a:xfrm>
          </p:grpSpPr>
          <p:cxnSp>
            <p:nvCxnSpPr>
              <p:cNvPr id="13587" name="Straight Connector 135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8" name="Straight Connector 135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6" name="Group 13475"/>
            <p:cNvGrpSpPr/>
            <p:nvPr/>
          </p:nvGrpSpPr>
          <p:grpSpPr>
            <a:xfrm>
              <a:off x="2382873" y="349909"/>
              <a:ext cx="64800" cy="64800"/>
              <a:chOff x="4180032" y="3419476"/>
              <a:chExt cx="64800" cy="64800"/>
            </a:xfrm>
          </p:grpSpPr>
          <p:cxnSp>
            <p:nvCxnSpPr>
              <p:cNvPr id="13585" name="Straight Connector 135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6" name="Straight Connector 135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7" name="Group 13476"/>
            <p:cNvGrpSpPr/>
            <p:nvPr/>
          </p:nvGrpSpPr>
          <p:grpSpPr>
            <a:xfrm>
              <a:off x="3466169" y="349909"/>
              <a:ext cx="64800" cy="64800"/>
              <a:chOff x="4180032" y="3419476"/>
              <a:chExt cx="64800" cy="64800"/>
            </a:xfrm>
          </p:grpSpPr>
          <p:cxnSp>
            <p:nvCxnSpPr>
              <p:cNvPr id="13583" name="Straight Connector 135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4" name="Straight Connector 135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8" name="Group 13477"/>
            <p:cNvGrpSpPr/>
            <p:nvPr/>
          </p:nvGrpSpPr>
          <p:grpSpPr>
            <a:xfrm>
              <a:off x="4143229" y="349909"/>
              <a:ext cx="64800" cy="64800"/>
              <a:chOff x="4180032" y="3419476"/>
              <a:chExt cx="64800" cy="64800"/>
            </a:xfrm>
          </p:grpSpPr>
          <p:cxnSp>
            <p:nvCxnSpPr>
              <p:cNvPr id="13581" name="Straight Connector 135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2" name="Straight Connector 135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79" name="Group 13478"/>
            <p:cNvGrpSpPr/>
            <p:nvPr/>
          </p:nvGrpSpPr>
          <p:grpSpPr>
            <a:xfrm>
              <a:off x="4549465" y="349909"/>
              <a:ext cx="64800" cy="64800"/>
              <a:chOff x="4180032" y="3419476"/>
              <a:chExt cx="64800" cy="64800"/>
            </a:xfrm>
          </p:grpSpPr>
          <p:cxnSp>
            <p:nvCxnSpPr>
              <p:cNvPr id="13579" name="Straight Connector 135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80" name="Straight Connector 135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0" name="Group 13479"/>
            <p:cNvGrpSpPr/>
            <p:nvPr/>
          </p:nvGrpSpPr>
          <p:grpSpPr>
            <a:xfrm>
              <a:off x="5226525" y="349909"/>
              <a:ext cx="64800" cy="64800"/>
              <a:chOff x="4180032" y="3419476"/>
              <a:chExt cx="64800" cy="64800"/>
            </a:xfrm>
          </p:grpSpPr>
          <p:cxnSp>
            <p:nvCxnSpPr>
              <p:cNvPr id="13577" name="Straight Connector 135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8" name="Straight Connector 135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1" name="Group 13480"/>
            <p:cNvGrpSpPr/>
            <p:nvPr/>
          </p:nvGrpSpPr>
          <p:grpSpPr>
            <a:xfrm>
              <a:off x="6309821" y="349909"/>
              <a:ext cx="64800" cy="64800"/>
              <a:chOff x="4180032" y="3419476"/>
              <a:chExt cx="64800" cy="64800"/>
            </a:xfrm>
          </p:grpSpPr>
          <p:cxnSp>
            <p:nvCxnSpPr>
              <p:cNvPr id="13575" name="Straight Connector 135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6" name="Straight Connector 135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2" name="Group 13481"/>
            <p:cNvGrpSpPr/>
            <p:nvPr/>
          </p:nvGrpSpPr>
          <p:grpSpPr>
            <a:xfrm>
              <a:off x="6986881" y="349909"/>
              <a:ext cx="64800" cy="64800"/>
              <a:chOff x="4180032" y="3419476"/>
              <a:chExt cx="64800" cy="64800"/>
            </a:xfrm>
          </p:grpSpPr>
          <p:cxnSp>
            <p:nvCxnSpPr>
              <p:cNvPr id="13573" name="Straight Connector 135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4" name="Straight Connector 135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3" name="Group 13482"/>
            <p:cNvGrpSpPr/>
            <p:nvPr/>
          </p:nvGrpSpPr>
          <p:grpSpPr>
            <a:xfrm>
              <a:off x="7663941" y="349909"/>
              <a:ext cx="64800" cy="64800"/>
              <a:chOff x="4180032" y="3419476"/>
              <a:chExt cx="64800" cy="64800"/>
            </a:xfrm>
          </p:grpSpPr>
          <p:cxnSp>
            <p:nvCxnSpPr>
              <p:cNvPr id="13571" name="Straight Connector 135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2" name="Straight Connector 135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4" name="Group 13483"/>
            <p:cNvGrpSpPr/>
            <p:nvPr/>
          </p:nvGrpSpPr>
          <p:grpSpPr>
            <a:xfrm>
              <a:off x="8341001" y="349909"/>
              <a:ext cx="64800" cy="64800"/>
              <a:chOff x="4180032" y="3419476"/>
              <a:chExt cx="64800" cy="64800"/>
            </a:xfrm>
          </p:grpSpPr>
          <p:cxnSp>
            <p:nvCxnSpPr>
              <p:cNvPr id="13569" name="Straight Connector 135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70" name="Straight Connector 135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5" name="Group 13484"/>
            <p:cNvGrpSpPr/>
            <p:nvPr/>
          </p:nvGrpSpPr>
          <p:grpSpPr>
            <a:xfrm>
              <a:off x="893341" y="349909"/>
              <a:ext cx="64800" cy="64800"/>
              <a:chOff x="4180032" y="3419476"/>
              <a:chExt cx="64800" cy="64800"/>
            </a:xfrm>
          </p:grpSpPr>
          <p:cxnSp>
            <p:nvCxnSpPr>
              <p:cNvPr id="13567" name="Straight Connector 135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8" name="Straight Connector 135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6" name="Group 13485"/>
            <p:cNvGrpSpPr/>
            <p:nvPr/>
          </p:nvGrpSpPr>
          <p:grpSpPr>
            <a:xfrm>
              <a:off x="1570401" y="349909"/>
              <a:ext cx="64800" cy="64800"/>
              <a:chOff x="4180032" y="3419476"/>
              <a:chExt cx="64800" cy="64800"/>
            </a:xfrm>
          </p:grpSpPr>
          <p:cxnSp>
            <p:nvCxnSpPr>
              <p:cNvPr id="13565" name="Straight Connector 135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6" name="Straight Connector 135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7" name="Group 13486"/>
            <p:cNvGrpSpPr/>
            <p:nvPr/>
          </p:nvGrpSpPr>
          <p:grpSpPr>
            <a:xfrm>
              <a:off x="2518285" y="349909"/>
              <a:ext cx="64800" cy="64800"/>
              <a:chOff x="4180032" y="3419476"/>
              <a:chExt cx="64800" cy="64800"/>
            </a:xfrm>
          </p:grpSpPr>
          <p:cxnSp>
            <p:nvCxnSpPr>
              <p:cNvPr id="13563" name="Straight Connector 135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4" name="Straight Connector 135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8" name="Group 13487"/>
            <p:cNvGrpSpPr/>
            <p:nvPr/>
          </p:nvGrpSpPr>
          <p:grpSpPr>
            <a:xfrm>
              <a:off x="3601581" y="349909"/>
              <a:ext cx="64800" cy="64800"/>
              <a:chOff x="4180032" y="3419476"/>
              <a:chExt cx="64800" cy="64800"/>
            </a:xfrm>
          </p:grpSpPr>
          <p:cxnSp>
            <p:nvCxnSpPr>
              <p:cNvPr id="13561" name="Straight Connector 135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2" name="Straight Connector 135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89" name="Group 13488"/>
            <p:cNvGrpSpPr/>
            <p:nvPr/>
          </p:nvGrpSpPr>
          <p:grpSpPr>
            <a:xfrm>
              <a:off x="4684877" y="349909"/>
              <a:ext cx="64800" cy="64800"/>
              <a:chOff x="4180032" y="3419476"/>
              <a:chExt cx="64800" cy="64800"/>
            </a:xfrm>
          </p:grpSpPr>
          <p:cxnSp>
            <p:nvCxnSpPr>
              <p:cNvPr id="13559" name="Straight Connector 135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60" name="Straight Connector 135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0" name="Group 13489"/>
            <p:cNvGrpSpPr/>
            <p:nvPr/>
          </p:nvGrpSpPr>
          <p:grpSpPr>
            <a:xfrm>
              <a:off x="5361937" y="349909"/>
              <a:ext cx="64800" cy="64800"/>
              <a:chOff x="4180032" y="3419476"/>
              <a:chExt cx="64800" cy="64800"/>
            </a:xfrm>
          </p:grpSpPr>
          <p:cxnSp>
            <p:nvCxnSpPr>
              <p:cNvPr id="13557" name="Straight Connector 135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8" name="Straight Connector 135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1" name="Group 13490"/>
            <p:cNvGrpSpPr/>
            <p:nvPr/>
          </p:nvGrpSpPr>
          <p:grpSpPr>
            <a:xfrm>
              <a:off x="5768173" y="349909"/>
              <a:ext cx="64800" cy="64800"/>
              <a:chOff x="4180032" y="3419476"/>
              <a:chExt cx="64800" cy="64800"/>
            </a:xfrm>
          </p:grpSpPr>
          <p:cxnSp>
            <p:nvCxnSpPr>
              <p:cNvPr id="13555" name="Straight Connector 135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6" name="Straight Connector 135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2" name="Group 13491"/>
            <p:cNvGrpSpPr/>
            <p:nvPr/>
          </p:nvGrpSpPr>
          <p:grpSpPr>
            <a:xfrm>
              <a:off x="6445233" y="349909"/>
              <a:ext cx="64800" cy="64800"/>
              <a:chOff x="4180032" y="3419476"/>
              <a:chExt cx="64800" cy="64800"/>
            </a:xfrm>
          </p:grpSpPr>
          <p:cxnSp>
            <p:nvCxnSpPr>
              <p:cNvPr id="13553" name="Straight Connector 135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4" name="Straight Connector 135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3" name="Group 13492"/>
            <p:cNvGrpSpPr/>
            <p:nvPr/>
          </p:nvGrpSpPr>
          <p:grpSpPr>
            <a:xfrm>
              <a:off x="7122293" y="349909"/>
              <a:ext cx="64800" cy="64800"/>
              <a:chOff x="4180032" y="3419476"/>
              <a:chExt cx="64800" cy="64800"/>
            </a:xfrm>
          </p:grpSpPr>
          <p:cxnSp>
            <p:nvCxnSpPr>
              <p:cNvPr id="13551" name="Straight Connector 135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2" name="Straight Connector 135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4" name="Group 13493"/>
            <p:cNvGrpSpPr/>
            <p:nvPr/>
          </p:nvGrpSpPr>
          <p:grpSpPr>
            <a:xfrm>
              <a:off x="7799353" y="349909"/>
              <a:ext cx="64800" cy="64800"/>
              <a:chOff x="4180032" y="3419476"/>
              <a:chExt cx="64800" cy="64800"/>
            </a:xfrm>
          </p:grpSpPr>
          <p:cxnSp>
            <p:nvCxnSpPr>
              <p:cNvPr id="13549" name="Straight Connector 135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50" name="Straight Connector 135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5" name="Group 13494"/>
            <p:cNvGrpSpPr/>
            <p:nvPr/>
          </p:nvGrpSpPr>
          <p:grpSpPr>
            <a:xfrm>
              <a:off x="8476413" y="349909"/>
              <a:ext cx="64800" cy="64800"/>
              <a:chOff x="4180032" y="3419476"/>
              <a:chExt cx="64800" cy="64800"/>
            </a:xfrm>
          </p:grpSpPr>
          <p:cxnSp>
            <p:nvCxnSpPr>
              <p:cNvPr id="13547" name="Straight Connector 135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8" name="Straight Connector 135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6" name="Group 13495"/>
            <p:cNvGrpSpPr/>
            <p:nvPr/>
          </p:nvGrpSpPr>
          <p:grpSpPr>
            <a:xfrm>
              <a:off x="1705813" y="349909"/>
              <a:ext cx="64800" cy="64800"/>
              <a:chOff x="4180032" y="3419476"/>
              <a:chExt cx="64800" cy="64800"/>
            </a:xfrm>
          </p:grpSpPr>
          <p:cxnSp>
            <p:nvCxnSpPr>
              <p:cNvPr id="13545" name="Straight Connector 135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6" name="Straight Connector 135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7" name="Group 13496"/>
            <p:cNvGrpSpPr/>
            <p:nvPr/>
          </p:nvGrpSpPr>
          <p:grpSpPr>
            <a:xfrm>
              <a:off x="2653697" y="349909"/>
              <a:ext cx="64800" cy="64800"/>
              <a:chOff x="4180032" y="3419476"/>
              <a:chExt cx="64800" cy="64800"/>
            </a:xfrm>
          </p:grpSpPr>
          <p:cxnSp>
            <p:nvCxnSpPr>
              <p:cNvPr id="13543" name="Straight Connector 135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4" name="Straight Connector 135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8" name="Group 13497"/>
            <p:cNvGrpSpPr/>
            <p:nvPr/>
          </p:nvGrpSpPr>
          <p:grpSpPr>
            <a:xfrm>
              <a:off x="3736993" y="349909"/>
              <a:ext cx="64800" cy="64800"/>
              <a:chOff x="4180032" y="3419476"/>
              <a:chExt cx="64800" cy="64800"/>
            </a:xfrm>
          </p:grpSpPr>
          <p:cxnSp>
            <p:nvCxnSpPr>
              <p:cNvPr id="13541" name="Straight Connector 135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2" name="Straight Connector 135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99" name="Group 13498"/>
            <p:cNvGrpSpPr/>
            <p:nvPr/>
          </p:nvGrpSpPr>
          <p:grpSpPr>
            <a:xfrm>
              <a:off x="4278641" y="349909"/>
              <a:ext cx="64800" cy="64800"/>
              <a:chOff x="4180032" y="3419476"/>
              <a:chExt cx="64800" cy="64800"/>
            </a:xfrm>
          </p:grpSpPr>
          <p:cxnSp>
            <p:nvCxnSpPr>
              <p:cNvPr id="13539" name="Straight Connector 135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40" name="Straight Connector 135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0" name="Group 13499"/>
            <p:cNvGrpSpPr/>
            <p:nvPr/>
          </p:nvGrpSpPr>
          <p:grpSpPr>
            <a:xfrm>
              <a:off x="4820289" y="349909"/>
              <a:ext cx="64800" cy="64800"/>
              <a:chOff x="4180032" y="3419476"/>
              <a:chExt cx="64800" cy="64800"/>
            </a:xfrm>
          </p:grpSpPr>
          <p:cxnSp>
            <p:nvCxnSpPr>
              <p:cNvPr id="13537" name="Straight Connector 135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8" name="Straight Connector 135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1" name="Group 13500"/>
            <p:cNvGrpSpPr/>
            <p:nvPr/>
          </p:nvGrpSpPr>
          <p:grpSpPr>
            <a:xfrm>
              <a:off x="5497349" y="349909"/>
              <a:ext cx="64800" cy="64800"/>
              <a:chOff x="4180032" y="3419476"/>
              <a:chExt cx="64800" cy="64800"/>
            </a:xfrm>
          </p:grpSpPr>
          <p:cxnSp>
            <p:nvCxnSpPr>
              <p:cNvPr id="13535" name="Straight Connector 135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6" name="Straight Connector 135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2" name="Group 13501"/>
            <p:cNvGrpSpPr/>
            <p:nvPr/>
          </p:nvGrpSpPr>
          <p:grpSpPr>
            <a:xfrm>
              <a:off x="5903585" y="349909"/>
              <a:ext cx="64800" cy="64800"/>
              <a:chOff x="4180032" y="3419476"/>
              <a:chExt cx="64800" cy="64800"/>
            </a:xfrm>
          </p:grpSpPr>
          <p:cxnSp>
            <p:nvCxnSpPr>
              <p:cNvPr id="13533" name="Straight Connector 135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4" name="Straight Connector 135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3" name="Group 13502"/>
            <p:cNvGrpSpPr/>
            <p:nvPr/>
          </p:nvGrpSpPr>
          <p:grpSpPr>
            <a:xfrm>
              <a:off x="6580645" y="349909"/>
              <a:ext cx="64800" cy="64800"/>
              <a:chOff x="4180032" y="3419476"/>
              <a:chExt cx="64800" cy="64800"/>
            </a:xfrm>
          </p:grpSpPr>
          <p:cxnSp>
            <p:nvCxnSpPr>
              <p:cNvPr id="13531" name="Straight Connector 135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2" name="Straight Connector 135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4" name="Group 13503"/>
            <p:cNvGrpSpPr/>
            <p:nvPr/>
          </p:nvGrpSpPr>
          <p:grpSpPr>
            <a:xfrm>
              <a:off x="7257705" y="349909"/>
              <a:ext cx="64800" cy="64800"/>
              <a:chOff x="4180032" y="3419476"/>
              <a:chExt cx="64800" cy="64800"/>
            </a:xfrm>
          </p:grpSpPr>
          <p:cxnSp>
            <p:nvCxnSpPr>
              <p:cNvPr id="13529" name="Straight Connector 135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30" name="Straight Connector 135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5" name="Group 13504"/>
            <p:cNvGrpSpPr/>
            <p:nvPr/>
          </p:nvGrpSpPr>
          <p:grpSpPr>
            <a:xfrm>
              <a:off x="7934765" y="349909"/>
              <a:ext cx="64800" cy="64800"/>
              <a:chOff x="4180032" y="3419476"/>
              <a:chExt cx="64800" cy="64800"/>
            </a:xfrm>
          </p:grpSpPr>
          <p:cxnSp>
            <p:nvCxnSpPr>
              <p:cNvPr id="13527" name="Straight Connector 135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8" name="Straight Connector 135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6" name="Group 13505"/>
            <p:cNvGrpSpPr/>
            <p:nvPr/>
          </p:nvGrpSpPr>
          <p:grpSpPr>
            <a:xfrm>
              <a:off x="8611825" y="349909"/>
              <a:ext cx="64800" cy="64800"/>
              <a:chOff x="4180032" y="3419476"/>
              <a:chExt cx="64800" cy="64800"/>
            </a:xfrm>
          </p:grpSpPr>
          <p:cxnSp>
            <p:nvCxnSpPr>
              <p:cNvPr id="13525" name="Straight Connector 135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6" name="Straight Connector 135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7" name="Group 13506"/>
            <p:cNvGrpSpPr/>
            <p:nvPr/>
          </p:nvGrpSpPr>
          <p:grpSpPr>
            <a:xfrm>
              <a:off x="1028753" y="349909"/>
              <a:ext cx="64800" cy="64800"/>
              <a:chOff x="4180032" y="3419476"/>
              <a:chExt cx="64800" cy="64800"/>
            </a:xfrm>
          </p:grpSpPr>
          <p:cxnSp>
            <p:nvCxnSpPr>
              <p:cNvPr id="13523" name="Straight Connector 135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4" name="Straight Connector 135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8" name="Group 13507"/>
            <p:cNvGrpSpPr/>
            <p:nvPr/>
          </p:nvGrpSpPr>
          <p:grpSpPr>
            <a:xfrm>
              <a:off x="1841225" y="349909"/>
              <a:ext cx="64800" cy="64800"/>
              <a:chOff x="4180032" y="3419476"/>
              <a:chExt cx="64800" cy="64800"/>
            </a:xfrm>
          </p:grpSpPr>
          <p:cxnSp>
            <p:nvCxnSpPr>
              <p:cNvPr id="13521" name="Straight Connector 135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2" name="Straight Connector 135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09" name="Group 13508"/>
            <p:cNvGrpSpPr/>
            <p:nvPr/>
          </p:nvGrpSpPr>
          <p:grpSpPr>
            <a:xfrm>
              <a:off x="2789109" y="349909"/>
              <a:ext cx="64800" cy="64800"/>
              <a:chOff x="4180032" y="3419476"/>
              <a:chExt cx="64800" cy="64800"/>
            </a:xfrm>
          </p:grpSpPr>
          <p:cxnSp>
            <p:nvCxnSpPr>
              <p:cNvPr id="13519" name="Straight Connector 135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20" name="Straight Connector 135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10" name="Group 13509"/>
            <p:cNvGrpSpPr/>
            <p:nvPr/>
          </p:nvGrpSpPr>
          <p:grpSpPr>
            <a:xfrm>
              <a:off x="1976637" y="349909"/>
              <a:ext cx="64800" cy="64800"/>
              <a:chOff x="4180032" y="3419476"/>
              <a:chExt cx="64800" cy="64800"/>
            </a:xfrm>
          </p:grpSpPr>
          <p:cxnSp>
            <p:nvCxnSpPr>
              <p:cNvPr id="13517" name="Straight Connector 135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18" name="Straight Connector 135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11" name="Group 13510"/>
            <p:cNvGrpSpPr/>
            <p:nvPr/>
          </p:nvGrpSpPr>
          <p:grpSpPr>
            <a:xfrm>
              <a:off x="2924521" y="349909"/>
              <a:ext cx="64800" cy="64800"/>
              <a:chOff x="4180032" y="3419476"/>
              <a:chExt cx="64800" cy="64800"/>
            </a:xfrm>
          </p:grpSpPr>
          <p:cxnSp>
            <p:nvCxnSpPr>
              <p:cNvPr id="13515" name="Straight Connector 135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16" name="Straight Connector 135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12" name="Group 13511"/>
            <p:cNvGrpSpPr/>
            <p:nvPr/>
          </p:nvGrpSpPr>
          <p:grpSpPr>
            <a:xfrm>
              <a:off x="3059933" y="349909"/>
              <a:ext cx="64800" cy="64800"/>
              <a:chOff x="4180032" y="3419476"/>
              <a:chExt cx="64800" cy="64800"/>
            </a:xfrm>
          </p:grpSpPr>
          <p:cxnSp>
            <p:nvCxnSpPr>
              <p:cNvPr id="13513" name="Straight Connector 135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14" name="Straight Connector 135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639" name="Group 13638"/>
          <p:cNvGrpSpPr/>
          <p:nvPr/>
        </p:nvGrpSpPr>
        <p:grpSpPr>
          <a:xfrm>
            <a:off x="468924" y="2304509"/>
            <a:ext cx="11280435" cy="64800"/>
            <a:chOff x="351693" y="349909"/>
            <a:chExt cx="8460326" cy="64800"/>
          </a:xfrm>
        </p:grpSpPr>
        <p:grpSp>
          <p:nvGrpSpPr>
            <p:cNvPr id="13640" name="Group 13639"/>
            <p:cNvGrpSpPr/>
            <p:nvPr/>
          </p:nvGrpSpPr>
          <p:grpSpPr>
            <a:xfrm>
              <a:off x="351693" y="349909"/>
              <a:ext cx="64800" cy="64800"/>
              <a:chOff x="4180032" y="3419476"/>
              <a:chExt cx="64800" cy="64800"/>
            </a:xfrm>
          </p:grpSpPr>
          <p:cxnSp>
            <p:nvCxnSpPr>
              <p:cNvPr id="13827" name="Straight Connector 13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8" name="Straight Connector 13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1" name="Group 13640"/>
            <p:cNvGrpSpPr/>
            <p:nvPr/>
          </p:nvGrpSpPr>
          <p:grpSpPr>
            <a:xfrm>
              <a:off x="487105" y="349909"/>
              <a:ext cx="64800" cy="64800"/>
              <a:chOff x="4180032" y="3419476"/>
              <a:chExt cx="64800" cy="64800"/>
            </a:xfrm>
          </p:grpSpPr>
          <p:cxnSp>
            <p:nvCxnSpPr>
              <p:cNvPr id="13825" name="Straight Connector 13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6" name="Straight Connector 13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2" name="Group 13641"/>
            <p:cNvGrpSpPr/>
            <p:nvPr/>
          </p:nvGrpSpPr>
          <p:grpSpPr>
            <a:xfrm>
              <a:off x="622517" y="349909"/>
              <a:ext cx="64800" cy="64800"/>
              <a:chOff x="4180032" y="3419476"/>
              <a:chExt cx="64800" cy="64800"/>
            </a:xfrm>
          </p:grpSpPr>
          <p:cxnSp>
            <p:nvCxnSpPr>
              <p:cNvPr id="13823" name="Straight Connector 13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4" name="Straight Connector 13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3" name="Group 13642"/>
            <p:cNvGrpSpPr/>
            <p:nvPr/>
          </p:nvGrpSpPr>
          <p:grpSpPr>
            <a:xfrm>
              <a:off x="1164165" y="349909"/>
              <a:ext cx="64800" cy="64800"/>
              <a:chOff x="4180032" y="3419476"/>
              <a:chExt cx="64800" cy="64800"/>
            </a:xfrm>
          </p:grpSpPr>
          <p:cxnSp>
            <p:nvCxnSpPr>
              <p:cNvPr id="13821" name="Straight Connector 13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2" name="Straight Connector 13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4" name="Group 13643"/>
            <p:cNvGrpSpPr/>
            <p:nvPr/>
          </p:nvGrpSpPr>
          <p:grpSpPr>
            <a:xfrm>
              <a:off x="2112049" y="349909"/>
              <a:ext cx="64800" cy="64800"/>
              <a:chOff x="4180032" y="3419476"/>
              <a:chExt cx="64800" cy="64800"/>
            </a:xfrm>
          </p:grpSpPr>
          <p:cxnSp>
            <p:nvCxnSpPr>
              <p:cNvPr id="13819" name="Straight Connector 13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20" name="Straight Connector 13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5" name="Group 13644"/>
            <p:cNvGrpSpPr/>
            <p:nvPr/>
          </p:nvGrpSpPr>
          <p:grpSpPr>
            <a:xfrm>
              <a:off x="3195345" y="349909"/>
              <a:ext cx="64800" cy="64800"/>
              <a:chOff x="4180032" y="3419476"/>
              <a:chExt cx="64800" cy="64800"/>
            </a:xfrm>
          </p:grpSpPr>
          <p:cxnSp>
            <p:nvCxnSpPr>
              <p:cNvPr id="13817" name="Straight Connector 13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8" name="Straight Connector 13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6" name="Group 13645"/>
            <p:cNvGrpSpPr/>
            <p:nvPr/>
          </p:nvGrpSpPr>
          <p:grpSpPr>
            <a:xfrm>
              <a:off x="3872405" y="349909"/>
              <a:ext cx="64800" cy="64800"/>
              <a:chOff x="4180032" y="3419476"/>
              <a:chExt cx="64800" cy="64800"/>
            </a:xfrm>
          </p:grpSpPr>
          <p:cxnSp>
            <p:nvCxnSpPr>
              <p:cNvPr id="13815" name="Straight Connector 13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6" name="Straight Connector 13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7" name="Group 13646"/>
            <p:cNvGrpSpPr/>
            <p:nvPr/>
          </p:nvGrpSpPr>
          <p:grpSpPr>
            <a:xfrm>
              <a:off x="4955701" y="349909"/>
              <a:ext cx="64800" cy="64800"/>
              <a:chOff x="4180032" y="3419476"/>
              <a:chExt cx="64800" cy="64800"/>
            </a:xfrm>
          </p:grpSpPr>
          <p:cxnSp>
            <p:nvCxnSpPr>
              <p:cNvPr id="13813" name="Straight Connector 13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4" name="Straight Connector 13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8" name="Group 13647"/>
            <p:cNvGrpSpPr/>
            <p:nvPr/>
          </p:nvGrpSpPr>
          <p:grpSpPr>
            <a:xfrm>
              <a:off x="5632761" y="349909"/>
              <a:ext cx="64800" cy="64800"/>
              <a:chOff x="4180032" y="3419476"/>
              <a:chExt cx="64800" cy="64800"/>
            </a:xfrm>
          </p:grpSpPr>
          <p:cxnSp>
            <p:nvCxnSpPr>
              <p:cNvPr id="13811" name="Straight Connector 13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2" name="Straight Connector 13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49" name="Group 13648"/>
            <p:cNvGrpSpPr/>
            <p:nvPr/>
          </p:nvGrpSpPr>
          <p:grpSpPr>
            <a:xfrm>
              <a:off x="6038997" y="349909"/>
              <a:ext cx="64800" cy="64800"/>
              <a:chOff x="4180032" y="3419476"/>
              <a:chExt cx="64800" cy="64800"/>
            </a:xfrm>
          </p:grpSpPr>
          <p:cxnSp>
            <p:nvCxnSpPr>
              <p:cNvPr id="13809" name="Straight Connector 13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10" name="Straight Connector 13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0" name="Group 13649"/>
            <p:cNvGrpSpPr/>
            <p:nvPr/>
          </p:nvGrpSpPr>
          <p:grpSpPr>
            <a:xfrm>
              <a:off x="6716057" y="349909"/>
              <a:ext cx="64800" cy="64800"/>
              <a:chOff x="4180032" y="3419476"/>
              <a:chExt cx="64800" cy="64800"/>
            </a:xfrm>
          </p:grpSpPr>
          <p:cxnSp>
            <p:nvCxnSpPr>
              <p:cNvPr id="13807" name="Straight Connector 13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8" name="Straight Connector 13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1" name="Group 13650"/>
            <p:cNvGrpSpPr/>
            <p:nvPr/>
          </p:nvGrpSpPr>
          <p:grpSpPr>
            <a:xfrm>
              <a:off x="7393117" y="349909"/>
              <a:ext cx="64800" cy="64800"/>
              <a:chOff x="4180032" y="3419476"/>
              <a:chExt cx="64800" cy="64800"/>
            </a:xfrm>
          </p:grpSpPr>
          <p:cxnSp>
            <p:nvCxnSpPr>
              <p:cNvPr id="13805" name="Straight Connector 13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6" name="Straight Connector 13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2" name="Group 13651"/>
            <p:cNvGrpSpPr/>
            <p:nvPr/>
          </p:nvGrpSpPr>
          <p:grpSpPr>
            <a:xfrm>
              <a:off x="8070177" y="349909"/>
              <a:ext cx="64800" cy="64800"/>
              <a:chOff x="4180032" y="3419476"/>
              <a:chExt cx="64800" cy="64800"/>
            </a:xfrm>
          </p:grpSpPr>
          <p:cxnSp>
            <p:nvCxnSpPr>
              <p:cNvPr id="13803" name="Straight Connector 13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4" name="Straight Connector 13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3" name="Group 13652"/>
            <p:cNvGrpSpPr/>
            <p:nvPr/>
          </p:nvGrpSpPr>
          <p:grpSpPr>
            <a:xfrm>
              <a:off x="8747219" y="349909"/>
              <a:ext cx="64800" cy="64800"/>
              <a:chOff x="4180032" y="3419476"/>
              <a:chExt cx="64800" cy="64800"/>
            </a:xfrm>
          </p:grpSpPr>
          <p:cxnSp>
            <p:nvCxnSpPr>
              <p:cNvPr id="13801" name="Straight Connector 138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2" name="Straight Connector 138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4" name="Group 13653"/>
            <p:cNvGrpSpPr/>
            <p:nvPr/>
          </p:nvGrpSpPr>
          <p:grpSpPr>
            <a:xfrm>
              <a:off x="1299577" y="349909"/>
              <a:ext cx="64800" cy="64800"/>
              <a:chOff x="4180032" y="3419476"/>
              <a:chExt cx="64800" cy="64800"/>
            </a:xfrm>
          </p:grpSpPr>
          <p:cxnSp>
            <p:nvCxnSpPr>
              <p:cNvPr id="13799" name="Straight Connector 137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00" name="Straight Connector 137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5" name="Group 13654"/>
            <p:cNvGrpSpPr/>
            <p:nvPr/>
          </p:nvGrpSpPr>
          <p:grpSpPr>
            <a:xfrm>
              <a:off x="2247461" y="349909"/>
              <a:ext cx="64800" cy="64800"/>
              <a:chOff x="4180032" y="3419476"/>
              <a:chExt cx="64800" cy="64800"/>
            </a:xfrm>
          </p:grpSpPr>
          <p:cxnSp>
            <p:nvCxnSpPr>
              <p:cNvPr id="13797" name="Straight Connector 137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8" name="Straight Connector 137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6" name="Group 13655"/>
            <p:cNvGrpSpPr/>
            <p:nvPr/>
          </p:nvGrpSpPr>
          <p:grpSpPr>
            <a:xfrm>
              <a:off x="3330757" y="349909"/>
              <a:ext cx="64800" cy="64800"/>
              <a:chOff x="4180032" y="3419476"/>
              <a:chExt cx="64800" cy="64800"/>
            </a:xfrm>
          </p:grpSpPr>
          <p:cxnSp>
            <p:nvCxnSpPr>
              <p:cNvPr id="13795" name="Straight Connector 137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6" name="Straight Connector 137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7" name="Group 13656"/>
            <p:cNvGrpSpPr/>
            <p:nvPr/>
          </p:nvGrpSpPr>
          <p:grpSpPr>
            <a:xfrm>
              <a:off x="4007817" y="349909"/>
              <a:ext cx="64800" cy="64800"/>
              <a:chOff x="4180032" y="3419476"/>
              <a:chExt cx="64800" cy="64800"/>
            </a:xfrm>
          </p:grpSpPr>
          <p:cxnSp>
            <p:nvCxnSpPr>
              <p:cNvPr id="13793" name="Straight Connector 137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4" name="Straight Connector 137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8" name="Group 13657"/>
            <p:cNvGrpSpPr/>
            <p:nvPr/>
          </p:nvGrpSpPr>
          <p:grpSpPr>
            <a:xfrm>
              <a:off x="4414053" y="349909"/>
              <a:ext cx="64800" cy="64800"/>
              <a:chOff x="4180032" y="3419476"/>
              <a:chExt cx="64800" cy="64800"/>
            </a:xfrm>
          </p:grpSpPr>
          <p:cxnSp>
            <p:nvCxnSpPr>
              <p:cNvPr id="13791" name="Straight Connector 137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2" name="Straight Connector 137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59" name="Group 13658"/>
            <p:cNvGrpSpPr/>
            <p:nvPr/>
          </p:nvGrpSpPr>
          <p:grpSpPr>
            <a:xfrm>
              <a:off x="5091113" y="349909"/>
              <a:ext cx="64800" cy="64800"/>
              <a:chOff x="4180032" y="3419476"/>
              <a:chExt cx="64800" cy="64800"/>
            </a:xfrm>
          </p:grpSpPr>
          <p:cxnSp>
            <p:nvCxnSpPr>
              <p:cNvPr id="13789" name="Straight Connector 137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90" name="Straight Connector 137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0" name="Group 13659"/>
            <p:cNvGrpSpPr/>
            <p:nvPr/>
          </p:nvGrpSpPr>
          <p:grpSpPr>
            <a:xfrm>
              <a:off x="6174409" y="349909"/>
              <a:ext cx="64800" cy="64800"/>
              <a:chOff x="4180032" y="3419476"/>
              <a:chExt cx="64800" cy="64800"/>
            </a:xfrm>
          </p:grpSpPr>
          <p:cxnSp>
            <p:nvCxnSpPr>
              <p:cNvPr id="13787" name="Straight Connector 137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8" name="Straight Connector 137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1" name="Group 13660"/>
            <p:cNvGrpSpPr/>
            <p:nvPr/>
          </p:nvGrpSpPr>
          <p:grpSpPr>
            <a:xfrm>
              <a:off x="6851469" y="349909"/>
              <a:ext cx="64800" cy="64800"/>
              <a:chOff x="4180032" y="3419476"/>
              <a:chExt cx="64800" cy="64800"/>
            </a:xfrm>
          </p:grpSpPr>
          <p:cxnSp>
            <p:nvCxnSpPr>
              <p:cNvPr id="13785" name="Straight Connector 137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6" name="Straight Connector 137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2" name="Group 13661"/>
            <p:cNvGrpSpPr/>
            <p:nvPr/>
          </p:nvGrpSpPr>
          <p:grpSpPr>
            <a:xfrm>
              <a:off x="7528529" y="349909"/>
              <a:ext cx="64800" cy="64800"/>
              <a:chOff x="4180032" y="3419476"/>
              <a:chExt cx="64800" cy="64800"/>
            </a:xfrm>
          </p:grpSpPr>
          <p:cxnSp>
            <p:nvCxnSpPr>
              <p:cNvPr id="13783" name="Straight Connector 137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4" name="Straight Connector 137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3" name="Group 13662"/>
            <p:cNvGrpSpPr/>
            <p:nvPr/>
          </p:nvGrpSpPr>
          <p:grpSpPr>
            <a:xfrm>
              <a:off x="8205589" y="349909"/>
              <a:ext cx="64800" cy="64800"/>
              <a:chOff x="4180032" y="3419476"/>
              <a:chExt cx="64800" cy="64800"/>
            </a:xfrm>
          </p:grpSpPr>
          <p:cxnSp>
            <p:nvCxnSpPr>
              <p:cNvPr id="13781" name="Straight Connector 137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2" name="Straight Connector 137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4" name="Group 13663"/>
            <p:cNvGrpSpPr/>
            <p:nvPr/>
          </p:nvGrpSpPr>
          <p:grpSpPr>
            <a:xfrm>
              <a:off x="757929" y="349909"/>
              <a:ext cx="64800" cy="64800"/>
              <a:chOff x="4180032" y="3419476"/>
              <a:chExt cx="64800" cy="64800"/>
            </a:xfrm>
          </p:grpSpPr>
          <p:cxnSp>
            <p:nvCxnSpPr>
              <p:cNvPr id="13779" name="Straight Connector 137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80" name="Straight Connector 137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5" name="Group 13664"/>
            <p:cNvGrpSpPr/>
            <p:nvPr/>
          </p:nvGrpSpPr>
          <p:grpSpPr>
            <a:xfrm>
              <a:off x="1434989" y="349909"/>
              <a:ext cx="64800" cy="64800"/>
              <a:chOff x="4180032" y="3419476"/>
              <a:chExt cx="64800" cy="64800"/>
            </a:xfrm>
          </p:grpSpPr>
          <p:cxnSp>
            <p:nvCxnSpPr>
              <p:cNvPr id="13777" name="Straight Connector 137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8" name="Straight Connector 137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6" name="Group 13665"/>
            <p:cNvGrpSpPr/>
            <p:nvPr/>
          </p:nvGrpSpPr>
          <p:grpSpPr>
            <a:xfrm>
              <a:off x="2382873" y="349909"/>
              <a:ext cx="64800" cy="64800"/>
              <a:chOff x="4180032" y="3419476"/>
              <a:chExt cx="64800" cy="64800"/>
            </a:xfrm>
          </p:grpSpPr>
          <p:cxnSp>
            <p:nvCxnSpPr>
              <p:cNvPr id="13775" name="Straight Connector 137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6" name="Straight Connector 137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7" name="Group 13666"/>
            <p:cNvGrpSpPr/>
            <p:nvPr/>
          </p:nvGrpSpPr>
          <p:grpSpPr>
            <a:xfrm>
              <a:off x="3466169" y="349909"/>
              <a:ext cx="64800" cy="64800"/>
              <a:chOff x="4180032" y="3419476"/>
              <a:chExt cx="64800" cy="64800"/>
            </a:xfrm>
          </p:grpSpPr>
          <p:cxnSp>
            <p:nvCxnSpPr>
              <p:cNvPr id="13773" name="Straight Connector 137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4" name="Straight Connector 137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8" name="Group 13667"/>
            <p:cNvGrpSpPr/>
            <p:nvPr/>
          </p:nvGrpSpPr>
          <p:grpSpPr>
            <a:xfrm>
              <a:off x="4143229" y="349909"/>
              <a:ext cx="64800" cy="64800"/>
              <a:chOff x="4180032" y="3419476"/>
              <a:chExt cx="64800" cy="64800"/>
            </a:xfrm>
          </p:grpSpPr>
          <p:cxnSp>
            <p:nvCxnSpPr>
              <p:cNvPr id="13771" name="Straight Connector 137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2" name="Straight Connector 137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69" name="Group 13668"/>
            <p:cNvGrpSpPr/>
            <p:nvPr/>
          </p:nvGrpSpPr>
          <p:grpSpPr>
            <a:xfrm>
              <a:off x="4549465" y="349909"/>
              <a:ext cx="64800" cy="64800"/>
              <a:chOff x="4180032" y="3419476"/>
              <a:chExt cx="64800" cy="64800"/>
            </a:xfrm>
          </p:grpSpPr>
          <p:cxnSp>
            <p:nvCxnSpPr>
              <p:cNvPr id="13769" name="Straight Connector 137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70" name="Straight Connector 137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0" name="Group 13669"/>
            <p:cNvGrpSpPr/>
            <p:nvPr/>
          </p:nvGrpSpPr>
          <p:grpSpPr>
            <a:xfrm>
              <a:off x="5226525" y="349909"/>
              <a:ext cx="64800" cy="64800"/>
              <a:chOff x="4180032" y="3419476"/>
              <a:chExt cx="64800" cy="64800"/>
            </a:xfrm>
          </p:grpSpPr>
          <p:cxnSp>
            <p:nvCxnSpPr>
              <p:cNvPr id="13767" name="Straight Connector 137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8" name="Straight Connector 137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1" name="Group 13670"/>
            <p:cNvGrpSpPr/>
            <p:nvPr/>
          </p:nvGrpSpPr>
          <p:grpSpPr>
            <a:xfrm>
              <a:off x="6309821" y="349909"/>
              <a:ext cx="64800" cy="64800"/>
              <a:chOff x="4180032" y="3419476"/>
              <a:chExt cx="64800" cy="64800"/>
            </a:xfrm>
          </p:grpSpPr>
          <p:cxnSp>
            <p:nvCxnSpPr>
              <p:cNvPr id="13765" name="Straight Connector 137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6" name="Straight Connector 137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2" name="Group 13671"/>
            <p:cNvGrpSpPr/>
            <p:nvPr/>
          </p:nvGrpSpPr>
          <p:grpSpPr>
            <a:xfrm>
              <a:off x="6986881" y="349909"/>
              <a:ext cx="64800" cy="64800"/>
              <a:chOff x="4180032" y="3419476"/>
              <a:chExt cx="64800" cy="64800"/>
            </a:xfrm>
          </p:grpSpPr>
          <p:cxnSp>
            <p:nvCxnSpPr>
              <p:cNvPr id="13763" name="Straight Connector 137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4" name="Straight Connector 137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3" name="Group 13672"/>
            <p:cNvGrpSpPr/>
            <p:nvPr/>
          </p:nvGrpSpPr>
          <p:grpSpPr>
            <a:xfrm>
              <a:off x="7663941" y="349909"/>
              <a:ext cx="64800" cy="64800"/>
              <a:chOff x="4180032" y="3419476"/>
              <a:chExt cx="64800" cy="64800"/>
            </a:xfrm>
          </p:grpSpPr>
          <p:cxnSp>
            <p:nvCxnSpPr>
              <p:cNvPr id="13761" name="Straight Connector 137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2" name="Straight Connector 137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4" name="Group 13673"/>
            <p:cNvGrpSpPr/>
            <p:nvPr/>
          </p:nvGrpSpPr>
          <p:grpSpPr>
            <a:xfrm>
              <a:off x="8341001" y="349909"/>
              <a:ext cx="64800" cy="64800"/>
              <a:chOff x="4180032" y="3419476"/>
              <a:chExt cx="64800" cy="64800"/>
            </a:xfrm>
          </p:grpSpPr>
          <p:cxnSp>
            <p:nvCxnSpPr>
              <p:cNvPr id="13759" name="Straight Connector 137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60" name="Straight Connector 137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5" name="Group 13674"/>
            <p:cNvGrpSpPr/>
            <p:nvPr/>
          </p:nvGrpSpPr>
          <p:grpSpPr>
            <a:xfrm>
              <a:off x="893341" y="349909"/>
              <a:ext cx="64800" cy="64800"/>
              <a:chOff x="4180032" y="3419476"/>
              <a:chExt cx="64800" cy="64800"/>
            </a:xfrm>
          </p:grpSpPr>
          <p:cxnSp>
            <p:nvCxnSpPr>
              <p:cNvPr id="13757" name="Straight Connector 137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8" name="Straight Connector 137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6" name="Group 13675"/>
            <p:cNvGrpSpPr/>
            <p:nvPr/>
          </p:nvGrpSpPr>
          <p:grpSpPr>
            <a:xfrm>
              <a:off x="1570401" y="349909"/>
              <a:ext cx="64800" cy="64800"/>
              <a:chOff x="4180032" y="3419476"/>
              <a:chExt cx="64800" cy="64800"/>
            </a:xfrm>
          </p:grpSpPr>
          <p:cxnSp>
            <p:nvCxnSpPr>
              <p:cNvPr id="13755" name="Straight Connector 137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6" name="Straight Connector 137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7" name="Group 13676"/>
            <p:cNvGrpSpPr/>
            <p:nvPr/>
          </p:nvGrpSpPr>
          <p:grpSpPr>
            <a:xfrm>
              <a:off x="2518285" y="349909"/>
              <a:ext cx="64800" cy="64800"/>
              <a:chOff x="4180032" y="3419476"/>
              <a:chExt cx="64800" cy="64800"/>
            </a:xfrm>
          </p:grpSpPr>
          <p:cxnSp>
            <p:nvCxnSpPr>
              <p:cNvPr id="13753" name="Straight Connector 137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4" name="Straight Connector 137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8" name="Group 13677"/>
            <p:cNvGrpSpPr/>
            <p:nvPr/>
          </p:nvGrpSpPr>
          <p:grpSpPr>
            <a:xfrm>
              <a:off x="3601581" y="349909"/>
              <a:ext cx="64800" cy="64800"/>
              <a:chOff x="4180032" y="3419476"/>
              <a:chExt cx="64800" cy="64800"/>
            </a:xfrm>
          </p:grpSpPr>
          <p:cxnSp>
            <p:nvCxnSpPr>
              <p:cNvPr id="13751" name="Straight Connector 137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2" name="Straight Connector 137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79" name="Group 13678"/>
            <p:cNvGrpSpPr/>
            <p:nvPr/>
          </p:nvGrpSpPr>
          <p:grpSpPr>
            <a:xfrm>
              <a:off x="4684877" y="349909"/>
              <a:ext cx="64800" cy="64800"/>
              <a:chOff x="4180032" y="3419476"/>
              <a:chExt cx="64800" cy="64800"/>
            </a:xfrm>
          </p:grpSpPr>
          <p:cxnSp>
            <p:nvCxnSpPr>
              <p:cNvPr id="13749" name="Straight Connector 137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50" name="Straight Connector 137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0" name="Group 13679"/>
            <p:cNvGrpSpPr/>
            <p:nvPr/>
          </p:nvGrpSpPr>
          <p:grpSpPr>
            <a:xfrm>
              <a:off x="5361937" y="349909"/>
              <a:ext cx="64800" cy="64800"/>
              <a:chOff x="4180032" y="3419476"/>
              <a:chExt cx="64800" cy="64800"/>
            </a:xfrm>
          </p:grpSpPr>
          <p:cxnSp>
            <p:nvCxnSpPr>
              <p:cNvPr id="13747" name="Straight Connector 137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8" name="Straight Connector 137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1" name="Group 13680"/>
            <p:cNvGrpSpPr/>
            <p:nvPr/>
          </p:nvGrpSpPr>
          <p:grpSpPr>
            <a:xfrm>
              <a:off x="5768173" y="349909"/>
              <a:ext cx="64800" cy="64800"/>
              <a:chOff x="4180032" y="3419476"/>
              <a:chExt cx="64800" cy="64800"/>
            </a:xfrm>
          </p:grpSpPr>
          <p:cxnSp>
            <p:nvCxnSpPr>
              <p:cNvPr id="13745" name="Straight Connector 137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6" name="Straight Connector 137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2" name="Group 13681"/>
            <p:cNvGrpSpPr/>
            <p:nvPr/>
          </p:nvGrpSpPr>
          <p:grpSpPr>
            <a:xfrm>
              <a:off x="6445233" y="349909"/>
              <a:ext cx="64800" cy="64800"/>
              <a:chOff x="4180032" y="3419476"/>
              <a:chExt cx="64800" cy="64800"/>
            </a:xfrm>
          </p:grpSpPr>
          <p:cxnSp>
            <p:nvCxnSpPr>
              <p:cNvPr id="13743" name="Straight Connector 137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4" name="Straight Connector 137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3" name="Group 13682"/>
            <p:cNvGrpSpPr/>
            <p:nvPr/>
          </p:nvGrpSpPr>
          <p:grpSpPr>
            <a:xfrm>
              <a:off x="7122293" y="349909"/>
              <a:ext cx="64800" cy="64800"/>
              <a:chOff x="4180032" y="3419476"/>
              <a:chExt cx="64800" cy="64800"/>
            </a:xfrm>
          </p:grpSpPr>
          <p:cxnSp>
            <p:nvCxnSpPr>
              <p:cNvPr id="13741" name="Straight Connector 137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2" name="Straight Connector 137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4" name="Group 13683"/>
            <p:cNvGrpSpPr/>
            <p:nvPr/>
          </p:nvGrpSpPr>
          <p:grpSpPr>
            <a:xfrm>
              <a:off x="7799353" y="349909"/>
              <a:ext cx="64800" cy="64800"/>
              <a:chOff x="4180032" y="3419476"/>
              <a:chExt cx="64800" cy="64800"/>
            </a:xfrm>
          </p:grpSpPr>
          <p:cxnSp>
            <p:nvCxnSpPr>
              <p:cNvPr id="13739" name="Straight Connector 137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40" name="Straight Connector 137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5" name="Group 13684"/>
            <p:cNvGrpSpPr/>
            <p:nvPr/>
          </p:nvGrpSpPr>
          <p:grpSpPr>
            <a:xfrm>
              <a:off x="8476413" y="349909"/>
              <a:ext cx="64800" cy="64800"/>
              <a:chOff x="4180032" y="3419476"/>
              <a:chExt cx="64800" cy="64800"/>
            </a:xfrm>
          </p:grpSpPr>
          <p:cxnSp>
            <p:nvCxnSpPr>
              <p:cNvPr id="13737" name="Straight Connector 137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8" name="Straight Connector 137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6" name="Group 13685"/>
            <p:cNvGrpSpPr/>
            <p:nvPr/>
          </p:nvGrpSpPr>
          <p:grpSpPr>
            <a:xfrm>
              <a:off x="1705813" y="349909"/>
              <a:ext cx="64800" cy="64800"/>
              <a:chOff x="4180032" y="3419476"/>
              <a:chExt cx="64800" cy="64800"/>
            </a:xfrm>
          </p:grpSpPr>
          <p:cxnSp>
            <p:nvCxnSpPr>
              <p:cNvPr id="13735" name="Straight Connector 137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6" name="Straight Connector 137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7" name="Group 13686"/>
            <p:cNvGrpSpPr/>
            <p:nvPr/>
          </p:nvGrpSpPr>
          <p:grpSpPr>
            <a:xfrm>
              <a:off x="2653697" y="349909"/>
              <a:ext cx="64800" cy="64800"/>
              <a:chOff x="4180032" y="3419476"/>
              <a:chExt cx="64800" cy="64800"/>
            </a:xfrm>
          </p:grpSpPr>
          <p:cxnSp>
            <p:nvCxnSpPr>
              <p:cNvPr id="13733" name="Straight Connector 137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4" name="Straight Connector 137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8" name="Group 13687"/>
            <p:cNvGrpSpPr/>
            <p:nvPr/>
          </p:nvGrpSpPr>
          <p:grpSpPr>
            <a:xfrm>
              <a:off x="3736993" y="349909"/>
              <a:ext cx="64800" cy="64800"/>
              <a:chOff x="4180032" y="3419476"/>
              <a:chExt cx="64800" cy="64800"/>
            </a:xfrm>
          </p:grpSpPr>
          <p:cxnSp>
            <p:nvCxnSpPr>
              <p:cNvPr id="13731" name="Straight Connector 137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2" name="Straight Connector 137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89" name="Group 13688"/>
            <p:cNvGrpSpPr/>
            <p:nvPr/>
          </p:nvGrpSpPr>
          <p:grpSpPr>
            <a:xfrm>
              <a:off x="4278641" y="349909"/>
              <a:ext cx="64800" cy="64800"/>
              <a:chOff x="4180032" y="3419476"/>
              <a:chExt cx="64800" cy="64800"/>
            </a:xfrm>
          </p:grpSpPr>
          <p:cxnSp>
            <p:nvCxnSpPr>
              <p:cNvPr id="13729" name="Straight Connector 137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30" name="Straight Connector 137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0" name="Group 13689"/>
            <p:cNvGrpSpPr/>
            <p:nvPr/>
          </p:nvGrpSpPr>
          <p:grpSpPr>
            <a:xfrm>
              <a:off x="4820289" y="349909"/>
              <a:ext cx="64800" cy="64800"/>
              <a:chOff x="4180032" y="3419476"/>
              <a:chExt cx="64800" cy="64800"/>
            </a:xfrm>
          </p:grpSpPr>
          <p:cxnSp>
            <p:nvCxnSpPr>
              <p:cNvPr id="13727" name="Straight Connector 137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8" name="Straight Connector 137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1" name="Group 13690"/>
            <p:cNvGrpSpPr/>
            <p:nvPr/>
          </p:nvGrpSpPr>
          <p:grpSpPr>
            <a:xfrm>
              <a:off x="5497349" y="349909"/>
              <a:ext cx="64800" cy="64800"/>
              <a:chOff x="4180032" y="3419476"/>
              <a:chExt cx="64800" cy="64800"/>
            </a:xfrm>
          </p:grpSpPr>
          <p:cxnSp>
            <p:nvCxnSpPr>
              <p:cNvPr id="13725" name="Straight Connector 137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6" name="Straight Connector 137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2" name="Group 13691"/>
            <p:cNvGrpSpPr/>
            <p:nvPr/>
          </p:nvGrpSpPr>
          <p:grpSpPr>
            <a:xfrm>
              <a:off x="5903585" y="349909"/>
              <a:ext cx="64800" cy="64800"/>
              <a:chOff x="4180032" y="3419476"/>
              <a:chExt cx="64800" cy="64800"/>
            </a:xfrm>
          </p:grpSpPr>
          <p:cxnSp>
            <p:nvCxnSpPr>
              <p:cNvPr id="13723" name="Straight Connector 137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4" name="Straight Connector 137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3" name="Group 13692"/>
            <p:cNvGrpSpPr/>
            <p:nvPr/>
          </p:nvGrpSpPr>
          <p:grpSpPr>
            <a:xfrm>
              <a:off x="6580645" y="349909"/>
              <a:ext cx="64800" cy="64800"/>
              <a:chOff x="4180032" y="3419476"/>
              <a:chExt cx="64800" cy="64800"/>
            </a:xfrm>
          </p:grpSpPr>
          <p:cxnSp>
            <p:nvCxnSpPr>
              <p:cNvPr id="13721" name="Straight Connector 137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2" name="Straight Connector 137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4" name="Group 13693"/>
            <p:cNvGrpSpPr/>
            <p:nvPr/>
          </p:nvGrpSpPr>
          <p:grpSpPr>
            <a:xfrm>
              <a:off x="7257705" y="349909"/>
              <a:ext cx="64800" cy="64800"/>
              <a:chOff x="4180032" y="3419476"/>
              <a:chExt cx="64800" cy="64800"/>
            </a:xfrm>
          </p:grpSpPr>
          <p:cxnSp>
            <p:nvCxnSpPr>
              <p:cNvPr id="13719" name="Straight Connector 137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20" name="Straight Connector 137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5" name="Group 13694"/>
            <p:cNvGrpSpPr/>
            <p:nvPr/>
          </p:nvGrpSpPr>
          <p:grpSpPr>
            <a:xfrm>
              <a:off x="7934765" y="349909"/>
              <a:ext cx="64800" cy="64800"/>
              <a:chOff x="4180032" y="3419476"/>
              <a:chExt cx="64800" cy="64800"/>
            </a:xfrm>
          </p:grpSpPr>
          <p:cxnSp>
            <p:nvCxnSpPr>
              <p:cNvPr id="13717" name="Straight Connector 137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8" name="Straight Connector 137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6" name="Group 13695"/>
            <p:cNvGrpSpPr/>
            <p:nvPr/>
          </p:nvGrpSpPr>
          <p:grpSpPr>
            <a:xfrm>
              <a:off x="8611825" y="349909"/>
              <a:ext cx="64800" cy="64800"/>
              <a:chOff x="4180032" y="3419476"/>
              <a:chExt cx="64800" cy="64800"/>
            </a:xfrm>
          </p:grpSpPr>
          <p:cxnSp>
            <p:nvCxnSpPr>
              <p:cNvPr id="13715" name="Straight Connector 137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6" name="Straight Connector 137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7" name="Group 13696"/>
            <p:cNvGrpSpPr/>
            <p:nvPr/>
          </p:nvGrpSpPr>
          <p:grpSpPr>
            <a:xfrm>
              <a:off x="1028753" y="349909"/>
              <a:ext cx="64800" cy="64800"/>
              <a:chOff x="4180032" y="3419476"/>
              <a:chExt cx="64800" cy="64800"/>
            </a:xfrm>
          </p:grpSpPr>
          <p:cxnSp>
            <p:nvCxnSpPr>
              <p:cNvPr id="13713" name="Straight Connector 137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4" name="Straight Connector 137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8" name="Group 13697"/>
            <p:cNvGrpSpPr/>
            <p:nvPr/>
          </p:nvGrpSpPr>
          <p:grpSpPr>
            <a:xfrm>
              <a:off x="1841225" y="349909"/>
              <a:ext cx="64800" cy="64800"/>
              <a:chOff x="4180032" y="3419476"/>
              <a:chExt cx="64800" cy="64800"/>
            </a:xfrm>
          </p:grpSpPr>
          <p:cxnSp>
            <p:nvCxnSpPr>
              <p:cNvPr id="13711" name="Straight Connector 137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2" name="Straight Connector 137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99" name="Group 13698"/>
            <p:cNvGrpSpPr/>
            <p:nvPr/>
          </p:nvGrpSpPr>
          <p:grpSpPr>
            <a:xfrm>
              <a:off x="2789109" y="349909"/>
              <a:ext cx="64800" cy="64800"/>
              <a:chOff x="4180032" y="3419476"/>
              <a:chExt cx="64800" cy="64800"/>
            </a:xfrm>
          </p:grpSpPr>
          <p:cxnSp>
            <p:nvCxnSpPr>
              <p:cNvPr id="13709" name="Straight Connector 137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10" name="Straight Connector 137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700" name="Group 13699"/>
            <p:cNvGrpSpPr/>
            <p:nvPr/>
          </p:nvGrpSpPr>
          <p:grpSpPr>
            <a:xfrm>
              <a:off x="1976637" y="349909"/>
              <a:ext cx="64800" cy="64800"/>
              <a:chOff x="4180032" y="3419476"/>
              <a:chExt cx="64800" cy="64800"/>
            </a:xfrm>
          </p:grpSpPr>
          <p:cxnSp>
            <p:nvCxnSpPr>
              <p:cNvPr id="13707" name="Straight Connector 137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08" name="Straight Connector 137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701" name="Group 13700"/>
            <p:cNvGrpSpPr/>
            <p:nvPr/>
          </p:nvGrpSpPr>
          <p:grpSpPr>
            <a:xfrm>
              <a:off x="2924521" y="349909"/>
              <a:ext cx="64800" cy="64800"/>
              <a:chOff x="4180032" y="3419476"/>
              <a:chExt cx="64800" cy="64800"/>
            </a:xfrm>
          </p:grpSpPr>
          <p:cxnSp>
            <p:nvCxnSpPr>
              <p:cNvPr id="13705" name="Straight Connector 137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06" name="Straight Connector 137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702" name="Group 13701"/>
            <p:cNvGrpSpPr/>
            <p:nvPr/>
          </p:nvGrpSpPr>
          <p:grpSpPr>
            <a:xfrm>
              <a:off x="3059933" y="349909"/>
              <a:ext cx="64800" cy="64800"/>
              <a:chOff x="4180032" y="3419476"/>
              <a:chExt cx="64800" cy="64800"/>
            </a:xfrm>
          </p:grpSpPr>
          <p:cxnSp>
            <p:nvCxnSpPr>
              <p:cNvPr id="13703" name="Straight Connector 137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04" name="Straight Connector 137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3829" name="Group 13828"/>
          <p:cNvGrpSpPr/>
          <p:nvPr/>
        </p:nvGrpSpPr>
        <p:grpSpPr>
          <a:xfrm>
            <a:off x="468924" y="2448350"/>
            <a:ext cx="11280435" cy="64800"/>
            <a:chOff x="351693" y="349909"/>
            <a:chExt cx="8460326" cy="64800"/>
          </a:xfrm>
        </p:grpSpPr>
        <p:grpSp>
          <p:nvGrpSpPr>
            <p:cNvPr id="13830" name="Group 13829"/>
            <p:cNvGrpSpPr/>
            <p:nvPr/>
          </p:nvGrpSpPr>
          <p:grpSpPr>
            <a:xfrm>
              <a:off x="351693" y="349909"/>
              <a:ext cx="64800" cy="64800"/>
              <a:chOff x="4180032" y="3419476"/>
              <a:chExt cx="64800" cy="64800"/>
            </a:xfrm>
          </p:grpSpPr>
          <p:cxnSp>
            <p:nvCxnSpPr>
              <p:cNvPr id="14017" name="Straight Connector 140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8" name="Straight Connector 140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1" name="Group 13830"/>
            <p:cNvGrpSpPr/>
            <p:nvPr/>
          </p:nvGrpSpPr>
          <p:grpSpPr>
            <a:xfrm>
              <a:off x="487105" y="349909"/>
              <a:ext cx="64800" cy="64800"/>
              <a:chOff x="4180032" y="3419476"/>
              <a:chExt cx="64800" cy="64800"/>
            </a:xfrm>
          </p:grpSpPr>
          <p:cxnSp>
            <p:nvCxnSpPr>
              <p:cNvPr id="14015" name="Straight Connector 140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6" name="Straight Connector 140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2" name="Group 13831"/>
            <p:cNvGrpSpPr/>
            <p:nvPr/>
          </p:nvGrpSpPr>
          <p:grpSpPr>
            <a:xfrm>
              <a:off x="622517" y="349909"/>
              <a:ext cx="64800" cy="64800"/>
              <a:chOff x="4180032" y="3419476"/>
              <a:chExt cx="64800" cy="64800"/>
            </a:xfrm>
          </p:grpSpPr>
          <p:cxnSp>
            <p:nvCxnSpPr>
              <p:cNvPr id="14013" name="Straight Connector 140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4" name="Straight Connector 140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3" name="Group 13832"/>
            <p:cNvGrpSpPr/>
            <p:nvPr/>
          </p:nvGrpSpPr>
          <p:grpSpPr>
            <a:xfrm>
              <a:off x="1164165" y="349909"/>
              <a:ext cx="64800" cy="64800"/>
              <a:chOff x="4180032" y="3419476"/>
              <a:chExt cx="64800" cy="64800"/>
            </a:xfrm>
          </p:grpSpPr>
          <p:cxnSp>
            <p:nvCxnSpPr>
              <p:cNvPr id="14011" name="Straight Connector 140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2" name="Straight Connector 140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4" name="Group 13833"/>
            <p:cNvGrpSpPr/>
            <p:nvPr/>
          </p:nvGrpSpPr>
          <p:grpSpPr>
            <a:xfrm>
              <a:off x="2112049" y="349909"/>
              <a:ext cx="64800" cy="64800"/>
              <a:chOff x="4180032" y="3419476"/>
              <a:chExt cx="64800" cy="64800"/>
            </a:xfrm>
          </p:grpSpPr>
          <p:cxnSp>
            <p:nvCxnSpPr>
              <p:cNvPr id="14009" name="Straight Connector 140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10" name="Straight Connector 140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5" name="Group 13834"/>
            <p:cNvGrpSpPr/>
            <p:nvPr/>
          </p:nvGrpSpPr>
          <p:grpSpPr>
            <a:xfrm>
              <a:off x="3195345" y="349909"/>
              <a:ext cx="64800" cy="64800"/>
              <a:chOff x="4180032" y="3419476"/>
              <a:chExt cx="64800" cy="64800"/>
            </a:xfrm>
          </p:grpSpPr>
          <p:cxnSp>
            <p:nvCxnSpPr>
              <p:cNvPr id="14007" name="Straight Connector 140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8" name="Straight Connector 140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6" name="Group 13835"/>
            <p:cNvGrpSpPr/>
            <p:nvPr/>
          </p:nvGrpSpPr>
          <p:grpSpPr>
            <a:xfrm>
              <a:off x="3872405" y="349909"/>
              <a:ext cx="64800" cy="64800"/>
              <a:chOff x="4180032" y="3419476"/>
              <a:chExt cx="64800" cy="64800"/>
            </a:xfrm>
          </p:grpSpPr>
          <p:cxnSp>
            <p:nvCxnSpPr>
              <p:cNvPr id="14005" name="Straight Connector 140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6" name="Straight Connector 140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7" name="Group 13836"/>
            <p:cNvGrpSpPr/>
            <p:nvPr/>
          </p:nvGrpSpPr>
          <p:grpSpPr>
            <a:xfrm>
              <a:off x="4955701" y="349909"/>
              <a:ext cx="64800" cy="64800"/>
              <a:chOff x="4180032" y="3419476"/>
              <a:chExt cx="64800" cy="64800"/>
            </a:xfrm>
          </p:grpSpPr>
          <p:cxnSp>
            <p:nvCxnSpPr>
              <p:cNvPr id="14003" name="Straight Connector 140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4" name="Straight Connector 140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8" name="Group 13837"/>
            <p:cNvGrpSpPr/>
            <p:nvPr/>
          </p:nvGrpSpPr>
          <p:grpSpPr>
            <a:xfrm>
              <a:off x="5632761" y="349909"/>
              <a:ext cx="64800" cy="64800"/>
              <a:chOff x="4180032" y="3419476"/>
              <a:chExt cx="64800" cy="64800"/>
            </a:xfrm>
          </p:grpSpPr>
          <p:cxnSp>
            <p:nvCxnSpPr>
              <p:cNvPr id="14001" name="Straight Connector 140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2" name="Straight Connector 140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39" name="Group 13838"/>
            <p:cNvGrpSpPr/>
            <p:nvPr/>
          </p:nvGrpSpPr>
          <p:grpSpPr>
            <a:xfrm>
              <a:off x="6038997" y="349909"/>
              <a:ext cx="64800" cy="64800"/>
              <a:chOff x="4180032" y="3419476"/>
              <a:chExt cx="64800" cy="64800"/>
            </a:xfrm>
          </p:grpSpPr>
          <p:cxnSp>
            <p:nvCxnSpPr>
              <p:cNvPr id="13999" name="Straight Connector 139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00" name="Straight Connector 139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0" name="Group 13839"/>
            <p:cNvGrpSpPr/>
            <p:nvPr/>
          </p:nvGrpSpPr>
          <p:grpSpPr>
            <a:xfrm>
              <a:off x="6716057" y="349909"/>
              <a:ext cx="64800" cy="64800"/>
              <a:chOff x="4180032" y="3419476"/>
              <a:chExt cx="64800" cy="64800"/>
            </a:xfrm>
          </p:grpSpPr>
          <p:cxnSp>
            <p:nvCxnSpPr>
              <p:cNvPr id="13997" name="Straight Connector 139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8" name="Straight Connector 139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1" name="Group 13840"/>
            <p:cNvGrpSpPr/>
            <p:nvPr/>
          </p:nvGrpSpPr>
          <p:grpSpPr>
            <a:xfrm>
              <a:off x="7393117" y="349909"/>
              <a:ext cx="64800" cy="64800"/>
              <a:chOff x="4180032" y="3419476"/>
              <a:chExt cx="64800" cy="64800"/>
            </a:xfrm>
          </p:grpSpPr>
          <p:cxnSp>
            <p:nvCxnSpPr>
              <p:cNvPr id="13995" name="Straight Connector 139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6" name="Straight Connector 139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2" name="Group 13841"/>
            <p:cNvGrpSpPr/>
            <p:nvPr/>
          </p:nvGrpSpPr>
          <p:grpSpPr>
            <a:xfrm>
              <a:off x="8070177" y="349909"/>
              <a:ext cx="64800" cy="64800"/>
              <a:chOff x="4180032" y="3419476"/>
              <a:chExt cx="64800" cy="64800"/>
            </a:xfrm>
          </p:grpSpPr>
          <p:cxnSp>
            <p:nvCxnSpPr>
              <p:cNvPr id="13993" name="Straight Connector 139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4" name="Straight Connector 139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3" name="Group 13842"/>
            <p:cNvGrpSpPr/>
            <p:nvPr/>
          </p:nvGrpSpPr>
          <p:grpSpPr>
            <a:xfrm>
              <a:off x="8747219" y="349909"/>
              <a:ext cx="64800" cy="64800"/>
              <a:chOff x="4180032" y="3419476"/>
              <a:chExt cx="64800" cy="64800"/>
            </a:xfrm>
          </p:grpSpPr>
          <p:cxnSp>
            <p:nvCxnSpPr>
              <p:cNvPr id="13991" name="Straight Connector 139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2" name="Straight Connector 139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4" name="Group 13843"/>
            <p:cNvGrpSpPr/>
            <p:nvPr/>
          </p:nvGrpSpPr>
          <p:grpSpPr>
            <a:xfrm>
              <a:off x="1299577" y="349909"/>
              <a:ext cx="64800" cy="64800"/>
              <a:chOff x="4180032" y="3419476"/>
              <a:chExt cx="64800" cy="64800"/>
            </a:xfrm>
          </p:grpSpPr>
          <p:cxnSp>
            <p:nvCxnSpPr>
              <p:cNvPr id="13989" name="Straight Connector 139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90" name="Straight Connector 139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5" name="Group 13844"/>
            <p:cNvGrpSpPr/>
            <p:nvPr/>
          </p:nvGrpSpPr>
          <p:grpSpPr>
            <a:xfrm>
              <a:off x="2247461" y="349909"/>
              <a:ext cx="64800" cy="64800"/>
              <a:chOff x="4180032" y="3419476"/>
              <a:chExt cx="64800" cy="64800"/>
            </a:xfrm>
          </p:grpSpPr>
          <p:cxnSp>
            <p:nvCxnSpPr>
              <p:cNvPr id="13987" name="Straight Connector 139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8" name="Straight Connector 139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6" name="Group 13845"/>
            <p:cNvGrpSpPr/>
            <p:nvPr/>
          </p:nvGrpSpPr>
          <p:grpSpPr>
            <a:xfrm>
              <a:off x="3330757" y="349909"/>
              <a:ext cx="64800" cy="64800"/>
              <a:chOff x="4180032" y="3419476"/>
              <a:chExt cx="64800" cy="64800"/>
            </a:xfrm>
          </p:grpSpPr>
          <p:cxnSp>
            <p:nvCxnSpPr>
              <p:cNvPr id="13985" name="Straight Connector 139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6" name="Straight Connector 139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7" name="Group 13846"/>
            <p:cNvGrpSpPr/>
            <p:nvPr/>
          </p:nvGrpSpPr>
          <p:grpSpPr>
            <a:xfrm>
              <a:off x="4007817" y="349909"/>
              <a:ext cx="64800" cy="64800"/>
              <a:chOff x="4180032" y="3419476"/>
              <a:chExt cx="64800" cy="64800"/>
            </a:xfrm>
          </p:grpSpPr>
          <p:cxnSp>
            <p:nvCxnSpPr>
              <p:cNvPr id="13983" name="Straight Connector 139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4" name="Straight Connector 139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8" name="Group 13847"/>
            <p:cNvGrpSpPr/>
            <p:nvPr/>
          </p:nvGrpSpPr>
          <p:grpSpPr>
            <a:xfrm>
              <a:off x="4414053" y="349909"/>
              <a:ext cx="64800" cy="64800"/>
              <a:chOff x="4180032" y="3419476"/>
              <a:chExt cx="64800" cy="64800"/>
            </a:xfrm>
          </p:grpSpPr>
          <p:cxnSp>
            <p:nvCxnSpPr>
              <p:cNvPr id="13981" name="Straight Connector 139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2" name="Straight Connector 139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49" name="Group 13848"/>
            <p:cNvGrpSpPr/>
            <p:nvPr/>
          </p:nvGrpSpPr>
          <p:grpSpPr>
            <a:xfrm>
              <a:off x="5091113" y="349909"/>
              <a:ext cx="64800" cy="64800"/>
              <a:chOff x="4180032" y="3419476"/>
              <a:chExt cx="64800" cy="64800"/>
            </a:xfrm>
          </p:grpSpPr>
          <p:cxnSp>
            <p:nvCxnSpPr>
              <p:cNvPr id="13979" name="Straight Connector 139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80" name="Straight Connector 139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0" name="Group 13849"/>
            <p:cNvGrpSpPr/>
            <p:nvPr/>
          </p:nvGrpSpPr>
          <p:grpSpPr>
            <a:xfrm>
              <a:off x="6174409" y="349909"/>
              <a:ext cx="64800" cy="64800"/>
              <a:chOff x="4180032" y="3419476"/>
              <a:chExt cx="64800" cy="64800"/>
            </a:xfrm>
          </p:grpSpPr>
          <p:cxnSp>
            <p:nvCxnSpPr>
              <p:cNvPr id="13977" name="Straight Connector 139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8" name="Straight Connector 139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1" name="Group 13850"/>
            <p:cNvGrpSpPr/>
            <p:nvPr/>
          </p:nvGrpSpPr>
          <p:grpSpPr>
            <a:xfrm>
              <a:off x="6851469" y="349909"/>
              <a:ext cx="64800" cy="64800"/>
              <a:chOff x="4180032" y="3419476"/>
              <a:chExt cx="64800" cy="64800"/>
            </a:xfrm>
          </p:grpSpPr>
          <p:cxnSp>
            <p:nvCxnSpPr>
              <p:cNvPr id="13975" name="Straight Connector 139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6" name="Straight Connector 139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2" name="Group 13851"/>
            <p:cNvGrpSpPr/>
            <p:nvPr/>
          </p:nvGrpSpPr>
          <p:grpSpPr>
            <a:xfrm>
              <a:off x="7528529" y="349909"/>
              <a:ext cx="64800" cy="64800"/>
              <a:chOff x="4180032" y="3419476"/>
              <a:chExt cx="64800" cy="64800"/>
            </a:xfrm>
          </p:grpSpPr>
          <p:cxnSp>
            <p:nvCxnSpPr>
              <p:cNvPr id="13973" name="Straight Connector 139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4" name="Straight Connector 139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3" name="Group 13852"/>
            <p:cNvGrpSpPr/>
            <p:nvPr/>
          </p:nvGrpSpPr>
          <p:grpSpPr>
            <a:xfrm>
              <a:off x="8205589" y="349909"/>
              <a:ext cx="64800" cy="64800"/>
              <a:chOff x="4180032" y="3419476"/>
              <a:chExt cx="64800" cy="64800"/>
            </a:xfrm>
          </p:grpSpPr>
          <p:cxnSp>
            <p:nvCxnSpPr>
              <p:cNvPr id="13971" name="Straight Connector 139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2" name="Straight Connector 139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4" name="Group 13853"/>
            <p:cNvGrpSpPr/>
            <p:nvPr/>
          </p:nvGrpSpPr>
          <p:grpSpPr>
            <a:xfrm>
              <a:off x="757929" y="349909"/>
              <a:ext cx="64800" cy="64800"/>
              <a:chOff x="4180032" y="3419476"/>
              <a:chExt cx="64800" cy="64800"/>
            </a:xfrm>
          </p:grpSpPr>
          <p:cxnSp>
            <p:nvCxnSpPr>
              <p:cNvPr id="13969" name="Straight Connector 139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70" name="Straight Connector 139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5" name="Group 13854"/>
            <p:cNvGrpSpPr/>
            <p:nvPr/>
          </p:nvGrpSpPr>
          <p:grpSpPr>
            <a:xfrm>
              <a:off x="1434989" y="349909"/>
              <a:ext cx="64800" cy="64800"/>
              <a:chOff x="4180032" y="3419476"/>
              <a:chExt cx="64800" cy="64800"/>
            </a:xfrm>
          </p:grpSpPr>
          <p:cxnSp>
            <p:nvCxnSpPr>
              <p:cNvPr id="13967" name="Straight Connector 139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8" name="Straight Connector 139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6" name="Group 13855"/>
            <p:cNvGrpSpPr/>
            <p:nvPr/>
          </p:nvGrpSpPr>
          <p:grpSpPr>
            <a:xfrm>
              <a:off x="2382873" y="349909"/>
              <a:ext cx="64800" cy="64800"/>
              <a:chOff x="4180032" y="3419476"/>
              <a:chExt cx="64800" cy="64800"/>
            </a:xfrm>
          </p:grpSpPr>
          <p:cxnSp>
            <p:nvCxnSpPr>
              <p:cNvPr id="13965" name="Straight Connector 139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6" name="Straight Connector 139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7" name="Group 13856"/>
            <p:cNvGrpSpPr/>
            <p:nvPr/>
          </p:nvGrpSpPr>
          <p:grpSpPr>
            <a:xfrm>
              <a:off x="3466169" y="349909"/>
              <a:ext cx="64800" cy="64800"/>
              <a:chOff x="4180032" y="3419476"/>
              <a:chExt cx="64800" cy="64800"/>
            </a:xfrm>
          </p:grpSpPr>
          <p:cxnSp>
            <p:nvCxnSpPr>
              <p:cNvPr id="13963" name="Straight Connector 139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4" name="Straight Connector 139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8" name="Group 13857"/>
            <p:cNvGrpSpPr/>
            <p:nvPr/>
          </p:nvGrpSpPr>
          <p:grpSpPr>
            <a:xfrm>
              <a:off x="4143229" y="349909"/>
              <a:ext cx="64800" cy="64800"/>
              <a:chOff x="4180032" y="3419476"/>
              <a:chExt cx="64800" cy="64800"/>
            </a:xfrm>
          </p:grpSpPr>
          <p:cxnSp>
            <p:nvCxnSpPr>
              <p:cNvPr id="13961" name="Straight Connector 139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2" name="Straight Connector 139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59" name="Group 13858"/>
            <p:cNvGrpSpPr/>
            <p:nvPr/>
          </p:nvGrpSpPr>
          <p:grpSpPr>
            <a:xfrm>
              <a:off x="4549465" y="349909"/>
              <a:ext cx="64800" cy="64800"/>
              <a:chOff x="4180032" y="3419476"/>
              <a:chExt cx="64800" cy="64800"/>
            </a:xfrm>
          </p:grpSpPr>
          <p:cxnSp>
            <p:nvCxnSpPr>
              <p:cNvPr id="13959" name="Straight Connector 139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60" name="Straight Connector 139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0" name="Group 13859"/>
            <p:cNvGrpSpPr/>
            <p:nvPr/>
          </p:nvGrpSpPr>
          <p:grpSpPr>
            <a:xfrm>
              <a:off x="5226525" y="349909"/>
              <a:ext cx="64800" cy="64800"/>
              <a:chOff x="4180032" y="3419476"/>
              <a:chExt cx="64800" cy="64800"/>
            </a:xfrm>
          </p:grpSpPr>
          <p:cxnSp>
            <p:nvCxnSpPr>
              <p:cNvPr id="13957" name="Straight Connector 139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8" name="Straight Connector 139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1" name="Group 13860"/>
            <p:cNvGrpSpPr/>
            <p:nvPr/>
          </p:nvGrpSpPr>
          <p:grpSpPr>
            <a:xfrm>
              <a:off x="6309821" y="349909"/>
              <a:ext cx="64800" cy="64800"/>
              <a:chOff x="4180032" y="3419476"/>
              <a:chExt cx="64800" cy="64800"/>
            </a:xfrm>
          </p:grpSpPr>
          <p:cxnSp>
            <p:nvCxnSpPr>
              <p:cNvPr id="13955" name="Straight Connector 139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6" name="Straight Connector 139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2" name="Group 13861"/>
            <p:cNvGrpSpPr/>
            <p:nvPr/>
          </p:nvGrpSpPr>
          <p:grpSpPr>
            <a:xfrm>
              <a:off x="6986881" y="349909"/>
              <a:ext cx="64800" cy="64800"/>
              <a:chOff x="4180032" y="3419476"/>
              <a:chExt cx="64800" cy="64800"/>
            </a:xfrm>
          </p:grpSpPr>
          <p:cxnSp>
            <p:nvCxnSpPr>
              <p:cNvPr id="13953" name="Straight Connector 139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4" name="Straight Connector 139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3" name="Group 13862"/>
            <p:cNvGrpSpPr/>
            <p:nvPr/>
          </p:nvGrpSpPr>
          <p:grpSpPr>
            <a:xfrm>
              <a:off x="7663941" y="349909"/>
              <a:ext cx="64800" cy="64800"/>
              <a:chOff x="4180032" y="3419476"/>
              <a:chExt cx="64800" cy="64800"/>
            </a:xfrm>
          </p:grpSpPr>
          <p:cxnSp>
            <p:nvCxnSpPr>
              <p:cNvPr id="13951" name="Straight Connector 139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2" name="Straight Connector 139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4" name="Group 13863"/>
            <p:cNvGrpSpPr/>
            <p:nvPr/>
          </p:nvGrpSpPr>
          <p:grpSpPr>
            <a:xfrm>
              <a:off x="8341001" y="349909"/>
              <a:ext cx="64800" cy="64800"/>
              <a:chOff x="4180032" y="3419476"/>
              <a:chExt cx="64800" cy="64800"/>
            </a:xfrm>
          </p:grpSpPr>
          <p:cxnSp>
            <p:nvCxnSpPr>
              <p:cNvPr id="13949" name="Straight Connector 139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50" name="Straight Connector 139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5" name="Group 13864"/>
            <p:cNvGrpSpPr/>
            <p:nvPr/>
          </p:nvGrpSpPr>
          <p:grpSpPr>
            <a:xfrm>
              <a:off x="893341" y="349909"/>
              <a:ext cx="64800" cy="64800"/>
              <a:chOff x="4180032" y="3419476"/>
              <a:chExt cx="64800" cy="64800"/>
            </a:xfrm>
          </p:grpSpPr>
          <p:cxnSp>
            <p:nvCxnSpPr>
              <p:cNvPr id="13947" name="Straight Connector 139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8" name="Straight Connector 139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6" name="Group 13865"/>
            <p:cNvGrpSpPr/>
            <p:nvPr/>
          </p:nvGrpSpPr>
          <p:grpSpPr>
            <a:xfrm>
              <a:off x="1570401" y="349909"/>
              <a:ext cx="64800" cy="64800"/>
              <a:chOff x="4180032" y="3419476"/>
              <a:chExt cx="64800" cy="64800"/>
            </a:xfrm>
          </p:grpSpPr>
          <p:cxnSp>
            <p:nvCxnSpPr>
              <p:cNvPr id="13945" name="Straight Connector 139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6" name="Straight Connector 139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7" name="Group 13866"/>
            <p:cNvGrpSpPr/>
            <p:nvPr/>
          </p:nvGrpSpPr>
          <p:grpSpPr>
            <a:xfrm>
              <a:off x="2518285" y="349909"/>
              <a:ext cx="64800" cy="64800"/>
              <a:chOff x="4180032" y="3419476"/>
              <a:chExt cx="64800" cy="64800"/>
            </a:xfrm>
          </p:grpSpPr>
          <p:cxnSp>
            <p:nvCxnSpPr>
              <p:cNvPr id="13943" name="Straight Connector 139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4" name="Straight Connector 139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8" name="Group 13867"/>
            <p:cNvGrpSpPr/>
            <p:nvPr/>
          </p:nvGrpSpPr>
          <p:grpSpPr>
            <a:xfrm>
              <a:off x="3601581" y="349909"/>
              <a:ext cx="64800" cy="64800"/>
              <a:chOff x="4180032" y="3419476"/>
              <a:chExt cx="64800" cy="64800"/>
            </a:xfrm>
          </p:grpSpPr>
          <p:cxnSp>
            <p:nvCxnSpPr>
              <p:cNvPr id="13941" name="Straight Connector 139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2" name="Straight Connector 139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69" name="Group 13868"/>
            <p:cNvGrpSpPr/>
            <p:nvPr/>
          </p:nvGrpSpPr>
          <p:grpSpPr>
            <a:xfrm>
              <a:off x="4684877" y="349909"/>
              <a:ext cx="64800" cy="64800"/>
              <a:chOff x="4180032" y="3419476"/>
              <a:chExt cx="64800" cy="64800"/>
            </a:xfrm>
          </p:grpSpPr>
          <p:cxnSp>
            <p:nvCxnSpPr>
              <p:cNvPr id="13939" name="Straight Connector 139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40" name="Straight Connector 139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0" name="Group 13869"/>
            <p:cNvGrpSpPr/>
            <p:nvPr/>
          </p:nvGrpSpPr>
          <p:grpSpPr>
            <a:xfrm>
              <a:off x="5361937" y="349909"/>
              <a:ext cx="64800" cy="64800"/>
              <a:chOff x="4180032" y="3419476"/>
              <a:chExt cx="64800" cy="64800"/>
            </a:xfrm>
          </p:grpSpPr>
          <p:cxnSp>
            <p:nvCxnSpPr>
              <p:cNvPr id="13937" name="Straight Connector 139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8" name="Straight Connector 139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1" name="Group 13870"/>
            <p:cNvGrpSpPr/>
            <p:nvPr/>
          </p:nvGrpSpPr>
          <p:grpSpPr>
            <a:xfrm>
              <a:off x="5768173" y="349909"/>
              <a:ext cx="64800" cy="64800"/>
              <a:chOff x="4180032" y="3419476"/>
              <a:chExt cx="64800" cy="64800"/>
            </a:xfrm>
          </p:grpSpPr>
          <p:cxnSp>
            <p:nvCxnSpPr>
              <p:cNvPr id="13935" name="Straight Connector 139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6" name="Straight Connector 139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2" name="Group 13871"/>
            <p:cNvGrpSpPr/>
            <p:nvPr/>
          </p:nvGrpSpPr>
          <p:grpSpPr>
            <a:xfrm>
              <a:off x="6445233" y="349909"/>
              <a:ext cx="64800" cy="64800"/>
              <a:chOff x="4180032" y="3419476"/>
              <a:chExt cx="64800" cy="64800"/>
            </a:xfrm>
          </p:grpSpPr>
          <p:cxnSp>
            <p:nvCxnSpPr>
              <p:cNvPr id="13933" name="Straight Connector 139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4" name="Straight Connector 139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3" name="Group 13872"/>
            <p:cNvGrpSpPr/>
            <p:nvPr/>
          </p:nvGrpSpPr>
          <p:grpSpPr>
            <a:xfrm>
              <a:off x="7122293" y="349909"/>
              <a:ext cx="64800" cy="64800"/>
              <a:chOff x="4180032" y="3419476"/>
              <a:chExt cx="64800" cy="64800"/>
            </a:xfrm>
          </p:grpSpPr>
          <p:cxnSp>
            <p:nvCxnSpPr>
              <p:cNvPr id="13931" name="Straight Connector 139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2" name="Straight Connector 139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4" name="Group 13873"/>
            <p:cNvGrpSpPr/>
            <p:nvPr/>
          </p:nvGrpSpPr>
          <p:grpSpPr>
            <a:xfrm>
              <a:off x="7799353" y="349909"/>
              <a:ext cx="64800" cy="64800"/>
              <a:chOff x="4180032" y="3419476"/>
              <a:chExt cx="64800" cy="64800"/>
            </a:xfrm>
          </p:grpSpPr>
          <p:cxnSp>
            <p:nvCxnSpPr>
              <p:cNvPr id="13929" name="Straight Connector 139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30" name="Straight Connector 139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5" name="Group 13874"/>
            <p:cNvGrpSpPr/>
            <p:nvPr/>
          </p:nvGrpSpPr>
          <p:grpSpPr>
            <a:xfrm>
              <a:off x="8476413" y="349909"/>
              <a:ext cx="64800" cy="64800"/>
              <a:chOff x="4180032" y="3419476"/>
              <a:chExt cx="64800" cy="64800"/>
            </a:xfrm>
          </p:grpSpPr>
          <p:cxnSp>
            <p:nvCxnSpPr>
              <p:cNvPr id="13927" name="Straight Connector 139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8" name="Straight Connector 139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6" name="Group 13875"/>
            <p:cNvGrpSpPr/>
            <p:nvPr/>
          </p:nvGrpSpPr>
          <p:grpSpPr>
            <a:xfrm>
              <a:off x="1705813" y="349909"/>
              <a:ext cx="64800" cy="64800"/>
              <a:chOff x="4180032" y="3419476"/>
              <a:chExt cx="64800" cy="64800"/>
            </a:xfrm>
          </p:grpSpPr>
          <p:cxnSp>
            <p:nvCxnSpPr>
              <p:cNvPr id="13925" name="Straight Connector 139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6" name="Straight Connector 139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7" name="Group 13876"/>
            <p:cNvGrpSpPr/>
            <p:nvPr/>
          </p:nvGrpSpPr>
          <p:grpSpPr>
            <a:xfrm>
              <a:off x="2653697" y="349909"/>
              <a:ext cx="64800" cy="64800"/>
              <a:chOff x="4180032" y="3419476"/>
              <a:chExt cx="64800" cy="64800"/>
            </a:xfrm>
          </p:grpSpPr>
          <p:cxnSp>
            <p:nvCxnSpPr>
              <p:cNvPr id="13923" name="Straight Connector 139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4" name="Straight Connector 139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8" name="Group 13877"/>
            <p:cNvGrpSpPr/>
            <p:nvPr/>
          </p:nvGrpSpPr>
          <p:grpSpPr>
            <a:xfrm>
              <a:off x="3736993" y="349909"/>
              <a:ext cx="64800" cy="64800"/>
              <a:chOff x="4180032" y="3419476"/>
              <a:chExt cx="64800" cy="64800"/>
            </a:xfrm>
          </p:grpSpPr>
          <p:cxnSp>
            <p:nvCxnSpPr>
              <p:cNvPr id="13921" name="Straight Connector 139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2" name="Straight Connector 139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79" name="Group 13878"/>
            <p:cNvGrpSpPr/>
            <p:nvPr/>
          </p:nvGrpSpPr>
          <p:grpSpPr>
            <a:xfrm>
              <a:off x="4278641" y="349909"/>
              <a:ext cx="64800" cy="64800"/>
              <a:chOff x="4180032" y="3419476"/>
              <a:chExt cx="64800" cy="64800"/>
            </a:xfrm>
          </p:grpSpPr>
          <p:cxnSp>
            <p:nvCxnSpPr>
              <p:cNvPr id="13919" name="Straight Connector 139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20" name="Straight Connector 139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0" name="Group 13879"/>
            <p:cNvGrpSpPr/>
            <p:nvPr/>
          </p:nvGrpSpPr>
          <p:grpSpPr>
            <a:xfrm>
              <a:off x="4820289" y="349909"/>
              <a:ext cx="64800" cy="64800"/>
              <a:chOff x="4180032" y="3419476"/>
              <a:chExt cx="64800" cy="64800"/>
            </a:xfrm>
          </p:grpSpPr>
          <p:cxnSp>
            <p:nvCxnSpPr>
              <p:cNvPr id="13917" name="Straight Connector 139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8" name="Straight Connector 139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1" name="Group 13880"/>
            <p:cNvGrpSpPr/>
            <p:nvPr/>
          </p:nvGrpSpPr>
          <p:grpSpPr>
            <a:xfrm>
              <a:off x="5497349" y="349909"/>
              <a:ext cx="64800" cy="64800"/>
              <a:chOff x="4180032" y="3419476"/>
              <a:chExt cx="64800" cy="64800"/>
            </a:xfrm>
          </p:grpSpPr>
          <p:cxnSp>
            <p:nvCxnSpPr>
              <p:cNvPr id="13915" name="Straight Connector 139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6" name="Straight Connector 139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2" name="Group 13881"/>
            <p:cNvGrpSpPr/>
            <p:nvPr/>
          </p:nvGrpSpPr>
          <p:grpSpPr>
            <a:xfrm>
              <a:off x="5903585" y="349909"/>
              <a:ext cx="64800" cy="64800"/>
              <a:chOff x="4180032" y="3419476"/>
              <a:chExt cx="64800" cy="64800"/>
            </a:xfrm>
          </p:grpSpPr>
          <p:cxnSp>
            <p:nvCxnSpPr>
              <p:cNvPr id="13913" name="Straight Connector 139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4" name="Straight Connector 139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3" name="Group 13882"/>
            <p:cNvGrpSpPr/>
            <p:nvPr/>
          </p:nvGrpSpPr>
          <p:grpSpPr>
            <a:xfrm>
              <a:off x="6580645" y="349909"/>
              <a:ext cx="64800" cy="64800"/>
              <a:chOff x="4180032" y="3419476"/>
              <a:chExt cx="64800" cy="64800"/>
            </a:xfrm>
          </p:grpSpPr>
          <p:cxnSp>
            <p:nvCxnSpPr>
              <p:cNvPr id="13911" name="Straight Connector 139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2" name="Straight Connector 139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4" name="Group 13883"/>
            <p:cNvGrpSpPr/>
            <p:nvPr/>
          </p:nvGrpSpPr>
          <p:grpSpPr>
            <a:xfrm>
              <a:off x="7257705" y="349909"/>
              <a:ext cx="64800" cy="64800"/>
              <a:chOff x="4180032" y="3419476"/>
              <a:chExt cx="64800" cy="64800"/>
            </a:xfrm>
          </p:grpSpPr>
          <p:cxnSp>
            <p:nvCxnSpPr>
              <p:cNvPr id="13909" name="Straight Connector 139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10" name="Straight Connector 139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5" name="Group 13884"/>
            <p:cNvGrpSpPr/>
            <p:nvPr/>
          </p:nvGrpSpPr>
          <p:grpSpPr>
            <a:xfrm>
              <a:off x="7934765" y="349909"/>
              <a:ext cx="64800" cy="64800"/>
              <a:chOff x="4180032" y="3419476"/>
              <a:chExt cx="64800" cy="64800"/>
            </a:xfrm>
          </p:grpSpPr>
          <p:cxnSp>
            <p:nvCxnSpPr>
              <p:cNvPr id="13907" name="Straight Connector 139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8" name="Straight Connector 139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6" name="Group 13885"/>
            <p:cNvGrpSpPr/>
            <p:nvPr/>
          </p:nvGrpSpPr>
          <p:grpSpPr>
            <a:xfrm>
              <a:off x="8611825" y="349909"/>
              <a:ext cx="64800" cy="64800"/>
              <a:chOff x="4180032" y="3419476"/>
              <a:chExt cx="64800" cy="64800"/>
            </a:xfrm>
          </p:grpSpPr>
          <p:cxnSp>
            <p:nvCxnSpPr>
              <p:cNvPr id="13905" name="Straight Connector 139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6" name="Straight Connector 139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7" name="Group 13886"/>
            <p:cNvGrpSpPr/>
            <p:nvPr/>
          </p:nvGrpSpPr>
          <p:grpSpPr>
            <a:xfrm>
              <a:off x="1028753" y="349909"/>
              <a:ext cx="64800" cy="64800"/>
              <a:chOff x="4180032" y="3419476"/>
              <a:chExt cx="64800" cy="64800"/>
            </a:xfrm>
          </p:grpSpPr>
          <p:cxnSp>
            <p:nvCxnSpPr>
              <p:cNvPr id="13903" name="Straight Connector 139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4" name="Straight Connector 139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8" name="Group 13887"/>
            <p:cNvGrpSpPr/>
            <p:nvPr/>
          </p:nvGrpSpPr>
          <p:grpSpPr>
            <a:xfrm>
              <a:off x="1841225" y="349909"/>
              <a:ext cx="64800" cy="64800"/>
              <a:chOff x="4180032" y="3419476"/>
              <a:chExt cx="64800" cy="64800"/>
            </a:xfrm>
          </p:grpSpPr>
          <p:cxnSp>
            <p:nvCxnSpPr>
              <p:cNvPr id="13901" name="Straight Connector 139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2" name="Straight Connector 139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89" name="Group 13888"/>
            <p:cNvGrpSpPr/>
            <p:nvPr/>
          </p:nvGrpSpPr>
          <p:grpSpPr>
            <a:xfrm>
              <a:off x="2789109" y="349909"/>
              <a:ext cx="64800" cy="64800"/>
              <a:chOff x="4180032" y="3419476"/>
              <a:chExt cx="64800" cy="64800"/>
            </a:xfrm>
          </p:grpSpPr>
          <p:cxnSp>
            <p:nvCxnSpPr>
              <p:cNvPr id="13899" name="Straight Connector 138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00" name="Straight Connector 138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90" name="Group 13889"/>
            <p:cNvGrpSpPr/>
            <p:nvPr/>
          </p:nvGrpSpPr>
          <p:grpSpPr>
            <a:xfrm>
              <a:off x="1976637" y="349909"/>
              <a:ext cx="64800" cy="64800"/>
              <a:chOff x="4180032" y="3419476"/>
              <a:chExt cx="64800" cy="64800"/>
            </a:xfrm>
          </p:grpSpPr>
          <p:cxnSp>
            <p:nvCxnSpPr>
              <p:cNvPr id="13897" name="Straight Connector 138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98" name="Straight Connector 138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91" name="Group 13890"/>
            <p:cNvGrpSpPr/>
            <p:nvPr/>
          </p:nvGrpSpPr>
          <p:grpSpPr>
            <a:xfrm>
              <a:off x="2924521" y="349909"/>
              <a:ext cx="64800" cy="64800"/>
              <a:chOff x="4180032" y="3419476"/>
              <a:chExt cx="64800" cy="64800"/>
            </a:xfrm>
          </p:grpSpPr>
          <p:cxnSp>
            <p:nvCxnSpPr>
              <p:cNvPr id="13895" name="Straight Connector 138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96" name="Straight Connector 138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92" name="Group 13891"/>
            <p:cNvGrpSpPr/>
            <p:nvPr/>
          </p:nvGrpSpPr>
          <p:grpSpPr>
            <a:xfrm>
              <a:off x="3059933" y="349909"/>
              <a:ext cx="64800" cy="64800"/>
              <a:chOff x="4180032" y="3419476"/>
              <a:chExt cx="64800" cy="64800"/>
            </a:xfrm>
          </p:grpSpPr>
          <p:cxnSp>
            <p:nvCxnSpPr>
              <p:cNvPr id="13893" name="Straight Connector 138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94" name="Straight Connector 138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019" name="Group 14018"/>
          <p:cNvGrpSpPr/>
          <p:nvPr/>
        </p:nvGrpSpPr>
        <p:grpSpPr>
          <a:xfrm>
            <a:off x="468924" y="2592191"/>
            <a:ext cx="11280435" cy="64800"/>
            <a:chOff x="351693" y="349909"/>
            <a:chExt cx="8460326" cy="64800"/>
          </a:xfrm>
        </p:grpSpPr>
        <p:grpSp>
          <p:nvGrpSpPr>
            <p:cNvPr id="14020" name="Group 14019"/>
            <p:cNvGrpSpPr/>
            <p:nvPr/>
          </p:nvGrpSpPr>
          <p:grpSpPr>
            <a:xfrm>
              <a:off x="351693" y="349909"/>
              <a:ext cx="64800" cy="64800"/>
              <a:chOff x="4180032" y="3419476"/>
              <a:chExt cx="64800" cy="64800"/>
            </a:xfrm>
          </p:grpSpPr>
          <p:cxnSp>
            <p:nvCxnSpPr>
              <p:cNvPr id="14207" name="Straight Connector 142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8" name="Straight Connector 142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1" name="Group 14020"/>
            <p:cNvGrpSpPr/>
            <p:nvPr/>
          </p:nvGrpSpPr>
          <p:grpSpPr>
            <a:xfrm>
              <a:off x="487105" y="349909"/>
              <a:ext cx="64800" cy="64800"/>
              <a:chOff x="4180032" y="3419476"/>
              <a:chExt cx="64800" cy="64800"/>
            </a:xfrm>
          </p:grpSpPr>
          <p:cxnSp>
            <p:nvCxnSpPr>
              <p:cNvPr id="14205" name="Straight Connector 142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6" name="Straight Connector 142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2" name="Group 14021"/>
            <p:cNvGrpSpPr/>
            <p:nvPr/>
          </p:nvGrpSpPr>
          <p:grpSpPr>
            <a:xfrm>
              <a:off x="622517" y="349909"/>
              <a:ext cx="64800" cy="64800"/>
              <a:chOff x="4180032" y="3419476"/>
              <a:chExt cx="64800" cy="64800"/>
            </a:xfrm>
          </p:grpSpPr>
          <p:cxnSp>
            <p:nvCxnSpPr>
              <p:cNvPr id="14203" name="Straight Connector 142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4" name="Straight Connector 142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3" name="Group 14022"/>
            <p:cNvGrpSpPr/>
            <p:nvPr/>
          </p:nvGrpSpPr>
          <p:grpSpPr>
            <a:xfrm>
              <a:off x="1164165" y="349909"/>
              <a:ext cx="64800" cy="64800"/>
              <a:chOff x="4180032" y="3419476"/>
              <a:chExt cx="64800" cy="64800"/>
            </a:xfrm>
          </p:grpSpPr>
          <p:cxnSp>
            <p:nvCxnSpPr>
              <p:cNvPr id="14201" name="Straight Connector 142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2" name="Straight Connector 142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4" name="Group 14023"/>
            <p:cNvGrpSpPr/>
            <p:nvPr/>
          </p:nvGrpSpPr>
          <p:grpSpPr>
            <a:xfrm>
              <a:off x="2112049" y="349909"/>
              <a:ext cx="64800" cy="64800"/>
              <a:chOff x="4180032" y="3419476"/>
              <a:chExt cx="64800" cy="64800"/>
            </a:xfrm>
          </p:grpSpPr>
          <p:cxnSp>
            <p:nvCxnSpPr>
              <p:cNvPr id="14199" name="Straight Connector 141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00" name="Straight Connector 141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5" name="Group 14024"/>
            <p:cNvGrpSpPr/>
            <p:nvPr/>
          </p:nvGrpSpPr>
          <p:grpSpPr>
            <a:xfrm>
              <a:off x="3195345" y="349909"/>
              <a:ext cx="64800" cy="64800"/>
              <a:chOff x="4180032" y="3419476"/>
              <a:chExt cx="64800" cy="64800"/>
            </a:xfrm>
          </p:grpSpPr>
          <p:cxnSp>
            <p:nvCxnSpPr>
              <p:cNvPr id="14197" name="Straight Connector 141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8" name="Straight Connector 141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6" name="Group 14025"/>
            <p:cNvGrpSpPr/>
            <p:nvPr/>
          </p:nvGrpSpPr>
          <p:grpSpPr>
            <a:xfrm>
              <a:off x="3872405" y="349909"/>
              <a:ext cx="64800" cy="64800"/>
              <a:chOff x="4180032" y="3419476"/>
              <a:chExt cx="64800" cy="64800"/>
            </a:xfrm>
          </p:grpSpPr>
          <p:cxnSp>
            <p:nvCxnSpPr>
              <p:cNvPr id="14195" name="Straight Connector 141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6" name="Straight Connector 141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7" name="Group 14026"/>
            <p:cNvGrpSpPr/>
            <p:nvPr/>
          </p:nvGrpSpPr>
          <p:grpSpPr>
            <a:xfrm>
              <a:off x="4955701" y="349909"/>
              <a:ext cx="64800" cy="64800"/>
              <a:chOff x="4180032" y="3419476"/>
              <a:chExt cx="64800" cy="64800"/>
            </a:xfrm>
          </p:grpSpPr>
          <p:cxnSp>
            <p:nvCxnSpPr>
              <p:cNvPr id="14193" name="Straight Connector 141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4" name="Straight Connector 141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8" name="Group 14027"/>
            <p:cNvGrpSpPr/>
            <p:nvPr/>
          </p:nvGrpSpPr>
          <p:grpSpPr>
            <a:xfrm>
              <a:off x="5632761" y="349909"/>
              <a:ext cx="64800" cy="64800"/>
              <a:chOff x="4180032" y="3419476"/>
              <a:chExt cx="64800" cy="64800"/>
            </a:xfrm>
          </p:grpSpPr>
          <p:cxnSp>
            <p:nvCxnSpPr>
              <p:cNvPr id="14191" name="Straight Connector 141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2" name="Straight Connector 141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29" name="Group 14028"/>
            <p:cNvGrpSpPr/>
            <p:nvPr/>
          </p:nvGrpSpPr>
          <p:grpSpPr>
            <a:xfrm>
              <a:off x="6038997" y="349909"/>
              <a:ext cx="64800" cy="64800"/>
              <a:chOff x="4180032" y="3419476"/>
              <a:chExt cx="64800" cy="64800"/>
            </a:xfrm>
          </p:grpSpPr>
          <p:cxnSp>
            <p:nvCxnSpPr>
              <p:cNvPr id="14189" name="Straight Connector 141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90" name="Straight Connector 141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0" name="Group 14029"/>
            <p:cNvGrpSpPr/>
            <p:nvPr/>
          </p:nvGrpSpPr>
          <p:grpSpPr>
            <a:xfrm>
              <a:off x="6716057" y="349909"/>
              <a:ext cx="64800" cy="64800"/>
              <a:chOff x="4180032" y="3419476"/>
              <a:chExt cx="64800" cy="64800"/>
            </a:xfrm>
          </p:grpSpPr>
          <p:cxnSp>
            <p:nvCxnSpPr>
              <p:cNvPr id="14187" name="Straight Connector 141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8" name="Straight Connector 141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1" name="Group 14030"/>
            <p:cNvGrpSpPr/>
            <p:nvPr/>
          </p:nvGrpSpPr>
          <p:grpSpPr>
            <a:xfrm>
              <a:off x="7393117" y="349909"/>
              <a:ext cx="64800" cy="64800"/>
              <a:chOff x="4180032" y="3419476"/>
              <a:chExt cx="64800" cy="64800"/>
            </a:xfrm>
          </p:grpSpPr>
          <p:cxnSp>
            <p:nvCxnSpPr>
              <p:cNvPr id="14185" name="Straight Connector 141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6" name="Straight Connector 141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2" name="Group 14031"/>
            <p:cNvGrpSpPr/>
            <p:nvPr/>
          </p:nvGrpSpPr>
          <p:grpSpPr>
            <a:xfrm>
              <a:off x="8070177" y="349909"/>
              <a:ext cx="64800" cy="64800"/>
              <a:chOff x="4180032" y="3419476"/>
              <a:chExt cx="64800" cy="64800"/>
            </a:xfrm>
          </p:grpSpPr>
          <p:cxnSp>
            <p:nvCxnSpPr>
              <p:cNvPr id="14183" name="Straight Connector 141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4" name="Straight Connector 141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3" name="Group 14032"/>
            <p:cNvGrpSpPr/>
            <p:nvPr/>
          </p:nvGrpSpPr>
          <p:grpSpPr>
            <a:xfrm>
              <a:off x="8747219" y="349909"/>
              <a:ext cx="64800" cy="64800"/>
              <a:chOff x="4180032" y="3419476"/>
              <a:chExt cx="64800" cy="64800"/>
            </a:xfrm>
          </p:grpSpPr>
          <p:cxnSp>
            <p:nvCxnSpPr>
              <p:cNvPr id="14181" name="Straight Connector 141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2" name="Straight Connector 141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4" name="Group 14033"/>
            <p:cNvGrpSpPr/>
            <p:nvPr/>
          </p:nvGrpSpPr>
          <p:grpSpPr>
            <a:xfrm>
              <a:off x="1299577" y="349909"/>
              <a:ext cx="64800" cy="64800"/>
              <a:chOff x="4180032" y="3419476"/>
              <a:chExt cx="64800" cy="64800"/>
            </a:xfrm>
          </p:grpSpPr>
          <p:cxnSp>
            <p:nvCxnSpPr>
              <p:cNvPr id="14179" name="Straight Connector 141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80" name="Straight Connector 141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5" name="Group 14034"/>
            <p:cNvGrpSpPr/>
            <p:nvPr/>
          </p:nvGrpSpPr>
          <p:grpSpPr>
            <a:xfrm>
              <a:off x="2247461" y="349909"/>
              <a:ext cx="64800" cy="64800"/>
              <a:chOff x="4180032" y="3419476"/>
              <a:chExt cx="64800" cy="64800"/>
            </a:xfrm>
          </p:grpSpPr>
          <p:cxnSp>
            <p:nvCxnSpPr>
              <p:cNvPr id="14177" name="Straight Connector 141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8" name="Straight Connector 141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6" name="Group 14035"/>
            <p:cNvGrpSpPr/>
            <p:nvPr/>
          </p:nvGrpSpPr>
          <p:grpSpPr>
            <a:xfrm>
              <a:off x="3330757" y="349909"/>
              <a:ext cx="64800" cy="64800"/>
              <a:chOff x="4180032" y="3419476"/>
              <a:chExt cx="64800" cy="64800"/>
            </a:xfrm>
          </p:grpSpPr>
          <p:cxnSp>
            <p:nvCxnSpPr>
              <p:cNvPr id="14175" name="Straight Connector 141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6" name="Straight Connector 141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7" name="Group 14036"/>
            <p:cNvGrpSpPr/>
            <p:nvPr/>
          </p:nvGrpSpPr>
          <p:grpSpPr>
            <a:xfrm>
              <a:off x="4007817" y="349909"/>
              <a:ext cx="64800" cy="64800"/>
              <a:chOff x="4180032" y="3419476"/>
              <a:chExt cx="64800" cy="64800"/>
            </a:xfrm>
          </p:grpSpPr>
          <p:cxnSp>
            <p:nvCxnSpPr>
              <p:cNvPr id="14173" name="Straight Connector 141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4" name="Straight Connector 141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8" name="Group 14037"/>
            <p:cNvGrpSpPr/>
            <p:nvPr/>
          </p:nvGrpSpPr>
          <p:grpSpPr>
            <a:xfrm>
              <a:off x="4414053" y="349909"/>
              <a:ext cx="64800" cy="64800"/>
              <a:chOff x="4180032" y="3419476"/>
              <a:chExt cx="64800" cy="64800"/>
            </a:xfrm>
          </p:grpSpPr>
          <p:cxnSp>
            <p:nvCxnSpPr>
              <p:cNvPr id="14171" name="Straight Connector 141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2" name="Straight Connector 141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39" name="Group 14038"/>
            <p:cNvGrpSpPr/>
            <p:nvPr/>
          </p:nvGrpSpPr>
          <p:grpSpPr>
            <a:xfrm>
              <a:off x="5091113" y="349909"/>
              <a:ext cx="64800" cy="64800"/>
              <a:chOff x="4180032" y="3419476"/>
              <a:chExt cx="64800" cy="64800"/>
            </a:xfrm>
          </p:grpSpPr>
          <p:cxnSp>
            <p:nvCxnSpPr>
              <p:cNvPr id="14169" name="Straight Connector 141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70" name="Straight Connector 141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0" name="Group 14039"/>
            <p:cNvGrpSpPr/>
            <p:nvPr/>
          </p:nvGrpSpPr>
          <p:grpSpPr>
            <a:xfrm>
              <a:off x="6174409" y="349909"/>
              <a:ext cx="64800" cy="64800"/>
              <a:chOff x="4180032" y="3419476"/>
              <a:chExt cx="64800" cy="64800"/>
            </a:xfrm>
          </p:grpSpPr>
          <p:cxnSp>
            <p:nvCxnSpPr>
              <p:cNvPr id="14167" name="Straight Connector 141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8" name="Straight Connector 141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1" name="Group 14040"/>
            <p:cNvGrpSpPr/>
            <p:nvPr/>
          </p:nvGrpSpPr>
          <p:grpSpPr>
            <a:xfrm>
              <a:off x="6851469" y="349909"/>
              <a:ext cx="64800" cy="64800"/>
              <a:chOff x="4180032" y="3419476"/>
              <a:chExt cx="64800" cy="64800"/>
            </a:xfrm>
          </p:grpSpPr>
          <p:cxnSp>
            <p:nvCxnSpPr>
              <p:cNvPr id="14165" name="Straight Connector 141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6" name="Straight Connector 141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2" name="Group 14041"/>
            <p:cNvGrpSpPr/>
            <p:nvPr/>
          </p:nvGrpSpPr>
          <p:grpSpPr>
            <a:xfrm>
              <a:off x="7528529" y="349909"/>
              <a:ext cx="64800" cy="64800"/>
              <a:chOff x="4180032" y="3419476"/>
              <a:chExt cx="64800" cy="64800"/>
            </a:xfrm>
          </p:grpSpPr>
          <p:cxnSp>
            <p:nvCxnSpPr>
              <p:cNvPr id="14163" name="Straight Connector 141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4" name="Straight Connector 141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3" name="Group 14042"/>
            <p:cNvGrpSpPr/>
            <p:nvPr/>
          </p:nvGrpSpPr>
          <p:grpSpPr>
            <a:xfrm>
              <a:off x="8205589" y="349909"/>
              <a:ext cx="64800" cy="64800"/>
              <a:chOff x="4180032" y="3419476"/>
              <a:chExt cx="64800" cy="64800"/>
            </a:xfrm>
          </p:grpSpPr>
          <p:cxnSp>
            <p:nvCxnSpPr>
              <p:cNvPr id="14161" name="Straight Connector 141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2" name="Straight Connector 141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4" name="Group 14043"/>
            <p:cNvGrpSpPr/>
            <p:nvPr/>
          </p:nvGrpSpPr>
          <p:grpSpPr>
            <a:xfrm>
              <a:off x="757929" y="349909"/>
              <a:ext cx="64800" cy="64800"/>
              <a:chOff x="4180032" y="3419476"/>
              <a:chExt cx="64800" cy="64800"/>
            </a:xfrm>
          </p:grpSpPr>
          <p:cxnSp>
            <p:nvCxnSpPr>
              <p:cNvPr id="14159" name="Straight Connector 141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60" name="Straight Connector 141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5" name="Group 14044"/>
            <p:cNvGrpSpPr/>
            <p:nvPr/>
          </p:nvGrpSpPr>
          <p:grpSpPr>
            <a:xfrm>
              <a:off x="1434989" y="349909"/>
              <a:ext cx="64800" cy="64800"/>
              <a:chOff x="4180032" y="3419476"/>
              <a:chExt cx="64800" cy="64800"/>
            </a:xfrm>
          </p:grpSpPr>
          <p:cxnSp>
            <p:nvCxnSpPr>
              <p:cNvPr id="14157" name="Straight Connector 141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8" name="Straight Connector 141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6" name="Group 14045"/>
            <p:cNvGrpSpPr/>
            <p:nvPr/>
          </p:nvGrpSpPr>
          <p:grpSpPr>
            <a:xfrm>
              <a:off x="2382873" y="349909"/>
              <a:ext cx="64800" cy="64800"/>
              <a:chOff x="4180032" y="3419476"/>
              <a:chExt cx="64800" cy="64800"/>
            </a:xfrm>
          </p:grpSpPr>
          <p:cxnSp>
            <p:nvCxnSpPr>
              <p:cNvPr id="14155" name="Straight Connector 141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6" name="Straight Connector 141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7" name="Group 14046"/>
            <p:cNvGrpSpPr/>
            <p:nvPr/>
          </p:nvGrpSpPr>
          <p:grpSpPr>
            <a:xfrm>
              <a:off x="3466169" y="349909"/>
              <a:ext cx="64800" cy="64800"/>
              <a:chOff x="4180032" y="3419476"/>
              <a:chExt cx="64800" cy="64800"/>
            </a:xfrm>
          </p:grpSpPr>
          <p:cxnSp>
            <p:nvCxnSpPr>
              <p:cNvPr id="14153" name="Straight Connector 141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4" name="Straight Connector 141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8" name="Group 14047"/>
            <p:cNvGrpSpPr/>
            <p:nvPr/>
          </p:nvGrpSpPr>
          <p:grpSpPr>
            <a:xfrm>
              <a:off x="4143229" y="349909"/>
              <a:ext cx="64800" cy="64800"/>
              <a:chOff x="4180032" y="3419476"/>
              <a:chExt cx="64800" cy="64800"/>
            </a:xfrm>
          </p:grpSpPr>
          <p:cxnSp>
            <p:nvCxnSpPr>
              <p:cNvPr id="14151" name="Straight Connector 141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2" name="Straight Connector 141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49" name="Group 14048"/>
            <p:cNvGrpSpPr/>
            <p:nvPr/>
          </p:nvGrpSpPr>
          <p:grpSpPr>
            <a:xfrm>
              <a:off x="4549465" y="349909"/>
              <a:ext cx="64800" cy="64800"/>
              <a:chOff x="4180032" y="3419476"/>
              <a:chExt cx="64800" cy="64800"/>
            </a:xfrm>
          </p:grpSpPr>
          <p:cxnSp>
            <p:nvCxnSpPr>
              <p:cNvPr id="14149" name="Straight Connector 141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50" name="Straight Connector 141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0" name="Group 14049"/>
            <p:cNvGrpSpPr/>
            <p:nvPr/>
          </p:nvGrpSpPr>
          <p:grpSpPr>
            <a:xfrm>
              <a:off x="5226525" y="349909"/>
              <a:ext cx="64800" cy="64800"/>
              <a:chOff x="4180032" y="3419476"/>
              <a:chExt cx="64800" cy="64800"/>
            </a:xfrm>
          </p:grpSpPr>
          <p:cxnSp>
            <p:nvCxnSpPr>
              <p:cNvPr id="14147" name="Straight Connector 141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8" name="Straight Connector 141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1" name="Group 14050"/>
            <p:cNvGrpSpPr/>
            <p:nvPr/>
          </p:nvGrpSpPr>
          <p:grpSpPr>
            <a:xfrm>
              <a:off x="6309821" y="349909"/>
              <a:ext cx="64800" cy="64800"/>
              <a:chOff x="4180032" y="3419476"/>
              <a:chExt cx="64800" cy="64800"/>
            </a:xfrm>
          </p:grpSpPr>
          <p:cxnSp>
            <p:nvCxnSpPr>
              <p:cNvPr id="14145" name="Straight Connector 141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6" name="Straight Connector 141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2" name="Group 14051"/>
            <p:cNvGrpSpPr/>
            <p:nvPr/>
          </p:nvGrpSpPr>
          <p:grpSpPr>
            <a:xfrm>
              <a:off x="6986881" y="349909"/>
              <a:ext cx="64800" cy="64800"/>
              <a:chOff x="4180032" y="3419476"/>
              <a:chExt cx="64800" cy="64800"/>
            </a:xfrm>
          </p:grpSpPr>
          <p:cxnSp>
            <p:nvCxnSpPr>
              <p:cNvPr id="14143" name="Straight Connector 141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4" name="Straight Connector 141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3" name="Group 14052"/>
            <p:cNvGrpSpPr/>
            <p:nvPr/>
          </p:nvGrpSpPr>
          <p:grpSpPr>
            <a:xfrm>
              <a:off x="7663941" y="349909"/>
              <a:ext cx="64800" cy="64800"/>
              <a:chOff x="4180032" y="3419476"/>
              <a:chExt cx="64800" cy="64800"/>
            </a:xfrm>
          </p:grpSpPr>
          <p:cxnSp>
            <p:nvCxnSpPr>
              <p:cNvPr id="14141" name="Straight Connector 141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2" name="Straight Connector 141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4" name="Group 14053"/>
            <p:cNvGrpSpPr/>
            <p:nvPr/>
          </p:nvGrpSpPr>
          <p:grpSpPr>
            <a:xfrm>
              <a:off x="8341001" y="349909"/>
              <a:ext cx="64800" cy="64800"/>
              <a:chOff x="4180032" y="3419476"/>
              <a:chExt cx="64800" cy="64800"/>
            </a:xfrm>
          </p:grpSpPr>
          <p:cxnSp>
            <p:nvCxnSpPr>
              <p:cNvPr id="14139" name="Straight Connector 141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40" name="Straight Connector 141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5" name="Group 14054"/>
            <p:cNvGrpSpPr/>
            <p:nvPr/>
          </p:nvGrpSpPr>
          <p:grpSpPr>
            <a:xfrm>
              <a:off x="893341" y="349909"/>
              <a:ext cx="64800" cy="64800"/>
              <a:chOff x="4180032" y="3419476"/>
              <a:chExt cx="64800" cy="64800"/>
            </a:xfrm>
          </p:grpSpPr>
          <p:cxnSp>
            <p:nvCxnSpPr>
              <p:cNvPr id="14137" name="Straight Connector 141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8" name="Straight Connector 141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6" name="Group 14055"/>
            <p:cNvGrpSpPr/>
            <p:nvPr/>
          </p:nvGrpSpPr>
          <p:grpSpPr>
            <a:xfrm>
              <a:off x="1570401" y="349909"/>
              <a:ext cx="64800" cy="64800"/>
              <a:chOff x="4180032" y="3419476"/>
              <a:chExt cx="64800" cy="64800"/>
            </a:xfrm>
          </p:grpSpPr>
          <p:cxnSp>
            <p:nvCxnSpPr>
              <p:cNvPr id="14135" name="Straight Connector 141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6" name="Straight Connector 141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7" name="Group 14056"/>
            <p:cNvGrpSpPr/>
            <p:nvPr/>
          </p:nvGrpSpPr>
          <p:grpSpPr>
            <a:xfrm>
              <a:off x="2518285" y="349909"/>
              <a:ext cx="64800" cy="64800"/>
              <a:chOff x="4180032" y="3419476"/>
              <a:chExt cx="64800" cy="64800"/>
            </a:xfrm>
          </p:grpSpPr>
          <p:cxnSp>
            <p:nvCxnSpPr>
              <p:cNvPr id="14133" name="Straight Connector 141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4" name="Straight Connector 141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8" name="Group 14057"/>
            <p:cNvGrpSpPr/>
            <p:nvPr/>
          </p:nvGrpSpPr>
          <p:grpSpPr>
            <a:xfrm>
              <a:off x="3601581" y="349909"/>
              <a:ext cx="64800" cy="64800"/>
              <a:chOff x="4180032" y="3419476"/>
              <a:chExt cx="64800" cy="64800"/>
            </a:xfrm>
          </p:grpSpPr>
          <p:cxnSp>
            <p:nvCxnSpPr>
              <p:cNvPr id="14131" name="Straight Connector 141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2" name="Straight Connector 141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59" name="Group 14058"/>
            <p:cNvGrpSpPr/>
            <p:nvPr/>
          </p:nvGrpSpPr>
          <p:grpSpPr>
            <a:xfrm>
              <a:off x="4684877" y="349909"/>
              <a:ext cx="64800" cy="64800"/>
              <a:chOff x="4180032" y="3419476"/>
              <a:chExt cx="64800" cy="64800"/>
            </a:xfrm>
          </p:grpSpPr>
          <p:cxnSp>
            <p:nvCxnSpPr>
              <p:cNvPr id="14129" name="Straight Connector 141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30" name="Straight Connector 141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0" name="Group 14059"/>
            <p:cNvGrpSpPr/>
            <p:nvPr/>
          </p:nvGrpSpPr>
          <p:grpSpPr>
            <a:xfrm>
              <a:off x="5361937" y="349909"/>
              <a:ext cx="64800" cy="64800"/>
              <a:chOff x="4180032" y="3419476"/>
              <a:chExt cx="64800" cy="64800"/>
            </a:xfrm>
          </p:grpSpPr>
          <p:cxnSp>
            <p:nvCxnSpPr>
              <p:cNvPr id="14127" name="Straight Connector 141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8" name="Straight Connector 141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1" name="Group 14060"/>
            <p:cNvGrpSpPr/>
            <p:nvPr/>
          </p:nvGrpSpPr>
          <p:grpSpPr>
            <a:xfrm>
              <a:off x="5768173" y="349909"/>
              <a:ext cx="64800" cy="64800"/>
              <a:chOff x="4180032" y="3419476"/>
              <a:chExt cx="64800" cy="64800"/>
            </a:xfrm>
          </p:grpSpPr>
          <p:cxnSp>
            <p:nvCxnSpPr>
              <p:cNvPr id="14125" name="Straight Connector 141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6" name="Straight Connector 141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2" name="Group 14061"/>
            <p:cNvGrpSpPr/>
            <p:nvPr/>
          </p:nvGrpSpPr>
          <p:grpSpPr>
            <a:xfrm>
              <a:off x="6445233" y="349909"/>
              <a:ext cx="64800" cy="64800"/>
              <a:chOff x="4180032" y="3419476"/>
              <a:chExt cx="64800" cy="64800"/>
            </a:xfrm>
          </p:grpSpPr>
          <p:cxnSp>
            <p:nvCxnSpPr>
              <p:cNvPr id="14123" name="Straight Connector 141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4" name="Straight Connector 141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3" name="Group 14062"/>
            <p:cNvGrpSpPr/>
            <p:nvPr/>
          </p:nvGrpSpPr>
          <p:grpSpPr>
            <a:xfrm>
              <a:off x="7122293" y="349909"/>
              <a:ext cx="64800" cy="64800"/>
              <a:chOff x="4180032" y="3419476"/>
              <a:chExt cx="64800" cy="64800"/>
            </a:xfrm>
          </p:grpSpPr>
          <p:cxnSp>
            <p:nvCxnSpPr>
              <p:cNvPr id="14121" name="Straight Connector 141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2" name="Straight Connector 141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4" name="Group 14063"/>
            <p:cNvGrpSpPr/>
            <p:nvPr/>
          </p:nvGrpSpPr>
          <p:grpSpPr>
            <a:xfrm>
              <a:off x="7799353" y="349909"/>
              <a:ext cx="64800" cy="64800"/>
              <a:chOff x="4180032" y="3419476"/>
              <a:chExt cx="64800" cy="64800"/>
            </a:xfrm>
          </p:grpSpPr>
          <p:cxnSp>
            <p:nvCxnSpPr>
              <p:cNvPr id="14119" name="Straight Connector 141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20" name="Straight Connector 141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5" name="Group 14064"/>
            <p:cNvGrpSpPr/>
            <p:nvPr/>
          </p:nvGrpSpPr>
          <p:grpSpPr>
            <a:xfrm>
              <a:off x="8476413" y="349909"/>
              <a:ext cx="64800" cy="64800"/>
              <a:chOff x="4180032" y="3419476"/>
              <a:chExt cx="64800" cy="64800"/>
            </a:xfrm>
          </p:grpSpPr>
          <p:cxnSp>
            <p:nvCxnSpPr>
              <p:cNvPr id="14117" name="Straight Connector 141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8" name="Straight Connector 141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6" name="Group 14065"/>
            <p:cNvGrpSpPr/>
            <p:nvPr/>
          </p:nvGrpSpPr>
          <p:grpSpPr>
            <a:xfrm>
              <a:off x="1705813" y="349909"/>
              <a:ext cx="64800" cy="64800"/>
              <a:chOff x="4180032" y="3419476"/>
              <a:chExt cx="64800" cy="64800"/>
            </a:xfrm>
          </p:grpSpPr>
          <p:cxnSp>
            <p:nvCxnSpPr>
              <p:cNvPr id="14115" name="Straight Connector 141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6" name="Straight Connector 141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7" name="Group 14066"/>
            <p:cNvGrpSpPr/>
            <p:nvPr/>
          </p:nvGrpSpPr>
          <p:grpSpPr>
            <a:xfrm>
              <a:off x="2653697" y="349909"/>
              <a:ext cx="64800" cy="64800"/>
              <a:chOff x="4180032" y="3419476"/>
              <a:chExt cx="64800" cy="64800"/>
            </a:xfrm>
          </p:grpSpPr>
          <p:cxnSp>
            <p:nvCxnSpPr>
              <p:cNvPr id="14113" name="Straight Connector 141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4" name="Straight Connector 141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8" name="Group 14067"/>
            <p:cNvGrpSpPr/>
            <p:nvPr/>
          </p:nvGrpSpPr>
          <p:grpSpPr>
            <a:xfrm>
              <a:off x="3736993" y="349909"/>
              <a:ext cx="64800" cy="64800"/>
              <a:chOff x="4180032" y="3419476"/>
              <a:chExt cx="64800" cy="64800"/>
            </a:xfrm>
          </p:grpSpPr>
          <p:cxnSp>
            <p:nvCxnSpPr>
              <p:cNvPr id="14111" name="Straight Connector 141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2" name="Straight Connector 141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69" name="Group 14068"/>
            <p:cNvGrpSpPr/>
            <p:nvPr/>
          </p:nvGrpSpPr>
          <p:grpSpPr>
            <a:xfrm>
              <a:off x="4278641" y="349909"/>
              <a:ext cx="64800" cy="64800"/>
              <a:chOff x="4180032" y="3419476"/>
              <a:chExt cx="64800" cy="64800"/>
            </a:xfrm>
          </p:grpSpPr>
          <p:cxnSp>
            <p:nvCxnSpPr>
              <p:cNvPr id="14109" name="Straight Connector 141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10" name="Straight Connector 141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0" name="Group 14069"/>
            <p:cNvGrpSpPr/>
            <p:nvPr/>
          </p:nvGrpSpPr>
          <p:grpSpPr>
            <a:xfrm>
              <a:off x="4820289" y="349909"/>
              <a:ext cx="64800" cy="64800"/>
              <a:chOff x="4180032" y="3419476"/>
              <a:chExt cx="64800" cy="64800"/>
            </a:xfrm>
          </p:grpSpPr>
          <p:cxnSp>
            <p:nvCxnSpPr>
              <p:cNvPr id="14107" name="Straight Connector 141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8" name="Straight Connector 141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1" name="Group 14070"/>
            <p:cNvGrpSpPr/>
            <p:nvPr/>
          </p:nvGrpSpPr>
          <p:grpSpPr>
            <a:xfrm>
              <a:off x="5497349" y="349909"/>
              <a:ext cx="64800" cy="64800"/>
              <a:chOff x="4180032" y="3419476"/>
              <a:chExt cx="64800" cy="64800"/>
            </a:xfrm>
          </p:grpSpPr>
          <p:cxnSp>
            <p:nvCxnSpPr>
              <p:cNvPr id="14105" name="Straight Connector 141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6" name="Straight Connector 141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2" name="Group 14071"/>
            <p:cNvGrpSpPr/>
            <p:nvPr/>
          </p:nvGrpSpPr>
          <p:grpSpPr>
            <a:xfrm>
              <a:off x="5903585" y="349909"/>
              <a:ext cx="64800" cy="64800"/>
              <a:chOff x="4180032" y="3419476"/>
              <a:chExt cx="64800" cy="64800"/>
            </a:xfrm>
          </p:grpSpPr>
          <p:cxnSp>
            <p:nvCxnSpPr>
              <p:cNvPr id="14103" name="Straight Connector 141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4" name="Straight Connector 141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3" name="Group 14072"/>
            <p:cNvGrpSpPr/>
            <p:nvPr/>
          </p:nvGrpSpPr>
          <p:grpSpPr>
            <a:xfrm>
              <a:off x="6580645" y="349909"/>
              <a:ext cx="64800" cy="64800"/>
              <a:chOff x="4180032" y="3419476"/>
              <a:chExt cx="64800" cy="64800"/>
            </a:xfrm>
          </p:grpSpPr>
          <p:cxnSp>
            <p:nvCxnSpPr>
              <p:cNvPr id="14101" name="Straight Connector 141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2" name="Straight Connector 141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4" name="Group 14073"/>
            <p:cNvGrpSpPr/>
            <p:nvPr/>
          </p:nvGrpSpPr>
          <p:grpSpPr>
            <a:xfrm>
              <a:off x="7257705" y="349909"/>
              <a:ext cx="64800" cy="64800"/>
              <a:chOff x="4180032" y="3419476"/>
              <a:chExt cx="64800" cy="64800"/>
            </a:xfrm>
          </p:grpSpPr>
          <p:cxnSp>
            <p:nvCxnSpPr>
              <p:cNvPr id="14099" name="Straight Connector 140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00" name="Straight Connector 140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5" name="Group 14074"/>
            <p:cNvGrpSpPr/>
            <p:nvPr/>
          </p:nvGrpSpPr>
          <p:grpSpPr>
            <a:xfrm>
              <a:off x="7934765" y="349909"/>
              <a:ext cx="64800" cy="64800"/>
              <a:chOff x="4180032" y="3419476"/>
              <a:chExt cx="64800" cy="64800"/>
            </a:xfrm>
          </p:grpSpPr>
          <p:cxnSp>
            <p:nvCxnSpPr>
              <p:cNvPr id="14097" name="Straight Connector 140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8" name="Straight Connector 140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6" name="Group 14075"/>
            <p:cNvGrpSpPr/>
            <p:nvPr/>
          </p:nvGrpSpPr>
          <p:grpSpPr>
            <a:xfrm>
              <a:off x="8611825" y="349909"/>
              <a:ext cx="64800" cy="64800"/>
              <a:chOff x="4180032" y="3419476"/>
              <a:chExt cx="64800" cy="64800"/>
            </a:xfrm>
          </p:grpSpPr>
          <p:cxnSp>
            <p:nvCxnSpPr>
              <p:cNvPr id="14095" name="Straight Connector 140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6" name="Straight Connector 140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7" name="Group 14076"/>
            <p:cNvGrpSpPr/>
            <p:nvPr/>
          </p:nvGrpSpPr>
          <p:grpSpPr>
            <a:xfrm>
              <a:off x="1028753" y="349909"/>
              <a:ext cx="64800" cy="64800"/>
              <a:chOff x="4180032" y="3419476"/>
              <a:chExt cx="64800" cy="64800"/>
            </a:xfrm>
          </p:grpSpPr>
          <p:cxnSp>
            <p:nvCxnSpPr>
              <p:cNvPr id="14093" name="Straight Connector 140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4" name="Straight Connector 140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8" name="Group 14077"/>
            <p:cNvGrpSpPr/>
            <p:nvPr/>
          </p:nvGrpSpPr>
          <p:grpSpPr>
            <a:xfrm>
              <a:off x="1841225" y="349909"/>
              <a:ext cx="64800" cy="64800"/>
              <a:chOff x="4180032" y="3419476"/>
              <a:chExt cx="64800" cy="64800"/>
            </a:xfrm>
          </p:grpSpPr>
          <p:cxnSp>
            <p:nvCxnSpPr>
              <p:cNvPr id="14091" name="Straight Connector 140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2" name="Straight Connector 140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79" name="Group 14078"/>
            <p:cNvGrpSpPr/>
            <p:nvPr/>
          </p:nvGrpSpPr>
          <p:grpSpPr>
            <a:xfrm>
              <a:off x="2789109" y="349909"/>
              <a:ext cx="64800" cy="64800"/>
              <a:chOff x="4180032" y="3419476"/>
              <a:chExt cx="64800" cy="64800"/>
            </a:xfrm>
          </p:grpSpPr>
          <p:cxnSp>
            <p:nvCxnSpPr>
              <p:cNvPr id="14089" name="Straight Connector 140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90" name="Straight Connector 140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80" name="Group 14079"/>
            <p:cNvGrpSpPr/>
            <p:nvPr/>
          </p:nvGrpSpPr>
          <p:grpSpPr>
            <a:xfrm>
              <a:off x="1976637" y="349909"/>
              <a:ext cx="64800" cy="64800"/>
              <a:chOff x="4180032" y="3419476"/>
              <a:chExt cx="64800" cy="64800"/>
            </a:xfrm>
          </p:grpSpPr>
          <p:cxnSp>
            <p:nvCxnSpPr>
              <p:cNvPr id="14087" name="Straight Connector 140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88" name="Straight Connector 140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81" name="Group 14080"/>
            <p:cNvGrpSpPr/>
            <p:nvPr/>
          </p:nvGrpSpPr>
          <p:grpSpPr>
            <a:xfrm>
              <a:off x="2924521" y="349909"/>
              <a:ext cx="64800" cy="64800"/>
              <a:chOff x="4180032" y="3419476"/>
              <a:chExt cx="64800" cy="64800"/>
            </a:xfrm>
          </p:grpSpPr>
          <p:cxnSp>
            <p:nvCxnSpPr>
              <p:cNvPr id="14085" name="Straight Connector 140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86" name="Straight Connector 140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82" name="Group 14081"/>
            <p:cNvGrpSpPr/>
            <p:nvPr/>
          </p:nvGrpSpPr>
          <p:grpSpPr>
            <a:xfrm>
              <a:off x="3059933" y="349909"/>
              <a:ext cx="64800" cy="64800"/>
              <a:chOff x="4180032" y="3419476"/>
              <a:chExt cx="64800" cy="64800"/>
            </a:xfrm>
          </p:grpSpPr>
          <p:cxnSp>
            <p:nvCxnSpPr>
              <p:cNvPr id="14083" name="Straight Connector 140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84" name="Straight Connector 140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209" name="Group 14208"/>
          <p:cNvGrpSpPr/>
          <p:nvPr/>
        </p:nvGrpSpPr>
        <p:grpSpPr>
          <a:xfrm>
            <a:off x="468924" y="2879873"/>
            <a:ext cx="11280435" cy="64800"/>
            <a:chOff x="351693" y="349909"/>
            <a:chExt cx="8460326" cy="64800"/>
          </a:xfrm>
        </p:grpSpPr>
        <p:grpSp>
          <p:nvGrpSpPr>
            <p:cNvPr id="14210" name="Group 14209"/>
            <p:cNvGrpSpPr/>
            <p:nvPr/>
          </p:nvGrpSpPr>
          <p:grpSpPr>
            <a:xfrm>
              <a:off x="351693" y="349909"/>
              <a:ext cx="64800" cy="64800"/>
              <a:chOff x="4180032" y="3419476"/>
              <a:chExt cx="64800" cy="64800"/>
            </a:xfrm>
          </p:grpSpPr>
          <p:cxnSp>
            <p:nvCxnSpPr>
              <p:cNvPr id="14397" name="Straight Connector 143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8" name="Straight Connector 143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1" name="Group 14210"/>
            <p:cNvGrpSpPr/>
            <p:nvPr/>
          </p:nvGrpSpPr>
          <p:grpSpPr>
            <a:xfrm>
              <a:off x="487105" y="349909"/>
              <a:ext cx="64800" cy="64800"/>
              <a:chOff x="4180032" y="3419476"/>
              <a:chExt cx="64800" cy="64800"/>
            </a:xfrm>
          </p:grpSpPr>
          <p:cxnSp>
            <p:nvCxnSpPr>
              <p:cNvPr id="14395" name="Straight Connector 143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6" name="Straight Connector 143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2" name="Group 14211"/>
            <p:cNvGrpSpPr/>
            <p:nvPr/>
          </p:nvGrpSpPr>
          <p:grpSpPr>
            <a:xfrm>
              <a:off x="622517" y="349909"/>
              <a:ext cx="64800" cy="64800"/>
              <a:chOff x="4180032" y="3419476"/>
              <a:chExt cx="64800" cy="64800"/>
            </a:xfrm>
          </p:grpSpPr>
          <p:cxnSp>
            <p:nvCxnSpPr>
              <p:cNvPr id="14393" name="Straight Connector 143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4" name="Straight Connector 143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3" name="Group 14212"/>
            <p:cNvGrpSpPr/>
            <p:nvPr/>
          </p:nvGrpSpPr>
          <p:grpSpPr>
            <a:xfrm>
              <a:off x="1164165" y="349909"/>
              <a:ext cx="64800" cy="64800"/>
              <a:chOff x="4180032" y="3419476"/>
              <a:chExt cx="64800" cy="64800"/>
            </a:xfrm>
          </p:grpSpPr>
          <p:cxnSp>
            <p:nvCxnSpPr>
              <p:cNvPr id="14391" name="Straight Connector 143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2" name="Straight Connector 143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4" name="Group 14213"/>
            <p:cNvGrpSpPr/>
            <p:nvPr/>
          </p:nvGrpSpPr>
          <p:grpSpPr>
            <a:xfrm>
              <a:off x="2112049" y="349909"/>
              <a:ext cx="64800" cy="64800"/>
              <a:chOff x="4180032" y="3419476"/>
              <a:chExt cx="64800" cy="64800"/>
            </a:xfrm>
          </p:grpSpPr>
          <p:cxnSp>
            <p:nvCxnSpPr>
              <p:cNvPr id="14389" name="Straight Connector 143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90" name="Straight Connector 143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5" name="Group 14214"/>
            <p:cNvGrpSpPr/>
            <p:nvPr/>
          </p:nvGrpSpPr>
          <p:grpSpPr>
            <a:xfrm>
              <a:off x="3195345" y="349909"/>
              <a:ext cx="64800" cy="64800"/>
              <a:chOff x="4180032" y="3419476"/>
              <a:chExt cx="64800" cy="64800"/>
            </a:xfrm>
          </p:grpSpPr>
          <p:cxnSp>
            <p:nvCxnSpPr>
              <p:cNvPr id="14387" name="Straight Connector 143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8" name="Straight Connector 143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6" name="Group 14215"/>
            <p:cNvGrpSpPr/>
            <p:nvPr/>
          </p:nvGrpSpPr>
          <p:grpSpPr>
            <a:xfrm>
              <a:off x="3872405" y="349909"/>
              <a:ext cx="64800" cy="64800"/>
              <a:chOff x="4180032" y="3419476"/>
              <a:chExt cx="64800" cy="64800"/>
            </a:xfrm>
          </p:grpSpPr>
          <p:cxnSp>
            <p:nvCxnSpPr>
              <p:cNvPr id="14385" name="Straight Connector 143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6" name="Straight Connector 143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7" name="Group 14216"/>
            <p:cNvGrpSpPr/>
            <p:nvPr/>
          </p:nvGrpSpPr>
          <p:grpSpPr>
            <a:xfrm>
              <a:off x="4955701" y="349909"/>
              <a:ext cx="64800" cy="64800"/>
              <a:chOff x="4180032" y="3419476"/>
              <a:chExt cx="64800" cy="64800"/>
            </a:xfrm>
          </p:grpSpPr>
          <p:cxnSp>
            <p:nvCxnSpPr>
              <p:cNvPr id="14383" name="Straight Connector 143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4" name="Straight Connector 143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8" name="Group 14217"/>
            <p:cNvGrpSpPr/>
            <p:nvPr/>
          </p:nvGrpSpPr>
          <p:grpSpPr>
            <a:xfrm>
              <a:off x="5632761" y="349909"/>
              <a:ext cx="64800" cy="64800"/>
              <a:chOff x="4180032" y="3419476"/>
              <a:chExt cx="64800" cy="64800"/>
            </a:xfrm>
          </p:grpSpPr>
          <p:cxnSp>
            <p:nvCxnSpPr>
              <p:cNvPr id="14381" name="Straight Connector 143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2" name="Straight Connector 143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19" name="Group 14218"/>
            <p:cNvGrpSpPr/>
            <p:nvPr/>
          </p:nvGrpSpPr>
          <p:grpSpPr>
            <a:xfrm>
              <a:off x="6038997" y="349909"/>
              <a:ext cx="64800" cy="64800"/>
              <a:chOff x="4180032" y="3419476"/>
              <a:chExt cx="64800" cy="64800"/>
            </a:xfrm>
          </p:grpSpPr>
          <p:cxnSp>
            <p:nvCxnSpPr>
              <p:cNvPr id="14379" name="Straight Connector 143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80" name="Straight Connector 143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0" name="Group 14219"/>
            <p:cNvGrpSpPr/>
            <p:nvPr/>
          </p:nvGrpSpPr>
          <p:grpSpPr>
            <a:xfrm>
              <a:off x="6716057" y="349909"/>
              <a:ext cx="64800" cy="64800"/>
              <a:chOff x="4180032" y="3419476"/>
              <a:chExt cx="64800" cy="64800"/>
            </a:xfrm>
          </p:grpSpPr>
          <p:cxnSp>
            <p:nvCxnSpPr>
              <p:cNvPr id="14377" name="Straight Connector 143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8" name="Straight Connector 143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1" name="Group 14220"/>
            <p:cNvGrpSpPr/>
            <p:nvPr/>
          </p:nvGrpSpPr>
          <p:grpSpPr>
            <a:xfrm>
              <a:off x="7393117" y="349909"/>
              <a:ext cx="64800" cy="64800"/>
              <a:chOff x="4180032" y="3419476"/>
              <a:chExt cx="64800" cy="64800"/>
            </a:xfrm>
          </p:grpSpPr>
          <p:cxnSp>
            <p:nvCxnSpPr>
              <p:cNvPr id="14375" name="Straight Connector 143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6" name="Straight Connector 143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2" name="Group 14221"/>
            <p:cNvGrpSpPr/>
            <p:nvPr/>
          </p:nvGrpSpPr>
          <p:grpSpPr>
            <a:xfrm>
              <a:off x="8070177" y="349909"/>
              <a:ext cx="64800" cy="64800"/>
              <a:chOff x="4180032" y="3419476"/>
              <a:chExt cx="64800" cy="64800"/>
            </a:xfrm>
          </p:grpSpPr>
          <p:cxnSp>
            <p:nvCxnSpPr>
              <p:cNvPr id="14373" name="Straight Connector 143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4" name="Straight Connector 143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3" name="Group 14222"/>
            <p:cNvGrpSpPr/>
            <p:nvPr/>
          </p:nvGrpSpPr>
          <p:grpSpPr>
            <a:xfrm>
              <a:off x="8747219" y="349909"/>
              <a:ext cx="64800" cy="64800"/>
              <a:chOff x="4180032" y="3419476"/>
              <a:chExt cx="64800" cy="64800"/>
            </a:xfrm>
          </p:grpSpPr>
          <p:cxnSp>
            <p:nvCxnSpPr>
              <p:cNvPr id="14371" name="Straight Connector 143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2" name="Straight Connector 143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4" name="Group 14223"/>
            <p:cNvGrpSpPr/>
            <p:nvPr/>
          </p:nvGrpSpPr>
          <p:grpSpPr>
            <a:xfrm>
              <a:off x="1299577" y="349909"/>
              <a:ext cx="64800" cy="64800"/>
              <a:chOff x="4180032" y="3419476"/>
              <a:chExt cx="64800" cy="64800"/>
            </a:xfrm>
          </p:grpSpPr>
          <p:cxnSp>
            <p:nvCxnSpPr>
              <p:cNvPr id="14369" name="Straight Connector 143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70" name="Straight Connector 143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5" name="Group 14224"/>
            <p:cNvGrpSpPr/>
            <p:nvPr/>
          </p:nvGrpSpPr>
          <p:grpSpPr>
            <a:xfrm>
              <a:off x="2247461" y="349909"/>
              <a:ext cx="64800" cy="64800"/>
              <a:chOff x="4180032" y="3419476"/>
              <a:chExt cx="64800" cy="64800"/>
            </a:xfrm>
          </p:grpSpPr>
          <p:cxnSp>
            <p:nvCxnSpPr>
              <p:cNvPr id="14367" name="Straight Connector 143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8" name="Straight Connector 143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6" name="Group 14225"/>
            <p:cNvGrpSpPr/>
            <p:nvPr/>
          </p:nvGrpSpPr>
          <p:grpSpPr>
            <a:xfrm>
              <a:off x="3330757" y="349909"/>
              <a:ext cx="64800" cy="64800"/>
              <a:chOff x="4180032" y="3419476"/>
              <a:chExt cx="64800" cy="64800"/>
            </a:xfrm>
          </p:grpSpPr>
          <p:cxnSp>
            <p:nvCxnSpPr>
              <p:cNvPr id="14365" name="Straight Connector 143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6" name="Straight Connector 143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7" name="Group 14226"/>
            <p:cNvGrpSpPr/>
            <p:nvPr/>
          </p:nvGrpSpPr>
          <p:grpSpPr>
            <a:xfrm>
              <a:off x="4007817" y="349909"/>
              <a:ext cx="64800" cy="64800"/>
              <a:chOff x="4180032" y="3419476"/>
              <a:chExt cx="64800" cy="64800"/>
            </a:xfrm>
          </p:grpSpPr>
          <p:cxnSp>
            <p:nvCxnSpPr>
              <p:cNvPr id="14363" name="Straight Connector 143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4" name="Straight Connector 143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8" name="Group 14227"/>
            <p:cNvGrpSpPr/>
            <p:nvPr/>
          </p:nvGrpSpPr>
          <p:grpSpPr>
            <a:xfrm>
              <a:off x="4414053" y="349909"/>
              <a:ext cx="64800" cy="64800"/>
              <a:chOff x="4180032" y="3419476"/>
              <a:chExt cx="64800" cy="64800"/>
            </a:xfrm>
          </p:grpSpPr>
          <p:cxnSp>
            <p:nvCxnSpPr>
              <p:cNvPr id="14361" name="Straight Connector 143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2" name="Straight Connector 143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29" name="Group 14228"/>
            <p:cNvGrpSpPr/>
            <p:nvPr/>
          </p:nvGrpSpPr>
          <p:grpSpPr>
            <a:xfrm>
              <a:off x="5091113" y="349909"/>
              <a:ext cx="64800" cy="64800"/>
              <a:chOff x="4180032" y="3419476"/>
              <a:chExt cx="64800" cy="64800"/>
            </a:xfrm>
          </p:grpSpPr>
          <p:cxnSp>
            <p:nvCxnSpPr>
              <p:cNvPr id="14359" name="Straight Connector 143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60" name="Straight Connector 143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0" name="Group 14229"/>
            <p:cNvGrpSpPr/>
            <p:nvPr/>
          </p:nvGrpSpPr>
          <p:grpSpPr>
            <a:xfrm>
              <a:off x="6174409" y="349909"/>
              <a:ext cx="64800" cy="64800"/>
              <a:chOff x="4180032" y="3419476"/>
              <a:chExt cx="64800" cy="64800"/>
            </a:xfrm>
          </p:grpSpPr>
          <p:cxnSp>
            <p:nvCxnSpPr>
              <p:cNvPr id="14357" name="Straight Connector 143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8" name="Straight Connector 143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1" name="Group 14230"/>
            <p:cNvGrpSpPr/>
            <p:nvPr/>
          </p:nvGrpSpPr>
          <p:grpSpPr>
            <a:xfrm>
              <a:off x="6851469" y="349909"/>
              <a:ext cx="64800" cy="64800"/>
              <a:chOff x="4180032" y="3419476"/>
              <a:chExt cx="64800" cy="64800"/>
            </a:xfrm>
          </p:grpSpPr>
          <p:cxnSp>
            <p:nvCxnSpPr>
              <p:cNvPr id="14355" name="Straight Connector 143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6" name="Straight Connector 143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2" name="Group 14231"/>
            <p:cNvGrpSpPr/>
            <p:nvPr/>
          </p:nvGrpSpPr>
          <p:grpSpPr>
            <a:xfrm>
              <a:off x="7528529" y="349909"/>
              <a:ext cx="64800" cy="64800"/>
              <a:chOff x="4180032" y="3419476"/>
              <a:chExt cx="64800" cy="64800"/>
            </a:xfrm>
          </p:grpSpPr>
          <p:cxnSp>
            <p:nvCxnSpPr>
              <p:cNvPr id="14353" name="Straight Connector 143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4" name="Straight Connector 143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3" name="Group 14232"/>
            <p:cNvGrpSpPr/>
            <p:nvPr/>
          </p:nvGrpSpPr>
          <p:grpSpPr>
            <a:xfrm>
              <a:off x="8205589" y="349909"/>
              <a:ext cx="64800" cy="64800"/>
              <a:chOff x="4180032" y="3419476"/>
              <a:chExt cx="64800" cy="64800"/>
            </a:xfrm>
          </p:grpSpPr>
          <p:cxnSp>
            <p:nvCxnSpPr>
              <p:cNvPr id="14351" name="Straight Connector 143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2" name="Straight Connector 143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4" name="Group 14233"/>
            <p:cNvGrpSpPr/>
            <p:nvPr/>
          </p:nvGrpSpPr>
          <p:grpSpPr>
            <a:xfrm>
              <a:off x="757929" y="349909"/>
              <a:ext cx="64800" cy="64800"/>
              <a:chOff x="4180032" y="3419476"/>
              <a:chExt cx="64800" cy="64800"/>
            </a:xfrm>
          </p:grpSpPr>
          <p:cxnSp>
            <p:nvCxnSpPr>
              <p:cNvPr id="14349" name="Straight Connector 143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50" name="Straight Connector 143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5" name="Group 14234"/>
            <p:cNvGrpSpPr/>
            <p:nvPr/>
          </p:nvGrpSpPr>
          <p:grpSpPr>
            <a:xfrm>
              <a:off x="1434989" y="349909"/>
              <a:ext cx="64800" cy="64800"/>
              <a:chOff x="4180032" y="3419476"/>
              <a:chExt cx="64800" cy="64800"/>
            </a:xfrm>
          </p:grpSpPr>
          <p:cxnSp>
            <p:nvCxnSpPr>
              <p:cNvPr id="14347" name="Straight Connector 143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8" name="Straight Connector 143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6" name="Group 14235"/>
            <p:cNvGrpSpPr/>
            <p:nvPr/>
          </p:nvGrpSpPr>
          <p:grpSpPr>
            <a:xfrm>
              <a:off x="2382873" y="349909"/>
              <a:ext cx="64800" cy="64800"/>
              <a:chOff x="4180032" y="3419476"/>
              <a:chExt cx="64800" cy="64800"/>
            </a:xfrm>
          </p:grpSpPr>
          <p:cxnSp>
            <p:nvCxnSpPr>
              <p:cNvPr id="14345" name="Straight Connector 143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6" name="Straight Connector 143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7" name="Group 14236"/>
            <p:cNvGrpSpPr/>
            <p:nvPr/>
          </p:nvGrpSpPr>
          <p:grpSpPr>
            <a:xfrm>
              <a:off x="3466169" y="349909"/>
              <a:ext cx="64800" cy="64800"/>
              <a:chOff x="4180032" y="3419476"/>
              <a:chExt cx="64800" cy="64800"/>
            </a:xfrm>
          </p:grpSpPr>
          <p:cxnSp>
            <p:nvCxnSpPr>
              <p:cNvPr id="14343" name="Straight Connector 143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4" name="Straight Connector 143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8" name="Group 14237"/>
            <p:cNvGrpSpPr/>
            <p:nvPr/>
          </p:nvGrpSpPr>
          <p:grpSpPr>
            <a:xfrm>
              <a:off x="4143229" y="349909"/>
              <a:ext cx="64800" cy="64800"/>
              <a:chOff x="4180032" y="3419476"/>
              <a:chExt cx="64800" cy="64800"/>
            </a:xfrm>
          </p:grpSpPr>
          <p:cxnSp>
            <p:nvCxnSpPr>
              <p:cNvPr id="14341" name="Straight Connector 143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2" name="Straight Connector 143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39" name="Group 14238"/>
            <p:cNvGrpSpPr/>
            <p:nvPr/>
          </p:nvGrpSpPr>
          <p:grpSpPr>
            <a:xfrm>
              <a:off x="4549465" y="349909"/>
              <a:ext cx="64800" cy="64800"/>
              <a:chOff x="4180032" y="3419476"/>
              <a:chExt cx="64800" cy="64800"/>
            </a:xfrm>
          </p:grpSpPr>
          <p:cxnSp>
            <p:nvCxnSpPr>
              <p:cNvPr id="14339" name="Straight Connector 143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40" name="Straight Connector 143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0" name="Group 14239"/>
            <p:cNvGrpSpPr/>
            <p:nvPr/>
          </p:nvGrpSpPr>
          <p:grpSpPr>
            <a:xfrm>
              <a:off x="5226525" y="349909"/>
              <a:ext cx="64800" cy="64800"/>
              <a:chOff x="4180032" y="3419476"/>
              <a:chExt cx="64800" cy="64800"/>
            </a:xfrm>
          </p:grpSpPr>
          <p:cxnSp>
            <p:nvCxnSpPr>
              <p:cNvPr id="14337" name="Straight Connector 143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8" name="Straight Connector 143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1" name="Group 14240"/>
            <p:cNvGrpSpPr/>
            <p:nvPr/>
          </p:nvGrpSpPr>
          <p:grpSpPr>
            <a:xfrm>
              <a:off x="6309821" y="349909"/>
              <a:ext cx="64800" cy="64800"/>
              <a:chOff x="4180032" y="3419476"/>
              <a:chExt cx="64800" cy="64800"/>
            </a:xfrm>
          </p:grpSpPr>
          <p:cxnSp>
            <p:nvCxnSpPr>
              <p:cNvPr id="14335" name="Straight Connector 143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6" name="Straight Connector 143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2" name="Group 14241"/>
            <p:cNvGrpSpPr/>
            <p:nvPr/>
          </p:nvGrpSpPr>
          <p:grpSpPr>
            <a:xfrm>
              <a:off x="6986881" y="349909"/>
              <a:ext cx="64800" cy="64800"/>
              <a:chOff x="4180032" y="3419476"/>
              <a:chExt cx="64800" cy="64800"/>
            </a:xfrm>
          </p:grpSpPr>
          <p:cxnSp>
            <p:nvCxnSpPr>
              <p:cNvPr id="14333" name="Straight Connector 143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4" name="Straight Connector 143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3" name="Group 14242"/>
            <p:cNvGrpSpPr/>
            <p:nvPr/>
          </p:nvGrpSpPr>
          <p:grpSpPr>
            <a:xfrm>
              <a:off x="7663941" y="349909"/>
              <a:ext cx="64800" cy="64800"/>
              <a:chOff x="4180032" y="3419476"/>
              <a:chExt cx="64800" cy="64800"/>
            </a:xfrm>
          </p:grpSpPr>
          <p:cxnSp>
            <p:nvCxnSpPr>
              <p:cNvPr id="14331" name="Straight Connector 143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2" name="Straight Connector 143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4" name="Group 14243"/>
            <p:cNvGrpSpPr/>
            <p:nvPr/>
          </p:nvGrpSpPr>
          <p:grpSpPr>
            <a:xfrm>
              <a:off x="8341001" y="349909"/>
              <a:ext cx="64800" cy="64800"/>
              <a:chOff x="4180032" y="3419476"/>
              <a:chExt cx="64800" cy="64800"/>
            </a:xfrm>
          </p:grpSpPr>
          <p:cxnSp>
            <p:nvCxnSpPr>
              <p:cNvPr id="14329" name="Straight Connector 143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30" name="Straight Connector 143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5" name="Group 14244"/>
            <p:cNvGrpSpPr/>
            <p:nvPr/>
          </p:nvGrpSpPr>
          <p:grpSpPr>
            <a:xfrm>
              <a:off x="893341" y="349909"/>
              <a:ext cx="64800" cy="64800"/>
              <a:chOff x="4180032" y="3419476"/>
              <a:chExt cx="64800" cy="64800"/>
            </a:xfrm>
          </p:grpSpPr>
          <p:cxnSp>
            <p:nvCxnSpPr>
              <p:cNvPr id="14327" name="Straight Connector 143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8" name="Straight Connector 143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6" name="Group 14245"/>
            <p:cNvGrpSpPr/>
            <p:nvPr/>
          </p:nvGrpSpPr>
          <p:grpSpPr>
            <a:xfrm>
              <a:off x="1570401" y="349909"/>
              <a:ext cx="64800" cy="64800"/>
              <a:chOff x="4180032" y="3419476"/>
              <a:chExt cx="64800" cy="64800"/>
            </a:xfrm>
          </p:grpSpPr>
          <p:cxnSp>
            <p:nvCxnSpPr>
              <p:cNvPr id="14325" name="Straight Connector 143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6" name="Straight Connector 143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7" name="Group 14246"/>
            <p:cNvGrpSpPr/>
            <p:nvPr/>
          </p:nvGrpSpPr>
          <p:grpSpPr>
            <a:xfrm>
              <a:off x="2518285" y="349909"/>
              <a:ext cx="64800" cy="64800"/>
              <a:chOff x="4180032" y="3419476"/>
              <a:chExt cx="64800" cy="64800"/>
            </a:xfrm>
          </p:grpSpPr>
          <p:cxnSp>
            <p:nvCxnSpPr>
              <p:cNvPr id="14323" name="Straight Connector 143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4" name="Straight Connector 143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8" name="Group 14247"/>
            <p:cNvGrpSpPr/>
            <p:nvPr/>
          </p:nvGrpSpPr>
          <p:grpSpPr>
            <a:xfrm>
              <a:off x="3601581" y="349909"/>
              <a:ext cx="64800" cy="64800"/>
              <a:chOff x="4180032" y="3419476"/>
              <a:chExt cx="64800" cy="64800"/>
            </a:xfrm>
          </p:grpSpPr>
          <p:cxnSp>
            <p:nvCxnSpPr>
              <p:cNvPr id="14321" name="Straight Connector 143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2" name="Straight Connector 143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49" name="Group 14248"/>
            <p:cNvGrpSpPr/>
            <p:nvPr/>
          </p:nvGrpSpPr>
          <p:grpSpPr>
            <a:xfrm>
              <a:off x="4684877" y="349909"/>
              <a:ext cx="64800" cy="64800"/>
              <a:chOff x="4180032" y="3419476"/>
              <a:chExt cx="64800" cy="64800"/>
            </a:xfrm>
          </p:grpSpPr>
          <p:cxnSp>
            <p:nvCxnSpPr>
              <p:cNvPr id="14319" name="Straight Connector 143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20" name="Straight Connector 143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0" name="Group 14249"/>
            <p:cNvGrpSpPr/>
            <p:nvPr/>
          </p:nvGrpSpPr>
          <p:grpSpPr>
            <a:xfrm>
              <a:off x="5361937" y="349909"/>
              <a:ext cx="64800" cy="64800"/>
              <a:chOff x="4180032" y="3419476"/>
              <a:chExt cx="64800" cy="64800"/>
            </a:xfrm>
          </p:grpSpPr>
          <p:cxnSp>
            <p:nvCxnSpPr>
              <p:cNvPr id="14317" name="Straight Connector 143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8" name="Straight Connector 143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1" name="Group 14250"/>
            <p:cNvGrpSpPr/>
            <p:nvPr/>
          </p:nvGrpSpPr>
          <p:grpSpPr>
            <a:xfrm>
              <a:off x="5768173" y="349909"/>
              <a:ext cx="64800" cy="64800"/>
              <a:chOff x="4180032" y="3419476"/>
              <a:chExt cx="64800" cy="64800"/>
            </a:xfrm>
          </p:grpSpPr>
          <p:cxnSp>
            <p:nvCxnSpPr>
              <p:cNvPr id="14315" name="Straight Connector 143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6" name="Straight Connector 143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2" name="Group 14251"/>
            <p:cNvGrpSpPr/>
            <p:nvPr/>
          </p:nvGrpSpPr>
          <p:grpSpPr>
            <a:xfrm>
              <a:off x="6445233" y="349909"/>
              <a:ext cx="64800" cy="64800"/>
              <a:chOff x="4180032" y="3419476"/>
              <a:chExt cx="64800" cy="64800"/>
            </a:xfrm>
          </p:grpSpPr>
          <p:cxnSp>
            <p:nvCxnSpPr>
              <p:cNvPr id="14313" name="Straight Connector 143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4" name="Straight Connector 143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3" name="Group 14252"/>
            <p:cNvGrpSpPr/>
            <p:nvPr/>
          </p:nvGrpSpPr>
          <p:grpSpPr>
            <a:xfrm>
              <a:off x="7122293" y="349909"/>
              <a:ext cx="64800" cy="64800"/>
              <a:chOff x="4180032" y="3419476"/>
              <a:chExt cx="64800" cy="64800"/>
            </a:xfrm>
          </p:grpSpPr>
          <p:cxnSp>
            <p:nvCxnSpPr>
              <p:cNvPr id="14311" name="Straight Connector 143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2" name="Straight Connector 143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4" name="Group 14253"/>
            <p:cNvGrpSpPr/>
            <p:nvPr/>
          </p:nvGrpSpPr>
          <p:grpSpPr>
            <a:xfrm>
              <a:off x="7799353" y="349909"/>
              <a:ext cx="64800" cy="64800"/>
              <a:chOff x="4180032" y="3419476"/>
              <a:chExt cx="64800" cy="64800"/>
            </a:xfrm>
          </p:grpSpPr>
          <p:cxnSp>
            <p:nvCxnSpPr>
              <p:cNvPr id="14309" name="Straight Connector 143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10" name="Straight Connector 143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5" name="Group 14254"/>
            <p:cNvGrpSpPr/>
            <p:nvPr/>
          </p:nvGrpSpPr>
          <p:grpSpPr>
            <a:xfrm>
              <a:off x="8476413" y="349909"/>
              <a:ext cx="64800" cy="64800"/>
              <a:chOff x="4180032" y="3419476"/>
              <a:chExt cx="64800" cy="64800"/>
            </a:xfrm>
          </p:grpSpPr>
          <p:cxnSp>
            <p:nvCxnSpPr>
              <p:cNvPr id="14307" name="Straight Connector 143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8" name="Straight Connector 143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6" name="Group 14255"/>
            <p:cNvGrpSpPr/>
            <p:nvPr/>
          </p:nvGrpSpPr>
          <p:grpSpPr>
            <a:xfrm>
              <a:off x="1705813" y="349909"/>
              <a:ext cx="64800" cy="64800"/>
              <a:chOff x="4180032" y="3419476"/>
              <a:chExt cx="64800" cy="64800"/>
            </a:xfrm>
          </p:grpSpPr>
          <p:cxnSp>
            <p:nvCxnSpPr>
              <p:cNvPr id="14305" name="Straight Connector 143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6" name="Straight Connector 143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7" name="Group 14256"/>
            <p:cNvGrpSpPr/>
            <p:nvPr/>
          </p:nvGrpSpPr>
          <p:grpSpPr>
            <a:xfrm>
              <a:off x="2653697" y="349909"/>
              <a:ext cx="64800" cy="64800"/>
              <a:chOff x="4180032" y="3419476"/>
              <a:chExt cx="64800" cy="64800"/>
            </a:xfrm>
          </p:grpSpPr>
          <p:cxnSp>
            <p:nvCxnSpPr>
              <p:cNvPr id="14303" name="Straight Connector 143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4" name="Straight Connector 143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8" name="Group 14257"/>
            <p:cNvGrpSpPr/>
            <p:nvPr/>
          </p:nvGrpSpPr>
          <p:grpSpPr>
            <a:xfrm>
              <a:off x="3736993" y="349909"/>
              <a:ext cx="64800" cy="64800"/>
              <a:chOff x="4180032" y="3419476"/>
              <a:chExt cx="64800" cy="64800"/>
            </a:xfrm>
          </p:grpSpPr>
          <p:cxnSp>
            <p:nvCxnSpPr>
              <p:cNvPr id="14301" name="Straight Connector 143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2" name="Straight Connector 143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59" name="Group 14258"/>
            <p:cNvGrpSpPr/>
            <p:nvPr/>
          </p:nvGrpSpPr>
          <p:grpSpPr>
            <a:xfrm>
              <a:off x="4278641" y="349909"/>
              <a:ext cx="64800" cy="64800"/>
              <a:chOff x="4180032" y="3419476"/>
              <a:chExt cx="64800" cy="64800"/>
            </a:xfrm>
          </p:grpSpPr>
          <p:cxnSp>
            <p:nvCxnSpPr>
              <p:cNvPr id="14299" name="Straight Connector 142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00" name="Straight Connector 142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0" name="Group 14259"/>
            <p:cNvGrpSpPr/>
            <p:nvPr/>
          </p:nvGrpSpPr>
          <p:grpSpPr>
            <a:xfrm>
              <a:off x="4820289" y="349909"/>
              <a:ext cx="64800" cy="64800"/>
              <a:chOff x="4180032" y="3419476"/>
              <a:chExt cx="64800" cy="64800"/>
            </a:xfrm>
          </p:grpSpPr>
          <p:cxnSp>
            <p:nvCxnSpPr>
              <p:cNvPr id="14297" name="Straight Connector 14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8" name="Straight Connector 14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1" name="Group 14260"/>
            <p:cNvGrpSpPr/>
            <p:nvPr/>
          </p:nvGrpSpPr>
          <p:grpSpPr>
            <a:xfrm>
              <a:off x="5497349" y="349909"/>
              <a:ext cx="64800" cy="64800"/>
              <a:chOff x="4180032" y="3419476"/>
              <a:chExt cx="64800" cy="64800"/>
            </a:xfrm>
          </p:grpSpPr>
          <p:cxnSp>
            <p:nvCxnSpPr>
              <p:cNvPr id="14295" name="Straight Connector 14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6" name="Straight Connector 14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2" name="Group 14261"/>
            <p:cNvGrpSpPr/>
            <p:nvPr/>
          </p:nvGrpSpPr>
          <p:grpSpPr>
            <a:xfrm>
              <a:off x="5903585" y="349909"/>
              <a:ext cx="64800" cy="64800"/>
              <a:chOff x="4180032" y="3419476"/>
              <a:chExt cx="64800" cy="64800"/>
            </a:xfrm>
          </p:grpSpPr>
          <p:cxnSp>
            <p:nvCxnSpPr>
              <p:cNvPr id="14293" name="Straight Connector 14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4" name="Straight Connector 14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3" name="Group 14262"/>
            <p:cNvGrpSpPr/>
            <p:nvPr/>
          </p:nvGrpSpPr>
          <p:grpSpPr>
            <a:xfrm>
              <a:off x="6580645" y="349909"/>
              <a:ext cx="64800" cy="64800"/>
              <a:chOff x="4180032" y="3419476"/>
              <a:chExt cx="64800" cy="64800"/>
            </a:xfrm>
          </p:grpSpPr>
          <p:cxnSp>
            <p:nvCxnSpPr>
              <p:cNvPr id="14291" name="Straight Connector 14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2" name="Straight Connector 14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4" name="Group 14263"/>
            <p:cNvGrpSpPr/>
            <p:nvPr/>
          </p:nvGrpSpPr>
          <p:grpSpPr>
            <a:xfrm>
              <a:off x="7257705" y="349909"/>
              <a:ext cx="64800" cy="64800"/>
              <a:chOff x="4180032" y="3419476"/>
              <a:chExt cx="64800" cy="64800"/>
            </a:xfrm>
          </p:grpSpPr>
          <p:cxnSp>
            <p:nvCxnSpPr>
              <p:cNvPr id="14289" name="Straight Connector 14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90" name="Straight Connector 14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5" name="Group 14264"/>
            <p:cNvGrpSpPr/>
            <p:nvPr/>
          </p:nvGrpSpPr>
          <p:grpSpPr>
            <a:xfrm>
              <a:off x="7934765" y="349909"/>
              <a:ext cx="64800" cy="64800"/>
              <a:chOff x="4180032" y="3419476"/>
              <a:chExt cx="64800" cy="64800"/>
            </a:xfrm>
          </p:grpSpPr>
          <p:cxnSp>
            <p:nvCxnSpPr>
              <p:cNvPr id="14287" name="Straight Connector 14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8" name="Straight Connector 14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6" name="Group 14265"/>
            <p:cNvGrpSpPr/>
            <p:nvPr/>
          </p:nvGrpSpPr>
          <p:grpSpPr>
            <a:xfrm>
              <a:off x="8611825" y="349909"/>
              <a:ext cx="64800" cy="64800"/>
              <a:chOff x="4180032" y="3419476"/>
              <a:chExt cx="64800" cy="64800"/>
            </a:xfrm>
          </p:grpSpPr>
          <p:cxnSp>
            <p:nvCxnSpPr>
              <p:cNvPr id="14285" name="Straight Connector 14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6" name="Straight Connector 14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7" name="Group 14266"/>
            <p:cNvGrpSpPr/>
            <p:nvPr/>
          </p:nvGrpSpPr>
          <p:grpSpPr>
            <a:xfrm>
              <a:off x="1028753" y="349909"/>
              <a:ext cx="64800" cy="64800"/>
              <a:chOff x="4180032" y="3419476"/>
              <a:chExt cx="64800" cy="64800"/>
            </a:xfrm>
          </p:grpSpPr>
          <p:cxnSp>
            <p:nvCxnSpPr>
              <p:cNvPr id="14283" name="Straight Connector 14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4" name="Straight Connector 14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8" name="Group 14267"/>
            <p:cNvGrpSpPr/>
            <p:nvPr/>
          </p:nvGrpSpPr>
          <p:grpSpPr>
            <a:xfrm>
              <a:off x="1841225" y="349909"/>
              <a:ext cx="64800" cy="64800"/>
              <a:chOff x="4180032" y="3419476"/>
              <a:chExt cx="64800" cy="64800"/>
            </a:xfrm>
          </p:grpSpPr>
          <p:cxnSp>
            <p:nvCxnSpPr>
              <p:cNvPr id="14281" name="Straight Connector 14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2" name="Straight Connector 14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69" name="Group 14268"/>
            <p:cNvGrpSpPr/>
            <p:nvPr/>
          </p:nvGrpSpPr>
          <p:grpSpPr>
            <a:xfrm>
              <a:off x="2789109" y="349909"/>
              <a:ext cx="64800" cy="64800"/>
              <a:chOff x="4180032" y="3419476"/>
              <a:chExt cx="64800" cy="64800"/>
            </a:xfrm>
          </p:grpSpPr>
          <p:cxnSp>
            <p:nvCxnSpPr>
              <p:cNvPr id="14279" name="Straight Connector 14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80" name="Straight Connector 14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70" name="Group 14269"/>
            <p:cNvGrpSpPr/>
            <p:nvPr/>
          </p:nvGrpSpPr>
          <p:grpSpPr>
            <a:xfrm>
              <a:off x="1976637" y="349909"/>
              <a:ext cx="64800" cy="64800"/>
              <a:chOff x="4180032" y="3419476"/>
              <a:chExt cx="64800" cy="64800"/>
            </a:xfrm>
          </p:grpSpPr>
          <p:cxnSp>
            <p:nvCxnSpPr>
              <p:cNvPr id="14277" name="Straight Connector 14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78" name="Straight Connector 14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71" name="Group 14270"/>
            <p:cNvGrpSpPr/>
            <p:nvPr/>
          </p:nvGrpSpPr>
          <p:grpSpPr>
            <a:xfrm>
              <a:off x="2924521" y="349909"/>
              <a:ext cx="64800" cy="64800"/>
              <a:chOff x="4180032" y="3419476"/>
              <a:chExt cx="64800" cy="64800"/>
            </a:xfrm>
          </p:grpSpPr>
          <p:cxnSp>
            <p:nvCxnSpPr>
              <p:cNvPr id="14275" name="Straight Connector 14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76" name="Straight Connector 14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72" name="Group 14271"/>
            <p:cNvGrpSpPr/>
            <p:nvPr/>
          </p:nvGrpSpPr>
          <p:grpSpPr>
            <a:xfrm>
              <a:off x="3059933" y="349909"/>
              <a:ext cx="64800" cy="64800"/>
              <a:chOff x="4180032" y="3419476"/>
              <a:chExt cx="64800" cy="64800"/>
            </a:xfrm>
          </p:grpSpPr>
          <p:cxnSp>
            <p:nvCxnSpPr>
              <p:cNvPr id="14273" name="Straight Connector 14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74" name="Straight Connector 14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399" name="Group 14398"/>
          <p:cNvGrpSpPr/>
          <p:nvPr/>
        </p:nvGrpSpPr>
        <p:grpSpPr>
          <a:xfrm>
            <a:off x="468924" y="3023714"/>
            <a:ext cx="11280435" cy="64800"/>
            <a:chOff x="351693" y="349909"/>
            <a:chExt cx="8460326" cy="64800"/>
          </a:xfrm>
        </p:grpSpPr>
        <p:grpSp>
          <p:nvGrpSpPr>
            <p:cNvPr id="14400" name="Group 14399"/>
            <p:cNvGrpSpPr/>
            <p:nvPr/>
          </p:nvGrpSpPr>
          <p:grpSpPr>
            <a:xfrm>
              <a:off x="351693" y="349909"/>
              <a:ext cx="64800" cy="64800"/>
              <a:chOff x="4180032" y="3419476"/>
              <a:chExt cx="64800" cy="64800"/>
            </a:xfrm>
          </p:grpSpPr>
          <p:cxnSp>
            <p:nvCxnSpPr>
              <p:cNvPr id="14587" name="Straight Connector 145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8" name="Straight Connector 145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1" name="Group 14400"/>
            <p:cNvGrpSpPr/>
            <p:nvPr/>
          </p:nvGrpSpPr>
          <p:grpSpPr>
            <a:xfrm>
              <a:off x="487105" y="349909"/>
              <a:ext cx="64800" cy="64800"/>
              <a:chOff x="4180032" y="3419476"/>
              <a:chExt cx="64800" cy="64800"/>
            </a:xfrm>
          </p:grpSpPr>
          <p:cxnSp>
            <p:nvCxnSpPr>
              <p:cNvPr id="14585" name="Straight Connector 145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6" name="Straight Connector 145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2" name="Group 14401"/>
            <p:cNvGrpSpPr/>
            <p:nvPr/>
          </p:nvGrpSpPr>
          <p:grpSpPr>
            <a:xfrm>
              <a:off x="622517" y="349909"/>
              <a:ext cx="64800" cy="64800"/>
              <a:chOff x="4180032" y="3419476"/>
              <a:chExt cx="64800" cy="64800"/>
            </a:xfrm>
          </p:grpSpPr>
          <p:cxnSp>
            <p:nvCxnSpPr>
              <p:cNvPr id="14583" name="Straight Connector 145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4" name="Straight Connector 145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3" name="Group 14402"/>
            <p:cNvGrpSpPr/>
            <p:nvPr/>
          </p:nvGrpSpPr>
          <p:grpSpPr>
            <a:xfrm>
              <a:off x="1164165" y="349909"/>
              <a:ext cx="64800" cy="64800"/>
              <a:chOff x="4180032" y="3419476"/>
              <a:chExt cx="64800" cy="64800"/>
            </a:xfrm>
          </p:grpSpPr>
          <p:cxnSp>
            <p:nvCxnSpPr>
              <p:cNvPr id="14581" name="Straight Connector 145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2" name="Straight Connector 145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4" name="Group 14403"/>
            <p:cNvGrpSpPr/>
            <p:nvPr/>
          </p:nvGrpSpPr>
          <p:grpSpPr>
            <a:xfrm>
              <a:off x="2112049" y="349909"/>
              <a:ext cx="64800" cy="64800"/>
              <a:chOff x="4180032" y="3419476"/>
              <a:chExt cx="64800" cy="64800"/>
            </a:xfrm>
          </p:grpSpPr>
          <p:cxnSp>
            <p:nvCxnSpPr>
              <p:cNvPr id="14579" name="Straight Connector 145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80" name="Straight Connector 145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5" name="Group 14404"/>
            <p:cNvGrpSpPr/>
            <p:nvPr/>
          </p:nvGrpSpPr>
          <p:grpSpPr>
            <a:xfrm>
              <a:off x="3195345" y="349909"/>
              <a:ext cx="64800" cy="64800"/>
              <a:chOff x="4180032" y="3419476"/>
              <a:chExt cx="64800" cy="64800"/>
            </a:xfrm>
          </p:grpSpPr>
          <p:cxnSp>
            <p:nvCxnSpPr>
              <p:cNvPr id="14577" name="Straight Connector 145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8" name="Straight Connector 145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6" name="Group 14405"/>
            <p:cNvGrpSpPr/>
            <p:nvPr/>
          </p:nvGrpSpPr>
          <p:grpSpPr>
            <a:xfrm>
              <a:off x="3872405" y="349909"/>
              <a:ext cx="64800" cy="64800"/>
              <a:chOff x="4180032" y="3419476"/>
              <a:chExt cx="64800" cy="64800"/>
            </a:xfrm>
          </p:grpSpPr>
          <p:cxnSp>
            <p:nvCxnSpPr>
              <p:cNvPr id="14575" name="Straight Connector 145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6" name="Straight Connector 145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7" name="Group 14406"/>
            <p:cNvGrpSpPr/>
            <p:nvPr/>
          </p:nvGrpSpPr>
          <p:grpSpPr>
            <a:xfrm>
              <a:off x="4955701" y="349909"/>
              <a:ext cx="64800" cy="64800"/>
              <a:chOff x="4180032" y="3419476"/>
              <a:chExt cx="64800" cy="64800"/>
            </a:xfrm>
          </p:grpSpPr>
          <p:cxnSp>
            <p:nvCxnSpPr>
              <p:cNvPr id="14573" name="Straight Connector 145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4" name="Straight Connector 145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8" name="Group 14407"/>
            <p:cNvGrpSpPr/>
            <p:nvPr/>
          </p:nvGrpSpPr>
          <p:grpSpPr>
            <a:xfrm>
              <a:off x="5632761" y="349909"/>
              <a:ext cx="64800" cy="64800"/>
              <a:chOff x="4180032" y="3419476"/>
              <a:chExt cx="64800" cy="64800"/>
            </a:xfrm>
          </p:grpSpPr>
          <p:cxnSp>
            <p:nvCxnSpPr>
              <p:cNvPr id="14571" name="Straight Connector 145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2" name="Straight Connector 145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09" name="Group 14408"/>
            <p:cNvGrpSpPr/>
            <p:nvPr/>
          </p:nvGrpSpPr>
          <p:grpSpPr>
            <a:xfrm>
              <a:off x="6038997" y="349909"/>
              <a:ext cx="64800" cy="64800"/>
              <a:chOff x="4180032" y="3419476"/>
              <a:chExt cx="64800" cy="64800"/>
            </a:xfrm>
          </p:grpSpPr>
          <p:cxnSp>
            <p:nvCxnSpPr>
              <p:cNvPr id="14569" name="Straight Connector 145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70" name="Straight Connector 145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0" name="Group 14409"/>
            <p:cNvGrpSpPr/>
            <p:nvPr/>
          </p:nvGrpSpPr>
          <p:grpSpPr>
            <a:xfrm>
              <a:off x="6716057" y="349909"/>
              <a:ext cx="64800" cy="64800"/>
              <a:chOff x="4180032" y="3419476"/>
              <a:chExt cx="64800" cy="64800"/>
            </a:xfrm>
          </p:grpSpPr>
          <p:cxnSp>
            <p:nvCxnSpPr>
              <p:cNvPr id="14567" name="Straight Connector 145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8" name="Straight Connector 145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1" name="Group 14410"/>
            <p:cNvGrpSpPr/>
            <p:nvPr/>
          </p:nvGrpSpPr>
          <p:grpSpPr>
            <a:xfrm>
              <a:off x="7393117" y="349909"/>
              <a:ext cx="64800" cy="64800"/>
              <a:chOff x="4180032" y="3419476"/>
              <a:chExt cx="64800" cy="64800"/>
            </a:xfrm>
          </p:grpSpPr>
          <p:cxnSp>
            <p:nvCxnSpPr>
              <p:cNvPr id="14565" name="Straight Connector 145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6" name="Straight Connector 145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2" name="Group 14411"/>
            <p:cNvGrpSpPr/>
            <p:nvPr/>
          </p:nvGrpSpPr>
          <p:grpSpPr>
            <a:xfrm>
              <a:off x="8070177" y="349909"/>
              <a:ext cx="64800" cy="64800"/>
              <a:chOff x="4180032" y="3419476"/>
              <a:chExt cx="64800" cy="64800"/>
            </a:xfrm>
          </p:grpSpPr>
          <p:cxnSp>
            <p:nvCxnSpPr>
              <p:cNvPr id="14563" name="Straight Connector 145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4" name="Straight Connector 145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3" name="Group 14412"/>
            <p:cNvGrpSpPr/>
            <p:nvPr/>
          </p:nvGrpSpPr>
          <p:grpSpPr>
            <a:xfrm>
              <a:off x="8747219" y="349909"/>
              <a:ext cx="64800" cy="64800"/>
              <a:chOff x="4180032" y="3419476"/>
              <a:chExt cx="64800" cy="64800"/>
            </a:xfrm>
          </p:grpSpPr>
          <p:cxnSp>
            <p:nvCxnSpPr>
              <p:cNvPr id="14561" name="Straight Connector 145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2" name="Straight Connector 145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4" name="Group 14413"/>
            <p:cNvGrpSpPr/>
            <p:nvPr/>
          </p:nvGrpSpPr>
          <p:grpSpPr>
            <a:xfrm>
              <a:off x="1299577" y="349909"/>
              <a:ext cx="64800" cy="64800"/>
              <a:chOff x="4180032" y="3419476"/>
              <a:chExt cx="64800" cy="64800"/>
            </a:xfrm>
          </p:grpSpPr>
          <p:cxnSp>
            <p:nvCxnSpPr>
              <p:cNvPr id="14559" name="Straight Connector 145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60" name="Straight Connector 145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5" name="Group 14414"/>
            <p:cNvGrpSpPr/>
            <p:nvPr/>
          </p:nvGrpSpPr>
          <p:grpSpPr>
            <a:xfrm>
              <a:off x="2247461" y="349909"/>
              <a:ext cx="64800" cy="64800"/>
              <a:chOff x="4180032" y="3419476"/>
              <a:chExt cx="64800" cy="64800"/>
            </a:xfrm>
          </p:grpSpPr>
          <p:cxnSp>
            <p:nvCxnSpPr>
              <p:cNvPr id="14557" name="Straight Connector 145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8" name="Straight Connector 145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6" name="Group 14415"/>
            <p:cNvGrpSpPr/>
            <p:nvPr/>
          </p:nvGrpSpPr>
          <p:grpSpPr>
            <a:xfrm>
              <a:off x="3330757" y="349909"/>
              <a:ext cx="64800" cy="64800"/>
              <a:chOff x="4180032" y="3419476"/>
              <a:chExt cx="64800" cy="64800"/>
            </a:xfrm>
          </p:grpSpPr>
          <p:cxnSp>
            <p:nvCxnSpPr>
              <p:cNvPr id="14555" name="Straight Connector 145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6" name="Straight Connector 145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7" name="Group 14416"/>
            <p:cNvGrpSpPr/>
            <p:nvPr/>
          </p:nvGrpSpPr>
          <p:grpSpPr>
            <a:xfrm>
              <a:off x="4007817" y="349909"/>
              <a:ext cx="64800" cy="64800"/>
              <a:chOff x="4180032" y="3419476"/>
              <a:chExt cx="64800" cy="64800"/>
            </a:xfrm>
          </p:grpSpPr>
          <p:cxnSp>
            <p:nvCxnSpPr>
              <p:cNvPr id="14553" name="Straight Connector 145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4" name="Straight Connector 145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8" name="Group 14417"/>
            <p:cNvGrpSpPr/>
            <p:nvPr/>
          </p:nvGrpSpPr>
          <p:grpSpPr>
            <a:xfrm>
              <a:off x="4414053" y="349909"/>
              <a:ext cx="64800" cy="64800"/>
              <a:chOff x="4180032" y="3419476"/>
              <a:chExt cx="64800" cy="64800"/>
            </a:xfrm>
          </p:grpSpPr>
          <p:cxnSp>
            <p:nvCxnSpPr>
              <p:cNvPr id="14551" name="Straight Connector 145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2" name="Straight Connector 145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19" name="Group 14418"/>
            <p:cNvGrpSpPr/>
            <p:nvPr/>
          </p:nvGrpSpPr>
          <p:grpSpPr>
            <a:xfrm>
              <a:off x="5091113" y="349909"/>
              <a:ext cx="64800" cy="64800"/>
              <a:chOff x="4180032" y="3419476"/>
              <a:chExt cx="64800" cy="64800"/>
            </a:xfrm>
          </p:grpSpPr>
          <p:cxnSp>
            <p:nvCxnSpPr>
              <p:cNvPr id="14549" name="Straight Connector 145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50" name="Straight Connector 145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0" name="Group 14419"/>
            <p:cNvGrpSpPr/>
            <p:nvPr/>
          </p:nvGrpSpPr>
          <p:grpSpPr>
            <a:xfrm>
              <a:off x="6174409" y="349909"/>
              <a:ext cx="64800" cy="64800"/>
              <a:chOff x="4180032" y="3419476"/>
              <a:chExt cx="64800" cy="64800"/>
            </a:xfrm>
          </p:grpSpPr>
          <p:cxnSp>
            <p:nvCxnSpPr>
              <p:cNvPr id="14547" name="Straight Connector 145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8" name="Straight Connector 145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1" name="Group 14420"/>
            <p:cNvGrpSpPr/>
            <p:nvPr/>
          </p:nvGrpSpPr>
          <p:grpSpPr>
            <a:xfrm>
              <a:off x="6851469" y="349909"/>
              <a:ext cx="64800" cy="64800"/>
              <a:chOff x="4180032" y="3419476"/>
              <a:chExt cx="64800" cy="64800"/>
            </a:xfrm>
          </p:grpSpPr>
          <p:cxnSp>
            <p:nvCxnSpPr>
              <p:cNvPr id="14545" name="Straight Connector 145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6" name="Straight Connector 145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2" name="Group 14421"/>
            <p:cNvGrpSpPr/>
            <p:nvPr/>
          </p:nvGrpSpPr>
          <p:grpSpPr>
            <a:xfrm>
              <a:off x="7528529" y="349909"/>
              <a:ext cx="64800" cy="64800"/>
              <a:chOff x="4180032" y="3419476"/>
              <a:chExt cx="64800" cy="64800"/>
            </a:xfrm>
          </p:grpSpPr>
          <p:cxnSp>
            <p:nvCxnSpPr>
              <p:cNvPr id="14543" name="Straight Connector 145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4" name="Straight Connector 145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3" name="Group 14422"/>
            <p:cNvGrpSpPr/>
            <p:nvPr/>
          </p:nvGrpSpPr>
          <p:grpSpPr>
            <a:xfrm>
              <a:off x="8205589" y="349909"/>
              <a:ext cx="64800" cy="64800"/>
              <a:chOff x="4180032" y="3419476"/>
              <a:chExt cx="64800" cy="64800"/>
            </a:xfrm>
          </p:grpSpPr>
          <p:cxnSp>
            <p:nvCxnSpPr>
              <p:cNvPr id="14541" name="Straight Connector 145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2" name="Straight Connector 145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4" name="Group 14423"/>
            <p:cNvGrpSpPr/>
            <p:nvPr/>
          </p:nvGrpSpPr>
          <p:grpSpPr>
            <a:xfrm>
              <a:off x="757929" y="349909"/>
              <a:ext cx="64800" cy="64800"/>
              <a:chOff x="4180032" y="3419476"/>
              <a:chExt cx="64800" cy="64800"/>
            </a:xfrm>
          </p:grpSpPr>
          <p:cxnSp>
            <p:nvCxnSpPr>
              <p:cNvPr id="14539" name="Straight Connector 145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40" name="Straight Connector 145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5" name="Group 14424"/>
            <p:cNvGrpSpPr/>
            <p:nvPr/>
          </p:nvGrpSpPr>
          <p:grpSpPr>
            <a:xfrm>
              <a:off x="1434989" y="349909"/>
              <a:ext cx="64800" cy="64800"/>
              <a:chOff x="4180032" y="3419476"/>
              <a:chExt cx="64800" cy="64800"/>
            </a:xfrm>
          </p:grpSpPr>
          <p:cxnSp>
            <p:nvCxnSpPr>
              <p:cNvPr id="14537" name="Straight Connector 145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8" name="Straight Connector 145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6" name="Group 14425"/>
            <p:cNvGrpSpPr/>
            <p:nvPr/>
          </p:nvGrpSpPr>
          <p:grpSpPr>
            <a:xfrm>
              <a:off x="2382873" y="349909"/>
              <a:ext cx="64800" cy="64800"/>
              <a:chOff x="4180032" y="3419476"/>
              <a:chExt cx="64800" cy="64800"/>
            </a:xfrm>
          </p:grpSpPr>
          <p:cxnSp>
            <p:nvCxnSpPr>
              <p:cNvPr id="14535" name="Straight Connector 145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6" name="Straight Connector 145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7" name="Group 14426"/>
            <p:cNvGrpSpPr/>
            <p:nvPr/>
          </p:nvGrpSpPr>
          <p:grpSpPr>
            <a:xfrm>
              <a:off x="3466169" y="349909"/>
              <a:ext cx="64800" cy="64800"/>
              <a:chOff x="4180032" y="3419476"/>
              <a:chExt cx="64800" cy="64800"/>
            </a:xfrm>
          </p:grpSpPr>
          <p:cxnSp>
            <p:nvCxnSpPr>
              <p:cNvPr id="14533" name="Straight Connector 145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4" name="Straight Connector 145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8" name="Group 14427"/>
            <p:cNvGrpSpPr/>
            <p:nvPr/>
          </p:nvGrpSpPr>
          <p:grpSpPr>
            <a:xfrm>
              <a:off x="4143229" y="349909"/>
              <a:ext cx="64800" cy="64800"/>
              <a:chOff x="4180032" y="3419476"/>
              <a:chExt cx="64800" cy="64800"/>
            </a:xfrm>
          </p:grpSpPr>
          <p:cxnSp>
            <p:nvCxnSpPr>
              <p:cNvPr id="14531" name="Straight Connector 145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2" name="Straight Connector 145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29" name="Group 14428"/>
            <p:cNvGrpSpPr/>
            <p:nvPr/>
          </p:nvGrpSpPr>
          <p:grpSpPr>
            <a:xfrm>
              <a:off x="4549465" y="349909"/>
              <a:ext cx="64800" cy="64800"/>
              <a:chOff x="4180032" y="3419476"/>
              <a:chExt cx="64800" cy="64800"/>
            </a:xfrm>
          </p:grpSpPr>
          <p:cxnSp>
            <p:nvCxnSpPr>
              <p:cNvPr id="14529" name="Straight Connector 145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30" name="Straight Connector 145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0" name="Group 14429"/>
            <p:cNvGrpSpPr/>
            <p:nvPr/>
          </p:nvGrpSpPr>
          <p:grpSpPr>
            <a:xfrm>
              <a:off x="5226525" y="349909"/>
              <a:ext cx="64800" cy="64800"/>
              <a:chOff x="4180032" y="3419476"/>
              <a:chExt cx="64800" cy="64800"/>
            </a:xfrm>
          </p:grpSpPr>
          <p:cxnSp>
            <p:nvCxnSpPr>
              <p:cNvPr id="14527" name="Straight Connector 145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8" name="Straight Connector 145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1" name="Group 14430"/>
            <p:cNvGrpSpPr/>
            <p:nvPr/>
          </p:nvGrpSpPr>
          <p:grpSpPr>
            <a:xfrm>
              <a:off x="6309821" y="349909"/>
              <a:ext cx="64800" cy="64800"/>
              <a:chOff x="4180032" y="3419476"/>
              <a:chExt cx="64800" cy="64800"/>
            </a:xfrm>
          </p:grpSpPr>
          <p:cxnSp>
            <p:nvCxnSpPr>
              <p:cNvPr id="14525" name="Straight Connector 145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6" name="Straight Connector 145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2" name="Group 14431"/>
            <p:cNvGrpSpPr/>
            <p:nvPr/>
          </p:nvGrpSpPr>
          <p:grpSpPr>
            <a:xfrm>
              <a:off x="6986881" y="349909"/>
              <a:ext cx="64800" cy="64800"/>
              <a:chOff x="4180032" y="3419476"/>
              <a:chExt cx="64800" cy="64800"/>
            </a:xfrm>
          </p:grpSpPr>
          <p:cxnSp>
            <p:nvCxnSpPr>
              <p:cNvPr id="14523" name="Straight Connector 145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4" name="Straight Connector 145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3" name="Group 14432"/>
            <p:cNvGrpSpPr/>
            <p:nvPr/>
          </p:nvGrpSpPr>
          <p:grpSpPr>
            <a:xfrm>
              <a:off x="7663941" y="349909"/>
              <a:ext cx="64800" cy="64800"/>
              <a:chOff x="4180032" y="3419476"/>
              <a:chExt cx="64800" cy="64800"/>
            </a:xfrm>
          </p:grpSpPr>
          <p:cxnSp>
            <p:nvCxnSpPr>
              <p:cNvPr id="14521" name="Straight Connector 145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2" name="Straight Connector 145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4" name="Group 14433"/>
            <p:cNvGrpSpPr/>
            <p:nvPr/>
          </p:nvGrpSpPr>
          <p:grpSpPr>
            <a:xfrm>
              <a:off x="8341001" y="349909"/>
              <a:ext cx="64800" cy="64800"/>
              <a:chOff x="4180032" y="3419476"/>
              <a:chExt cx="64800" cy="64800"/>
            </a:xfrm>
          </p:grpSpPr>
          <p:cxnSp>
            <p:nvCxnSpPr>
              <p:cNvPr id="14519" name="Straight Connector 145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20" name="Straight Connector 145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5" name="Group 14434"/>
            <p:cNvGrpSpPr/>
            <p:nvPr/>
          </p:nvGrpSpPr>
          <p:grpSpPr>
            <a:xfrm>
              <a:off x="893341" y="349909"/>
              <a:ext cx="64800" cy="64800"/>
              <a:chOff x="4180032" y="3419476"/>
              <a:chExt cx="64800" cy="64800"/>
            </a:xfrm>
          </p:grpSpPr>
          <p:cxnSp>
            <p:nvCxnSpPr>
              <p:cNvPr id="14517" name="Straight Connector 145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8" name="Straight Connector 145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6" name="Group 14435"/>
            <p:cNvGrpSpPr/>
            <p:nvPr/>
          </p:nvGrpSpPr>
          <p:grpSpPr>
            <a:xfrm>
              <a:off x="1570401" y="349909"/>
              <a:ext cx="64800" cy="64800"/>
              <a:chOff x="4180032" y="3419476"/>
              <a:chExt cx="64800" cy="64800"/>
            </a:xfrm>
          </p:grpSpPr>
          <p:cxnSp>
            <p:nvCxnSpPr>
              <p:cNvPr id="14515" name="Straight Connector 145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6" name="Straight Connector 145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7" name="Group 14436"/>
            <p:cNvGrpSpPr/>
            <p:nvPr/>
          </p:nvGrpSpPr>
          <p:grpSpPr>
            <a:xfrm>
              <a:off x="2518285" y="349909"/>
              <a:ext cx="64800" cy="64800"/>
              <a:chOff x="4180032" y="3419476"/>
              <a:chExt cx="64800" cy="64800"/>
            </a:xfrm>
          </p:grpSpPr>
          <p:cxnSp>
            <p:nvCxnSpPr>
              <p:cNvPr id="14513" name="Straight Connector 145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4" name="Straight Connector 145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8" name="Group 14437"/>
            <p:cNvGrpSpPr/>
            <p:nvPr/>
          </p:nvGrpSpPr>
          <p:grpSpPr>
            <a:xfrm>
              <a:off x="3601581" y="349909"/>
              <a:ext cx="64800" cy="64800"/>
              <a:chOff x="4180032" y="3419476"/>
              <a:chExt cx="64800" cy="64800"/>
            </a:xfrm>
          </p:grpSpPr>
          <p:cxnSp>
            <p:nvCxnSpPr>
              <p:cNvPr id="14511" name="Straight Connector 145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2" name="Straight Connector 145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39" name="Group 14438"/>
            <p:cNvGrpSpPr/>
            <p:nvPr/>
          </p:nvGrpSpPr>
          <p:grpSpPr>
            <a:xfrm>
              <a:off x="4684877" y="349909"/>
              <a:ext cx="64800" cy="64800"/>
              <a:chOff x="4180032" y="3419476"/>
              <a:chExt cx="64800" cy="64800"/>
            </a:xfrm>
          </p:grpSpPr>
          <p:cxnSp>
            <p:nvCxnSpPr>
              <p:cNvPr id="14509" name="Straight Connector 145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10" name="Straight Connector 145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0" name="Group 14439"/>
            <p:cNvGrpSpPr/>
            <p:nvPr/>
          </p:nvGrpSpPr>
          <p:grpSpPr>
            <a:xfrm>
              <a:off x="5361937" y="349909"/>
              <a:ext cx="64800" cy="64800"/>
              <a:chOff x="4180032" y="3419476"/>
              <a:chExt cx="64800" cy="64800"/>
            </a:xfrm>
          </p:grpSpPr>
          <p:cxnSp>
            <p:nvCxnSpPr>
              <p:cNvPr id="14507" name="Straight Connector 145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8" name="Straight Connector 145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1" name="Group 14440"/>
            <p:cNvGrpSpPr/>
            <p:nvPr/>
          </p:nvGrpSpPr>
          <p:grpSpPr>
            <a:xfrm>
              <a:off x="5768173" y="349909"/>
              <a:ext cx="64800" cy="64800"/>
              <a:chOff x="4180032" y="3419476"/>
              <a:chExt cx="64800" cy="64800"/>
            </a:xfrm>
          </p:grpSpPr>
          <p:cxnSp>
            <p:nvCxnSpPr>
              <p:cNvPr id="14505" name="Straight Connector 145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6" name="Straight Connector 145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2" name="Group 14441"/>
            <p:cNvGrpSpPr/>
            <p:nvPr/>
          </p:nvGrpSpPr>
          <p:grpSpPr>
            <a:xfrm>
              <a:off x="6445233" y="349909"/>
              <a:ext cx="64800" cy="64800"/>
              <a:chOff x="4180032" y="3419476"/>
              <a:chExt cx="64800" cy="64800"/>
            </a:xfrm>
          </p:grpSpPr>
          <p:cxnSp>
            <p:nvCxnSpPr>
              <p:cNvPr id="14503" name="Straight Connector 145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4" name="Straight Connector 145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3" name="Group 14442"/>
            <p:cNvGrpSpPr/>
            <p:nvPr/>
          </p:nvGrpSpPr>
          <p:grpSpPr>
            <a:xfrm>
              <a:off x="7122293" y="349909"/>
              <a:ext cx="64800" cy="64800"/>
              <a:chOff x="4180032" y="3419476"/>
              <a:chExt cx="64800" cy="64800"/>
            </a:xfrm>
          </p:grpSpPr>
          <p:cxnSp>
            <p:nvCxnSpPr>
              <p:cNvPr id="14501" name="Straight Connector 145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2" name="Straight Connector 145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4" name="Group 14443"/>
            <p:cNvGrpSpPr/>
            <p:nvPr/>
          </p:nvGrpSpPr>
          <p:grpSpPr>
            <a:xfrm>
              <a:off x="7799353" y="349909"/>
              <a:ext cx="64800" cy="64800"/>
              <a:chOff x="4180032" y="3419476"/>
              <a:chExt cx="64800" cy="64800"/>
            </a:xfrm>
          </p:grpSpPr>
          <p:cxnSp>
            <p:nvCxnSpPr>
              <p:cNvPr id="14499" name="Straight Connector 144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00" name="Straight Connector 144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5" name="Group 14444"/>
            <p:cNvGrpSpPr/>
            <p:nvPr/>
          </p:nvGrpSpPr>
          <p:grpSpPr>
            <a:xfrm>
              <a:off x="8476413" y="349909"/>
              <a:ext cx="64800" cy="64800"/>
              <a:chOff x="4180032" y="3419476"/>
              <a:chExt cx="64800" cy="64800"/>
            </a:xfrm>
          </p:grpSpPr>
          <p:cxnSp>
            <p:nvCxnSpPr>
              <p:cNvPr id="14497" name="Straight Connector 144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8" name="Straight Connector 144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6" name="Group 14445"/>
            <p:cNvGrpSpPr/>
            <p:nvPr/>
          </p:nvGrpSpPr>
          <p:grpSpPr>
            <a:xfrm>
              <a:off x="1705813" y="349909"/>
              <a:ext cx="64800" cy="64800"/>
              <a:chOff x="4180032" y="3419476"/>
              <a:chExt cx="64800" cy="64800"/>
            </a:xfrm>
          </p:grpSpPr>
          <p:cxnSp>
            <p:nvCxnSpPr>
              <p:cNvPr id="14495" name="Straight Connector 144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6" name="Straight Connector 144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7" name="Group 14446"/>
            <p:cNvGrpSpPr/>
            <p:nvPr/>
          </p:nvGrpSpPr>
          <p:grpSpPr>
            <a:xfrm>
              <a:off x="2653697" y="349909"/>
              <a:ext cx="64800" cy="64800"/>
              <a:chOff x="4180032" y="3419476"/>
              <a:chExt cx="64800" cy="64800"/>
            </a:xfrm>
          </p:grpSpPr>
          <p:cxnSp>
            <p:nvCxnSpPr>
              <p:cNvPr id="14493" name="Straight Connector 144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4" name="Straight Connector 144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8" name="Group 14447"/>
            <p:cNvGrpSpPr/>
            <p:nvPr/>
          </p:nvGrpSpPr>
          <p:grpSpPr>
            <a:xfrm>
              <a:off x="3736993" y="349909"/>
              <a:ext cx="64800" cy="64800"/>
              <a:chOff x="4180032" y="3419476"/>
              <a:chExt cx="64800" cy="64800"/>
            </a:xfrm>
          </p:grpSpPr>
          <p:cxnSp>
            <p:nvCxnSpPr>
              <p:cNvPr id="14491" name="Straight Connector 144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2" name="Straight Connector 144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49" name="Group 14448"/>
            <p:cNvGrpSpPr/>
            <p:nvPr/>
          </p:nvGrpSpPr>
          <p:grpSpPr>
            <a:xfrm>
              <a:off x="4278641" y="349909"/>
              <a:ext cx="64800" cy="64800"/>
              <a:chOff x="4180032" y="3419476"/>
              <a:chExt cx="64800" cy="64800"/>
            </a:xfrm>
          </p:grpSpPr>
          <p:cxnSp>
            <p:nvCxnSpPr>
              <p:cNvPr id="14489" name="Straight Connector 144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90" name="Straight Connector 144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0" name="Group 14449"/>
            <p:cNvGrpSpPr/>
            <p:nvPr/>
          </p:nvGrpSpPr>
          <p:grpSpPr>
            <a:xfrm>
              <a:off x="4820289" y="349909"/>
              <a:ext cx="64800" cy="64800"/>
              <a:chOff x="4180032" y="3419476"/>
              <a:chExt cx="64800" cy="64800"/>
            </a:xfrm>
          </p:grpSpPr>
          <p:cxnSp>
            <p:nvCxnSpPr>
              <p:cNvPr id="14487" name="Straight Connector 14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8" name="Straight Connector 14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1" name="Group 14450"/>
            <p:cNvGrpSpPr/>
            <p:nvPr/>
          </p:nvGrpSpPr>
          <p:grpSpPr>
            <a:xfrm>
              <a:off x="5497349" y="349909"/>
              <a:ext cx="64800" cy="64800"/>
              <a:chOff x="4180032" y="3419476"/>
              <a:chExt cx="64800" cy="64800"/>
            </a:xfrm>
          </p:grpSpPr>
          <p:cxnSp>
            <p:nvCxnSpPr>
              <p:cNvPr id="14485" name="Straight Connector 14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6" name="Straight Connector 14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2" name="Group 14451"/>
            <p:cNvGrpSpPr/>
            <p:nvPr/>
          </p:nvGrpSpPr>
          <p:grpSpPr>
            <a:xfrm>
              <a:off x="5903585" y="349909"/>
              <a:ext cx="64800" cy="64800"/>
              <a:chOff x="4180032" y="3419476"/>
              <a:chExt cx="64800" cy="64800"/>
            </a:xfrm>
          </p:grpSpPr>
          <p:cxnSp>
            <p:nvCxnSpPr>
              <p:cNvPr id="14483" name="Straight Connector 14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4" name="Straight Connector 14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3" name="Group 14452"/>
            <p:cNvGrpSpPr/>
            <p:nvPr/>
          </p:nvGrpSpPr>
          <p:grpSpPr>
            <a:xfrm>
              <a:off x="6580645" y="349909"/>
              <a:ext cx="64800" cy="64800"/>
              <a:chOff x="4180032" y="3419476"/>
              <a:chExt cx="64800" cy="64800"/>
            </a:xfrm>
          </p:grpSpPr>
          <p:cxnSp>
            <p:nvCxnSpPr>
              <p:cNvPr id="14481" name="Straight Connector 14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2" name="Straight Connector 14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4" name="Group 14453"/>
            <p:cNvGrpSpPr/>
            <p:nvPr/>
          </p:nvGrpSpPr>
          <p:grpSpPr>
            <a:xfrm>
              <a:off x="7257705" y="349909"/>
              <a:ext cx="64800" cy="64800"/>
              <a:chOff x="4180032" y="3419476"/>
              <a:chExt cx="64800" cy="64800"/>
            </a:xfrm>
          </p:grpSpPr>
          <p:cxnSp>
            <p:nvCxnSpPr>
              <p:cNvPr id="14479" name="Straight Connector 14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80" name="Straight Connector 14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5" name="Group 14454"/>
            <p:cNvGrpSpPr/>
            <p:nvPr/>
          </p:nvGrpSpPr>
          <p:grpSpPr>
            <a:xfrm>
              <a:off x="7934765" y="349909"/>
              <a:ext cx="64800" cy="64800"/>
              <a:chOff x="4180032" y="3419476"/>
              <a:chExt cx="64800" cy="64800"/>
            </a:xfrm>
          </p:grpSpPr>
          <p:cxnSp>
            <p:nvCxnSpPr>
              <p:cNvPr id="14477" name="Straight Connector 14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8" name="Straight Connector 14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6" name="Group 14455"/>
            <p:cNvGrpSpPr/>
            <p:nvPr/>
          </p:nvGrpSpPr>
          <p:grpSpPr>
            <a:xfrm>
              <a:off x="8611825" y="349909"/>
              <a:ext cx="64800" cy="64800"/>
              <a:chOff x="4180032" y="3419476"/>
              <a:chExt cx="64800" cy="64800"/>
            </a:xfrm>
          </p:grpSpPr>
          <p:cxnSp>
            <p:nvCxnSpPr>
              <p:cNvPr id="14475" name="Straight Connector 14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6" name="Straight Connector 14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7" name="Group 14456"/>
            <p:cNvGrpSpPr/>
            <p:nvPr/>
          </p:nvGrpSpPr>
          <p:grpSpPr>
            <a:xfrm>
              <a:off x="1028753" y="349909"/>
              <a:ext cx="64800" cy="64800"/>
              <a:chOff x="4180032" y="3419476"/>
              <a:chExt cx="64800" cy="64800"/>
            </a:xfrm>
          </p:grpSpPr>
          <p:cxnSp>
            <p:nvCxnSpPr>
              <p:cNvPr id="14473" name="Straight Connector 14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4" name="Straight Connector 14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8" name="Group 14457"/>
            <p:cNvGrpSpPr/>
            <p:nvPr/>
          </p:nvGrpSpPr>
          <p:grpSpPr>
            <a:xfrm>
              <a:off x="1841225" y="349909"/>
              <a:ext cx="64800" cy="64800"/>
              <a:chOff x="4180032" y="3419476"/>
              <a:chExt cx="64800" cy="64800"/>
            </a:xfrm>
          </p:grpSpPr>
          <p:cxnSp>
            <p:nvCxnSpPr>
              <p:cNvPr id="14471" name="Straight Connector 14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2" name="Straight Connector 14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59" name="Group 14458"/>
            <p:cNvGrpSpPr/>
            <p:nvPr/>
          </p:nvGrpSpPr>
          <p:grpSpPr>
            <a:xfrm>
              <a:off x="2789109" y="349909"/>
              <a:ext cx="64800" cy="64800"/>
              <a:chOff x="4180032" y="3419476"/>
              <a:chExt cx="64800" cy="64800"/>
            </a:xfrm>
          </p:grpSpPr>
          <p:cxnSp>
            <p:nvCxnSpPr>
              <p:cNvPr id="14469" name="Straight Connector 14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70" name="Straight Connector 14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60" name="Group 14459"/>
            <p:cNvGrpSpPr/>
            <p:nvPr/>
          </p:nvGrpSpPr>
          <p:grpSpPr>
            <a:xfrm>
              <a:off x="1976637" y="349909"/>
              <a:ext cx="64800" cy="64800"/>
              <a:chOff x="4180032" y="3419476"/>
              <a:chExt cx="64800" cy="64800"/>
            </a:xfrm>
          </p:grpSpPr>
          <p:cxnSp>
            <p:nvCxnSpPr>
              <p:cNvPr id="14467" name="Straight Connector 14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68" name="Straight Connector 14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61" name="Group 14460"/>
            <p:cNvGrpSpPr/>
            <p:nvPr/>
          </p:nvGrpSpPr>
          <p:grpSpPr>
            <a:xfrm>
              <a:off x="2924521" y="349909"/>
              <a:ext cx="64800" cy="64800"/>
              <a:chOff x="4180032" y="3419476"/>
              <a:chExt cx="64800" cy="64800"/>
            </a:xfrm>
          </p:grpSpPr>
          <p:cxnSp>
            <p:nvCxnSpPr>
              <p:cNvPr id="14465" name="Straight Connector 14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66" name="Straight Connector 14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62" name="Group 14461"/>
            <p:cNvGrpSpPr/>
            <p:nvPr/>
          </p:nvGrpSpPr>
          <p:grpSpPr>
            <a:xfrm>
              <a:off x="3059933" y="349909"/>
              <a:ext cx="64800" cy="64800"/>
              <a:chOff x="4180032" y="3419476"/>
              <a:chExt cx="64800" cy="64800"/>
            </a:xfrm>
          </p:grpSpPr>
          <p:cxnSp>
            <p:nvCxnSpPr>
              <p:cNvPr id="14463" name="Straight Connector 14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64" name="Straight Connector 14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589" name="Group 14588"/>
          <p:cNvGrpSpPr/>
          <p:nvPr/>
        </p:nvGrpSpPr>
        <p:grpSpPr>
          <a:xfrm>
            <a:off x="468924" y="3167555"/>
            <a:ext cx="11280435" cy="64800"/>
            <a:chOff x="351693" y="349909"/>
            <a:chExt cx="8460326" cy="64800"/>
          </a:xfrm>
        </p:grpSpPr>
        <p:grpSp>
          <p:nvGrpSpPr>
            <p:cNvPr id="14590" name="Group 14589"/>
            <p:cNvGrpSpPr/>
            <p:nvPr/>
          </p:nvGrpSpPr>
          <p:grpSpPr>
            <a:xfrm>
              <a:off x="351693" y="349909"/>
              <a:ext cx="64800" cy="64800"/>
              <a:chOff x="4180032" y="3419476"/>
              <a:chExt cx="64800" cy="64800"/>
            </a:xfrm>
          </p:grpSpPr>
          <p:cxnSp>
            <p:nvCxnSpPr>
              <p:cNvPr id="14777" name="Straight Connector 147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8" name="Straight Connector 147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1" name="Group 14590"/>
            <p:cNvGrpSpPr/>
            <p:nvPr/>
          </p:nvGrpSpPr>
          <p:grpSpPr>
            <a:xfrm>
              <a:off x="487105" y="349909"/>
              <a:ext cx="64800" cy="64800"/>
              <a:chOff x="4180032" y="3419476"/>
              <a:chExt cx="64800" cy="64800"/>
            </a:xfrm>
          </p:grpSpPr>
          <p:cxnSp>
            <p:nvCxnSpPr>
              <p:cNvPr id="14775" name="Straight Connector 147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6" name="Straight Connector 147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2" name="Group 14591"/>
            <p:cNvGrpSpPr/>
            <p:nvPr/>
          </p:nvGrpSpPr>
          <p:grpSpPr>
            <a:xfrm>
              <a:off x="622517" y="349909"/>
              <a:ext cx="64800" cy="64800"/>
              <a:chOff x="4180032" y="3419476"/>
              <a:chExt cx="64800" cy="64800"/>
            </a:xfrm>
          </p:grpSpPr>
          <p:cxnSp>
            <p:nvCxnSpPr>
              <p:cNvPr id="14773" name="Straight Connector 147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4" name="Straight Connector 147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3" name="Group 14592"/>
            <p:cNvGrpSpPr/>
            <p:nvPr/>
          </p:nvGrpSpPr>
          <p:grpSpPr>
            <a:xfrm>
              <a:off x="1164165" y="349909"/>
              <a:ext cx="64800" cy="64800"/>
              <a:chOff x="4180032" y="3419476"/>
              <a:chExt cx="64800" cy="64800"/>
            </a:xfrm>
          </p:grpSpPr>
          <p:cxnSp>
            <p:nvCxnSpPr>
              <p:cNvPr id="14771" name="Straight Connector 147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2" name="Straight Connector 147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4" name="Group 14593"/>
            <p:cNvGrpSpPr/>
            <p:nvPr/>
          </p:nvGrpSpPr>
          <p:grpSpPr>
            <a:xfrm>
              <a:off x="2112049" y="349909"/>
              <a:ext cx="64800" cy="64800"/>
              <a:chOff x="4180032" y="3419476"/>
              <a:chExt cx="64800" cy="64800"/>
            </a:xfrm>
          </p:grpSpPr>
          <p:cxnSp>
            <p:nvCxnSpPr>
              <p:cNvPr id="14769" name="Straight Connector 147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70" name="Straight Connector 147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5" name="Group 14594"/>
            <p:cNvGrpSpPr/>
            <p:nvPr/>
          </p:nvGrpSpPr>
          <p:grpSpPr>
            <a:xfrm>
              <a:off x="3195345" y="349909"/>
              <a:ext cx="64800" cy="64800"/>
              <a:chOff x="4180032" y="3419476"/>
              <a:chExt cx="64800" cy="64800"/>
            </a:xfrm>
          </p:grpSpPr>
          <p:cxnSp>
            <p:nvCxnSpPr>
              <p:cNvPr id="14767" name="Straight Connector 147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8" name="Straight Connector 147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6" name="Group 14595"/>
            <p:cNvGrpSpPr/>
            <p:nvPr/>
          </p:nvGrpSpPr>
          <p:grpSpPr>
            <a:xfrm>
              <a:off x="3872405" y="349909"/>
              <a:ext cx="64800" cy="64800"/>
              <a:chOff x="4180032" y="3419476"/>
              <a:chExt cx="64800" cy="64800"/>
            </a:xfrm>
          </p:grpSpPr>
          <p:cxnSp>
            <p:nvCxnSpPr>
              <p:cNvPr id="14765" name="Straight Connector 147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6" name="Straight Connector 147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7" name="Group 14596"/>
            <p:cNvGrpSpPr/>
            <p:nvPr/>
          </p:nvGrpSpPr>
          <p:grpSpPr>
            <a:xfrm>
              <a:off x="4955701" y="349909"/>
              <a:ext cx="64800" cy="64800"/>
              <a:chOff x="4180032" y="3419476"/>
              <a:chExt cx="64800" cy="64800"/>
            </a:xfrm>
          </p:grpSpPr>
          <p:cxnSp>
            <p:nvCxnSpPr>
              <p:cNvPr id="14763" name="Straight Connector 147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4" name="Straight Connector 147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8" name="Group 14597"/>
            <p:cNvGrpSpPr/>
            <p:nvPr/>
          </p:nvGrpSpPr>
          <p:grpSpPr>
            <a:xfrm>
              <a:off x="5632761" y="349909"/>
              <a:ext cx="64800" cy="64800"/>
              <a:chOff x="4180032" y="3419476"/>
              <a:chExt cx="64800" cy="64800"/>
            </a:xfrm>
          </p:grpSpPr>
          <p:cxnSp>
            <p:nvCxnSpPr>
              <p:cNvPr id="14761" name="Straight Connector 147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2" name="Straight Connector 147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599" name="Group 14598"/>
            <p:cNvGrpSpPr/>
            <p:nvPr/>
          </p:nvGrpSpPr>
          <p:grpSpPr>
            <a:xfrm>
              <a:off x="6038997" y="349909"/>
              <a:ext cx="64800" cy="64800"/>
              <a:chOff x="4180032" y="3419476"/>
              <a:chExt cx="64800" cy="64800"/>
            </a:xfrm>
          </p:grpSpPr>
          <p:cxnSp>
            <p:nvCxnSpPr>
              <p:cNvPr id="14759" name="Straight Connector 147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60" name="Straight Connector 147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0" name="Group 14599"/>
            <p:cNvGrpSpPr/>
            <p:nvPr/>
          </p:nvGrpSpPr>
          <p:grpSpPr>
            <a:xfrm>
              <a:off x="6716057" y="349909"/>
              <a:ext cx="64800" cy="64800"/>
              <a:chOff x="4180032" y="3419476"/>
              <a:chExt cx="64800" cy="64800"/>
            </a:xfrm>
          </p:grpSpPr>
          <p:cxnSp>
            <p:nvCxnSpPr>
              <p:cNvPr id="14757" name="Straight Connector 147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8" name="Straight Connector 147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1" name="Group 14600"/>
            <p:cNvGrpSpPr/>
            <p:nvPr/>
          </p:nvGrpSpPr>
          <p:grpSpPr>
            <a:xfrm>
              <a:off x="7393117" y="349909"/>
              <a:ext cx="64800" cy="64800"/>
              <a:chOff x="4180032" y="3419476"/>
              <a:chExt cx="64800" cy="64800"/>
            </a:xfrm>
          </p:grpSpPr>
          <p:cxnSp>
            <p:nvCxnSpPr>
              <p:cNvPr id="14755" name="Straight Connector 147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6" name="Straight Connector 147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2" name="Group 14601"/>
            <p:cNvGrpSpPr/>
            <p:nvPr/>
          </p:nvGrpSpPr>
          <p:grpSpPr>
            <a:xfrm>
              <a:off x="8070177" y="349909"/>
              <a:ext cx="64800" cy="64800"/>
              <a:chOff x="4180032" y="3419476"/>
              <a:chExt cx="64800" cy="64800"/>
            </a:xfrm>
          </p:grpSpPr>
          <p:cxnSp>
            <p:nvCxnSpPr>
              <p:cNvPr id="14753" name="Straight Connector 147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4" name="Straight Connector 147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3" name="Group 14602"/>
            <p:cNvGrpSpPr/>
            <p:nvPr/>
          </p:nvGrpSpPr>
          <p:grpSpPr>
            <a:xfrm>
              <a:off x="8747219" y="349909"/>
              <a:ext cx="64800" cy="64800"/>
              <a:chOff x="4180032" y="3419476"/>
              <a:chExt cx="64800" cy="64800"/>
            </a:xfrm>
          </p:grpSpPr>
          <p:cxnSp>
            <p:nvCxnSpPr>
              <p:cNvPr id="14751" name="Straight Connector 147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2" name="Straight Connector 147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4" name="Group 14603"/>
            <p:cNvGrpSpPr/>
            <p:nvPr/>
          </p:nvGrpSpPr>
          <p:grpSpPr>
            <a:xfrm>
              <a:off x="1299577" y="349909"/>
              <a:ext cx="64800" cy="64800"/>
              <a:chOff x="4180032" y="3419476"/>
              <a:chExt cx="64800" cy="64800"/>
            </a:xfrm>
          </p:grpSpPr>
          <p:cxnSp>
            <p:nvCxnSpPr>
              <p:cNvPr id="14749" name="Straight Connector 147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50" name="Straight Connector 147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5" name="Group 14604"/>
            <p:cNvGrpSpPr/>
            <p:nvPr/>
          </p:nvGrpSpPr>
          <p:grpSpPr>
            <a:xfrm>
              <a:off x="2247461" y="349909"/>
              <a:ext cx="64800" cy="64800"/>
              <a:chOff x="4180032" y="3419476"/>
              <a:chExt cx="64800" cy="64800"/>
            </a:xfrm>
          </p:grpSpPr>
          <p:cxnSp>
            <p:nvCxnSpPr>
              <p:cNvPr id="14747" name="Straight Connector 147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8" name="Straight Connector 147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6" name="Group 14605"/>
            <p:cNvGrpSpPr/>
            <p:nvPr/>
          </p:nvGrpSpPr>
          <p:grpSpPr>
            <a:xfrm>
              <a:off x="3330757" y="349909"/>
              <a:ext cx="64800" cy="64800"/>
              <a:chOff x="4180032" y="3419476"/>
              <a:chExt cx="64800" cy="64800"/>
            </a:xfrm>
          </p:grpSpPr>
          <p:cxnSp>
            <p:nvCxnSpPr>
              <p:cNvPr id="14745" name="Straight Connector 147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6" name="Straight Connector 147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7" name="Group 14606"/>
            <p:cNvGrpSpPr/>
            <p:nvPr/>
          </p:nvGrpSpPr>
          <p:grpSpPr>
            <a:xfrm>
              <a:off x="4007817" y="349909"/>
              <a:ext cx="64800" cy="64800"/>
              <a:chOff x="4180032" y="3419476"/>
              <a:chExt cx="64800" cy="64800"/>
            </a:xfrm>
          </p:grpSpPr>
          <p:cxnSp>
            <p:nvCxnSpPr>
              <p:cNvPr id="14743" name="Straight Connector 147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4" name="Straight Connector 147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8" name="Group 14607"/>
            <p:cNvGrpSpPr/>
            <p:nvPr/>
          </p:nvGrpSpPr>
          <p:grpSpPr>
            <a:xfrm>
              <a:off x="4414053" y="349909"/>
              <a:ext cx="64800" cy="64800"/>
              <a:chOff x="4180032" y="3419476"/>
              <a:chExt cx="64800" cy="64800"/>
            </a:xfrm>
          </p:grpSpPr>
          <p:cxnSp>
            <p:nvCxnSpPr>
              <p:cNvPr id="14741" name="Straight Connector 147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2" name="Straight Connector 147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09" name="Group 14608"/>
            <p:cNvGrpSpPr/>
            <p:nvPr/>
          </p:nvGrpSpPr>
          <p:grpSpPr>
            <a:xfrm>
              <a:off x="5091113" y="349909"/>
              <a:ext cx="64800" cy="64800"/>
              <a:chOff x="4180032" y="3419476"/>
              <a:chExt cx="64800" cy="64800"/>
            </a:xfrm>
          </p:grpSpPr>
          <p:cxnSp>
            <p:nvCxnSpPr>
              <p:cNvPr id="14739" name="Straight Connector 147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40" name="Straight Connector 147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0" name="Group 14609"/>
            <p:cNvGrpSpPr/>
            <p:nvPr/>
          </p:nvGrpSpPr>
          <p:grpSpPr>
            <a:xfrm>
              <a:off x="6174409" y="349909"/>
              <a:ext cx="64800" cy="64800"/>
              <a:chOff x="4180032" y="3419476"/>
              <a:chExt cx="64800" cy="64800"/>
            </a:xfrm>
          </p:grpSpPr>
          <p:cxnSp>
            <p:nvCxnSpPr>
              <p:cNvPr id="14737" name="Straight Connector 147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8" name="Straight Connector 147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1" name="Group 14610"/>
            <p:cNvGrpSpPr/>
            <p:nvPr/>
          </p:nvGrpSpPr>
          <p:grpSpPr>
            <a:xfrm>
              <a:off x="6851469" y="349909"/>
              <a:ext cx="64800" cy="64800"/>
              <a:chOff x="4180032" y="3419476"/>
              <a:chExt cx="64800" cy="64800"/>
            </a:xfrm>
          </p:grpSpPr>
          <p:cxnSp>
            <p:nvCxnSpPr>
              <p:cNvPr id="14735" name="Straight Connector 147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6" name="Straight Connector 147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2" name="Group 14611"/>
            <p:cNvGrpSpPr/>
            <p:nvPr/>
          </p:nvGrpSpPr>
          <p:grpSpPr>
            <a:xfrm>
              <a:off x="7528529" y="349909"/>
              <a:ext cx="64800" cy="64800"/>
              <a:chOff x="4180032" y="3419476"/>
              <a:chExt cx="64800" cy="64800"/>
            </a:xfrm>
          </p:grpSpPr>
          <p:cxnSp>
            <p:nvCxnSpPr>
              <p:cNvPr id="14733" name="Straight Connector 147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4" name="Straight Connector 147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3" name="Group 14612"/>
            <p:cNvGrpSpPr/>
            <p:nvPr/>
          </p:nvGrpSpPr>
          <p:grpSpPr>
            <a:xfrm>
              <a:off x="8205589" y="349909"/>
              <a:ext cx="64800" cy="64800"/>
              <a:chOff x="4180032" y="3419476"/>
              <a:chExt cx="64800" cy="64800"/>
            </a:xfrm>
          </p:grpSpPr>
          <p:cxnSp>
            <p:nvCxnSpPr>
              <p:cNvPr id="14731" name="Straight Connector 147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2" name="Straight Connector 147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4" name="Group 14613"/>
            <p:cNvGrpSpPr/>
            <p:nvPr/>
          </p:nvGrpSpPr>
          <p:grpSpPr>
            <a:xfrm>
              <a:off x="757929" y="349909"/>
              <a:ext cx="64800" cy="64800"/>
              <a:chOff x="4180032" y="3419476"/>
              <a:chExt cx="64800" cy="64800"/>
            </a:xfrm>
          </p:grpSpPr>
          <p:cxnSp>
            <p:nvCxnSpPr>
              <p:cNvPr id="14729" name="Straight Connector 147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30" name="Straight Connector 147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5" name="Group 14614"/>
            <p:cNvGrpSpPr/>
            <p:nvPr/>
          </p:nvGrpSpPr>
          <p:grpSpPr>
            <a:xfrm>
              <a:off x="1434989" y="349909"/>
              <a:ext cx="64800" cy="64800"/>
              <a:chOff x="4180032" y="3419476"/>
              <a:chExt cx="64800" cy="64800"/>
            </a:xfrm>
          </p:grpSpPr>
          <p:cxnSp>
            <p:nvCxnSpPr>
              <p:cNvPr id="14727" name="Straight Connector 147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8" name="Straight Connector 147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6" name="Group 14615"/>
            <p:cNvGrpSpPr/>
            <p:nvPr/>
          </p:nvGrpSpPr>
          <p:grpSpPr>
            <a:xfrm>
              <a:off x="2382873" y="349909"/>
              <a:ext cx="64800" cy="64800"/>
              <a:chOff x="4180032" y="3419476"/>
              <a:chExt cx="64800" cy="64800"/>
            </a:xfrm>
          </p:grpSpPr>
          <p:cxnSp>
            <p:nvCxnSpPr>
              <p:cNvPr id="14725" name="Straight Connector 147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6" name="Straight Connector 147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7" name="Group 14616"/>
            <p:cNvGrpSpPr/>
            <p:nvPr/>
          </p:nvGrpSpPr>
          <p:grpSpPr>
            <a:xfrm>
              <a:off x="3466169" y="349909"/>
              <a:ext cx="64800" cy="64800"/>
              <a:chOff x="4180032" y="3419476"/>
              <a:chExt cx="64800" cy="64800"/>
            </a:xfrm>
          </p:grpSpPr>
          <p:cxnSp>
            <p:nvCxnSpPr>
              <p:cNvPr id="14723" name="Straight Connector 147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4" name="Straight Connector 147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8" name="Group 14617"/>
            <p:cNvGrpSpPr/>
            <p:nvPr/>
          </p:nvGrpSpPr>
          <p:grpSpPr>
            <a:xfrm>
              <a:off x="4143229" y="349909"/>
              <a:ext cx="64800" cy="64800"/>
              <a:chOff x="4180032" y="3419476"/>
              <a:chExt cx="64800" cy="64800"/>
            </a:xfrm>
          </p:grpSpPr>
          <p:cxnSp>
            <p:nvCxnSpPr>
              <p:cNvPr id="14721" name="Straight Connector 147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2" name="Straight Connector 147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19" name="Group 14618"/>
            <p:cNvGrpSpPr/>
            <p:nvPr/>
          </p:nvGrpSpPr>
          <p:grpSpPr>
            <a:xfrm>
              <a:off x="4549465" y="349909"/>
              <a:ext cx="64800" cy="64800"/>
              <a:chOff x="4180032" y="3419476"/>
              <a:chExt cx="64800" cy="64800"/>
            </a:xfrm>
          </p:grpSpPr>
          <p:cxnSp>
            <p:nvCxnSpPr>
              <p:cNvPr id="14719" name="Straight Connector 147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20" name="Straight Connector 147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0" name="Group 14619"/>
            <p:cNvGrpSpPr/>
            <p:nvPr/>
          </p:nvGrpSpPr>
          <p:grpSpPr>
            <a:xfrm>
              <a:off x="5226525" y="349909"/>
              <a:ext cx="64800" cy="64800"/>
              <a:chOff x="4180032" y="3419476"/>
              <a:chExt cx="64800" cy="64800"/>
            </a:xfrm>
          </p:grpSpPr>
          <p:cxnSp>
            <p:nvCxnSpPr>
              <p:cNvPr id="14717" name="Straight Connector 147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8" name="Straight Connector 147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1" name="Group 14620"/>
            <p:cNvGrpSpPr/>
            <p:nvPr/>
          </p:nvGrpSpPr>
          <p:grpSpPr>
            <a:xfrm>
              <a:off x="6309821" y="349909"/>
              <a:ext cx="64800" cy="64800"/>
              <a:chOff x="4180032" y="3419476"/>
              <a:chExt cx="64800" cy="64800"/>
            </a:xfrm>
          </p:grpSpPr>
          <p:cxnSp>
            <p:nvCxnSpPr>
              <p:cNvPr id="14715" name="Straight Connector 147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6" name="Straight Connector 147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2" name="Group 14621"/>
            <p:cNvGrpSpPr/>
            <p:nvPr/>
          </p:nvGrpSpPr>
          <p:grpSpPr>
            <a:xfrm>
              <a:off x="6986881" y="349909"/>
              <a:ext cx="64800" cy="64800"/>
              <a:chOff x="4180032" y="3419476"/>
              <a:chExt cx="64800" cy="64800"/>
            </a:xfrm>
          </p:grpSpPr>
          <p:cxnSp>
            <p:nvCxnSpPr>
              <p:cNvPr id="14713" name="Straight Connector 147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4" name="Straight Connector 147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3" name="Group 14622"/>
            <p:cNvGrpSpPr/>
            <p:nvPr/>
          </p:nvGrpSpPr>
          <p:grpSpPr>
            <a:xfrm>
              <a:off x="7663941" y="349909"/>
              <a:ext cx="64800" cy="64800"/>
              <a:chOff x="4180032" y="3419476"/>
              <a:chExt cx="64800" cy="64800"/>
            </a:xfrm>
          </p:grpSpPr>
          <p:cxnSp>
            <p:nvCxnSpPr>
              <p:cNvPr id="14711" name="Straight Connector 147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2" name="Straight Connector 147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4" name="Group 14623"/>
            <p:cNvGrpSpPr/>
            <p:nvPr/>
          </p:nvGrpSpPr>
          <p:grpSpPr>
            <a:xfrm>
              <a:off x="8341001" y="349909"/>
              <a:ext cx="64800" cy="64800"/>
              <a:chOff x="4180032" y="3419476"/>
              <a:chExt cx="64800" cy="64800"/>
            </a:xfrm>
          </p:grpSpPr>
          <p:cxnSp>
            <p:nvCxnSpPr>
              <p:cNvPr id="14709" name="Straight Connector 147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10" name="Straight Connector 147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5" name="Group 14624"/>
            <p:cNvGrpSpPr/>
            <p:nvPr/>
          </p:nvGrpSpPr>
          <p:grpSpPr>
            <a:xfrm>
              <a:off x="893341" y="349909"/>
              <a:ext cx="64800" cy="64800"/>
              <a:chOff x="4180032" y="3419476"/>
              <a:chExt cx="64800" cy="64800"/>
            </a:xfrm>
          </p:grpSpPr>
          <p:cxnSp>
            <p:nvCxnSpPr>
              <p:cNvPr id="14707" name="Straight Connector 147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8" name="Straight Connector 147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6" name="Group 14625"/>
            <p:cNvGrpSpPr/>
            <p:nvPr/>
          </p:nvGrpSpPr>
          <p:grpSpPr>
            <a:xfrm>
              <a:off x="1570401" y="349909"/>
              <a:ext cx="64800" cy="64800"/>
              <a:chOff x="4180032" y="3419476"/>
              <a:chExt cx="64800" cy="64800"/>
            </a:xfrm>
          </p:grpSpPr>
          <p:cxnSp>
            <p:nvCxnSpPr>
              <p:cNvPr id="14705" name="Straight Connector 147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6" name="Straight Connector 147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7" name="Group 14626"/>
            <p:cNvGrpSpPr/>
            <p:nvPr/>
          </p:nvGrpSpPr>
          <p:grpSpPr>
            <a:xfrm>
              <a:off x="2518285" y="349909"/>
              <a:ext cx="64800" cy="64800"/>
              <a:chOff x="4180032" y="3419476"/>
              <a:chExt cx="64800" cy="64800"/>
            </a:xfrm>
          </p:grpSpPr>
          <p:cxnSp>
            <p:nvCxnSpPr>
              <p:cNvPr id="14703" name="Straight Connector 147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4" name="Straight Connector 147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8" name="Group 14627"/>
            <p:cNvGrpSpPr/>
            <p:nvPr/>
          </p:nvGrpSpPr>
          <p:grpSpPr>
            <a:xfrm>
              <a:off x="3601581" y="349909"/>
              <a:ext cx="64800" cy="64800"/>
              <a:chOff x="4180032" y="3419476"/>
              <a:chExt cx="64800" cy="64800"/>
            </a:xfrm>
          </p:grpSpPr>
          <p:cxnSp>
            <p:nvCxnSpPr>
              <p:cNvPr id="14701" name="Straight Connector 147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2" name="Straight Connector 147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29" name="Group 14628"/>
            <p:cNvGrpSpPr/>
            <p:nvPr/>
          </p:nvGrpSpPr>
          <p:grpSpPr>
            <a:xfrm>
              <a:off x="4684877" y="349909"/>
              <a:ext cx="64800" cy="64800"/>
              <a:chOff x="4180032" y="3419476"/>
              <a:chExt cx="64800" cy="64800"/>
            </a:xfrm>
          </p:grpSpPr>
          <p:cxnSp>
            <p:nvCxnSpPr>
              <p:cNvPr id="14699" name="Straight Connector 146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00" name="Straight Connector 146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0" name="Group 14629"/>
            <p:cNvGrpSpPr/>
            <p:nvPr/>
          </p:nvGrpSpPr>
          <p:grpSpPr>
            <a:xfrm>
              <a:off x="5361937" y="349909"/>
              <a:ext cx="64800" cy="64800"/>
              <a:chOff x="4180032" y="3419476"/>
              <a:chExt cx="64800" cy="64800"/>
            </a:xfrm>
          </p:grpSpPr>
          <p:cxnSp>
            <p:nvCxnSpPr>
              <p:cNvPr id="14697" name="Straight Connector 146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8" name="Straight Connector 146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1" name="Group 14630"/>
            <p:cNvGrpSpPr/>
            <p:nvPr/>
          </p:nvGrpSpPr>
          <p:grpSpPr>
            <a:xfrm>
              <a:off x="5768173" y="349909"/>
              <a:ext cx="64800" cy="64800"/>
              <a:chOff x="4180032" y="3419476"/>
              <a:chExt cx="64800" cy="64800"/>
            </a:xfrm>
          </p:grpSpPr>
          <p:cxnSp>
            <p:nvCxnSpPr>
              <p:cNvPr id="14695" name="Straight Connector 146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6" name="Straight Connector 146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2" name="Group 14631"/>
            <p:cNvGrpSpPr/>
            <p:nvPr/>
          </p:nvGrpSpPr>
          <p:grpSpPr>
            <a:xfrm>
              <a:off x="6445233" y="349909"/>
              <a:ext cx="64800" cy="64800"/>
              <a:chOff x="4180032" y="3419476"/>
              <a:chExt cx="64800" cy="64800"/>
            </a:xfrm>
          </p:grpSpPr>
          <p:cxnSp>
            <p:nvCxnSpPr>
              <p:cNvPr id="14693" name="Straight Connector 146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4" name="Straight Connector 146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3" name="Group 14632"/>
            <p:cNvGrpSpPr/>
            <p:nvPr/>
          </p:nvGrpSpPr>
          <p:grpSpPr>
            <a:xfrm>
              <a:off x="7122293" y="349909"/>
              <a:ext cx="64800" cy="64800"/>
              <a:chOff x="4180032" y="3419476"/>
              <a:chExt cx="64800" cy="64800"/>
            </a:xfrm>
          </p:grpSpPr>
          <p:cxnSp>
            <p:nvCxnSpPr>
              <p:cNvPr id="14691" name="Straight Connector 146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2" name="Straight Connector 146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4" name="Group 14633"/>
            <p:cNvGrpSpPr/>
            <p:nvPr/>
          </p:nvGrpSpPr>
          <p:grpSpPr>
            <a:xfrm>
              <a:off x="7799353" y="349909"/>
              <a:ext cx="64800" cy="64800"/>
              <a:chOff x="4180032" y="3419476"/>
              <a:chExt cx="64800" cy="64800"/>
            </a:xfrm>
          </p:grpSpPr>
          <p:cxnSp>
            <p:nvCxnSpPr>
              <p:cNvPr id="14689" name="Straight Connector 146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90" name="Straight Connector 146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5" name="Group 14634"/>
            <p:cNvGrpSpPr/>
            <p:nvPr/>
          </p:nvGrpSpPr>
          <p:grpSpPr>
            <a:xfrm>
              <a:off x="8476413" y="349909"/>
              <a:ext cx="64800" cy="64800"/>
              <a:chOff x="4180032" y="3419476"/>
              <a:chExt cx="64800" cy="64800"/>
            </a:xfrm>
          </p:grpSpPr>
          <p:cxnSp>
            <p:nvCxnSpPr>
              <p:cNvPr id="14687" name="Straight Connector 146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8" name="Straight Connector 146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6" name="Group 14635"/>
            <p:cNvGrpSpPr/>
            <p:nvPr/>
          </p:nvGrpSpPr>
          <p:grpSpPr>
            <a:xfrm>
              <a:off x="1705813" y="349909"/>
              <a:ext cx="64800" cy="64800"/>
              <a:chOff x="4180032" y="3419476"/>
              <a:chExt cx="64800" cy="64800"/>
            </a:xfrm>
          </p:grpSpPr>
          <p:cxnSp>
            <p:nvCxnSpPr>
              <p:cNvPr id="14685" name="Straight Connector 146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6" name="Straight Connector 146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7" name="Group 14636"/>
            <p:cNvGrpSpPr/>
            <p:nvPr/>
          </p:nvGrpSpPr>
          <p:grpSpPr>
            <a:xfrm>
              <a:off x="2653697" y="349909"/>
              <a:ext cx="64800" cy="64800"/>
              <a:chOff x="4180032" y="3419476"/>
              <a:chExt cx="64800" cy="64800"/>
            </a:xfrm>
          </p:grpSpPr>
          <p:cxnSp>
            <p:nvCxnSpPr>
              <p:cNvPr id="14683" name="Straight Connector 146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4" name="Straight Connector 146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8" name="Group 14637"/>
            <p:cNvGrpSpPr/>
            <p:nvPr/>
          </p:nvGrpSpPr>
          <p:grpSpPr>
            <a:xfrm>
              <a:off x="3736993" y="349909"/>
              <a:ext cx="64800" cy="64800"/>
              <a:chOff x="4180032" y="3419476"/>
              <a:chExt cx="64800" cy="64800"/>
            </a:xfrm>
          </p:grpSpPr>
          <p:cxnSp>
            <p:nvCxnSpPr>
              <p:cNvPr id="14681" name="Straight Connector 146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2" name="Straight Connector 146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39" name="Group 14638"/>
            <p:cNvGrpSpPr/>
            <p:nvPr/>
          </p:nvGrpSpPr>
          <p:grpSpPr>
            <a:xfrm>
              <a:off x="4278641" y="349909"/>
              <a:ext cx="64800" cy="64800"/>
              <a:chOff x="4180032" y="3419476"/>
              <a:chExt cx="64800" cy="64800"/>
            </a:xfrm>
          </p:grpSpPr>
          <p:cxnSp>
            <p:nvCxnSpPr>
              <p:cNvPr id="14679" name="Straight Connector 146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80" name="Straight Connector 146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0" name="Group 14639"/>
            <p:cNvGrpSpPr/>
            <p:nvPr/>
          </p:nvGrpSpPr>
          <p:grpSpPr>
            <a:xfrm>
              <a:off x="4820289" y="349909"/>
              <a:ext cx="64800" cy="64800"/>
              <a:chOff x="4180032" y="3419476"/>
              <a:chExt cx="64800" cy="64800"/>
            </a:xfrm>
          </p:grpSpPr>
          <p:cxnSp>
            <p:nvCxnSpPr>
              <p:cNvPr id="14677" name="Straight Connector 14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8" name="Straight Connector 14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1" name="Group 14640"/>
            <p:cNvGrpSpPr/>
            <p:nvPr/>
          </p:nvGrpSpPr>
          <p:grpSpPr>
            <a:xfrm>
              <a:off x="5497349" y="349909"/>
              <a:ext cx="64800" cy="64800"/>
              <a:chOff x="4180032" y="3419476"/>
              <a:chExt cx="64800" cy="64800"/>
            </a:xfrm>
          </p:grpSpPr>
          <p:cxnSp>
            <p:nvCxnSpPr>
              <p:cNvPr id="14675" name="Straight Connector 14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6" name="Straight Connector 14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2" name="Group 14641"/>
            <p:cNvGrpSpPr/>
            <p:nvPr/>
          </p:nvGrpSpPr>
          <p:grpSpPr>
            <a:xfrm>
              <a:off x="5903585" y="349909"/>
              <a:ext cx="64800" cy="64800"/>
              <a:chOff x="4180032" y="3419476"/>
              <a:chExt cx="64800" cy="64800"/>
            </a:xfrm>
          </p:grpSpPr>
          <p:cxnSp>
            <p:nvCxnSpPr>
              <p:cNvPr id="14673" name="Straight Connector 14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4" name="Straight Connector 14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3" name="Group 14642"/>
            <p:cNvGrpSpPr/>
            <p:nvPr/>
          </p:nvGrpSpPr>
          <p:grpSpPr>
            <a:xfrm>
              <a:off x="6580645" y="349909"/>
              <a:ext cx="64800" cy="64800"/>
              <a:chOff x="4180032" y="3419476"/>
              <a:chExt cx="64800" cy="64800"/>
            </a:xfrm>
          </p:grpSpPr>
          <p:cxnSp>
            <p:nvCxnSpPr>
              <p:cNvPr id="14671" name="Straight Connector 14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2" name="Straight Connector 14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4" name="Group 14643"/>
            <p:cNvGrpSpPr/>
            <p:nvPr/>
          </p:nvGrpSpPr>
          <p:grpSpPr>
            <a:xfrm>
              <a:off x="7257705" y="349909"/>
              <a:ext cx="64800" cy="64800"/>
              <a:chOff x="4180032" y="3419476"/>
              <a:chExt cx="64800" cy="64800"/>
            </a:xfrm>
          </p:grpSpPr>
          <p:cxnSp>
            <p:nvCxnSpPr>
              <p:cNvPr id="14669" name="Straight Connector 14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70" name="Straight Connector 14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5" name="Group 14644"/>
            <p:cNvGrpSpPr/>
            <p:nvPr/>
          </p:nvGrpSpPr>
          <p:grpSpPr>
            <a:xfrm>
              <a:off x="7934765" y="349909"/>
              <a:ext cx="64800" cy="64800"/>
              <a:chOff x="4180032" y="3419476"/>
              <a:chExt cx="64800" cy="64800"/>
            </a:xfrm>
          </p:grpSpPr>
          <p:cxnSp>
            <p:nvCxnSpPr>
              <p:cNvPr id="14667" name="Straight Connector 14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8" name="Straight Connector 14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6" name="Group 14645"/>
            <p:cNvGrpSpPr/>
            <p:nvPr/>
          </p:nvGrpSpPr>
          <p:grpSpPr>
            <a:xfrm>
              <a:off x="8611825" y="349909"/>
              <a:ext cx="64800" cy="64800"/>
              <a:chOff x="4180032" y="3419476"/>
              <a:chExt cx="64800" cy="64800"/>
            </a:xfrm>
          </p:grpSpPr>
          <p:cxnSp>
            <p:nvCxnSpPr>
              <p:cNvPr id="14665" name="Straight Connector 14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6" name="Straight Connector 14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7" name="Group 14646"/>
            <p:cNvGrpSpPr/>
            <p:nvPr/>
          </p:nvGrpSpPr>
          <p:grpSpPr>
            <a:xfrm>
              <a:off x="1028753" y="349909"/>
              <a:ext cx="64800" cy="64800"/>
              <a:chOff x="4180032" y="3419476"/>
              <a:chExt cx="64800" cy="64800"/>
            </a:xfrm>
          </p:grpSpPr>
          <p:cxnSp>
            <p:nvCxnSpPr>
              <p:cNvPr id="14663" name="Straight Connector 14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4" name="Straight Connector 14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8" name="Group 14647"/>
            <p:cNvGrpSpPr/>
            <p:nvPr/>
          </p:nvGrpSpPr>
          <p:grpSpPr>
            <a:xfrm>
              <a:off x="1841225" y="349909"/>
              <a:ext cx="64800" cy="64800"/>
              <a:chOff x="4180032" y="3419476"/>
              <a:chExt cx="64800" cy="64800"/>
            </a:xfrm>
          </p:grpSpPr>
          <p:cxnSp>
            <p:nvCxnSpPr>
              <p:cNvPr id="14661" name="Straight Connector 14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2" name="Straight Connector 14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49" name="Group 14648"/>
            <p:cNvGrpSpPr/>
            <p:nvPr/>
          </p:nvGrpSpPr>
          <p:grpSpPr>
            <a:xfrm>
              <a:off x="2789109" y="349909"/>
              <a:ext cx="64800" cy="64800"/>
              <a:chOff x="4180032" y="3419476"/>
              <a:chExt cx="64800" cy="64800"/>
            </a:xfrm>
          </p:grpSpPr>
          <p:cxnSp>
            <p:nvCxnSpPr>
              <p:cNvPr id="14659" name="Straight Connector 14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60" name="Straight Connector 14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50" name="Group 14649"/>
            <p:cNvGrpSpPr/>
            <p:nvPr/>
          </p:nvGrpSpPr>
          <p:grpSpPr>
            <a:xfrm>
              <a:off x="1976637" y="349909"/>
              <a:ext cx="64800" cy="64800"/>
              <a:chOff x="4180032" y="3419476"/>
              <a:chExt cx="64800" cy="64800"/>
            </a:xfrm>
          </p:grpSpPr>
          <p:cxnSp>
            <p:nvCxnSpPr>
              <p:cNvPr id="14657" name="Straight Connector 14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58" name="Straight Connector 14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51" name="Group 14650"/>
            <p:cNvGrpSpPr/>
            <p:nvPr/>
          </p:nvGrpSpPr>
          <p:grpSpPr>
            <a:xfrm>
              <a:off x="2924521" y="349909"/>
              <a:ext cx="64800" cy="64800"/>
              <a:chOff x="4180032" y="3419476"/>
              <a:chExt cx="64800" cy="64800"/>
            </a:xfrm>
          </p:grpSpPr>
          <p:cxnSp>
            <p:nvCxnSpPr>
              <p:cNvPr id="14655" name="Straight Connector 14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56" name="Straight Connector 14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52" name="Group 14651"/>
            <p:cNvGrpSpPr/>
            <p:nvPr/>
          </p:nvGrpSpPr>
          <p:grpSpPr>
            <a:xfrm>
              <a:off x="3059933" y="349909"/>
              <a:ext cx="64800" cy="64800"/>
              <a:chOff x="4180032" y="3419476"/>
              <a:chExt cx="64800" cy="64800"/>
            </a:xfrm>
          </p:grpSpPr>
          <p:cxnSp>
            <p:nvCxnSpPr>
              <p:cNvPr id="14653" name="Straight Connector 14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54" name="Straight Connector 14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779" name="Group 14778"/>
          <p:cNvGrpSpPr/>
          <p:nvPr/>
        </p:nvGrpSpPr>
        <p:grpSpPr>
          <a:xfrm>
            <a:off x="468924" y="3311396"/>
            <a:ext cx="11280435" cy="64800"/>
            <a:chOff x="351693" y="349909"/>
            <a:chExt cx="8460326" cy="64800"/>
          </a:xfrm>
        </p:grpSpPr>
        <p:grpSp>
          <p:nvGrpSpPr>
            <p:cNvPr id="14780" name="Group 14779"/>
            <p:cNvGrpSpPr/>
            <p:nvPr/>
          </p:nvGrpSpPr>
          <p:grpSpPr>
            <a:xfrm>
              <a:off x="351693" y="349909"/>
              <a:ext cx="64800" cy="64800"/>
              <a:chOff x="4180032" y="3419476"/>
              <a:chExt cx="64800" cy="64800"/>
            </a:xfrm>
          </p:grpSpPr>
          <p:cxnSp>
            <p:nvCxnSpPr>
              <p:cNvPr id="14967" name="Straight Connector 149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8" name="Straight Connector 149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1" name="Group 14780"/>
            <p:cNvGrpSpPr/>
            <p:nvPr/>
          </p:nvGrpSpPr>
          <p:grpSpPr>
            <a:xfrm>
              <a:off x="487105" y="349909"/>
              <a:ext cx="64800" cy="64800"/>
              <a:chOff x="4180032" y="3419476"/>
              <a:chExt cx="64800" cy="64800"/>
            </a:xfrm>
          </p:grpSpPr>
          <p:cxnSp>
            <p:nvCxnSpPr>
              <p:cNvPr id="14965" name="Straight Connector 149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6" name="Straight Connector 149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2" name="Group 14781"/>
            <p:cNvGrpSpPr/>
            <p:nvPr/>
          </p:nvGrpSpPr>
          <p:grpSpPr>
            <a:xfrm>
              <a:off x="622517" y="349909"/>
              <a:ext cx="64800" cy="64800"/>
              <a:chOff x="4180032" y="3419476"/>
              <a:chExt cx="64800" cy="64800"/>
            </a:xfrm>
          </p:grpSpPr>
          <p:cxnSp>
            <p:nvCxnSpPr>
              <p:cNvPr id="14963" name="Straight Connector 149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4" name="Straight Connector 149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3" name="Group 14782"/>
            <p:cNvGrpSpPr/>
            <p:nvPr/>
          </p:nvGrpSpPr>
          <p:grpSpPr>
            <a:xfrm>
              <a:off x="1164165" y="349909"/>
              <a:ext cx="64800" cy="64800"/>
              <a:chOff x="4180032" y="3419476"/>
              <a:chExt cx="64800" cy="64800"/>
            </a:xfrm>
          </p:grpSpPr>
          <p:cxnSp>
            <p:nvCxnSpPr>
              <p:cNvPr id="14961" name="Straight Connector 149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2" name="Straight Connector 149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4" name="Group 14783"/>
            <p:cNvGrpSpPr/>
            <p:nvPr/>
          </p:nvGrpSpPr>
          <p:grpSpPr>
            <a:xfrm>
              <a:off x="2112049" y="349909"/>
              <a:ext cx="64800" cy="64800"/>
              <a:chOff x="4180032" y="3419476"/>
              <a:chExt cx="64800" cy="64800"/>
            </a:xfrm>
          </p:grpSpPr>
          <p:cxnSp>
            <p:nvCxnSpPr>
              <p:cNvPr id="14959" name="Straight Connector 149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60" name="Straight Connector 149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5" name="Group 14784"/>
            <p:cNvGrpSpPr/>
            <p:nvPr/>
          </p:nvGrpSpPr>
          <p:grpSpPr>
            <a:xfrm>
              <a:off x="3195345" y="349909"/>
              <a:ext cx="64800" cy="64800"/>
              <a:chOff x="4180032" y="3419476"/>
              <a:chExt cx="64800" cy="64800"/>
            </a:xfrm>
          </p:grpSpPr>
          <p:cxnSp>
            <p:nvCxnSpPr>
              <p:cNvPr id="14957" name="Straight Connector 149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8" name="Straight Connector 149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6" name="Group 14785"/>
            <p:cNvGrpSpPr/>
            <p:nvPr/>
          </p:nvGrpSpPr>
          <p:grpSpPr>
            <a:xfrm>
              <a:off x="3872405" y="349909"/>
              <a:ext cx="64800" cy="64800"/>
              <a:chOff x="4180032" y="3419476"/>
              <a:chExt cx="64800" cy="64800"/>
            </a:xfrm>
          </p:grpSpPr>
          <p:cxnSp>
            <p:nvCxnSpPr>
              <p:cNvPr id="14955" name="Straight Connector 149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6" name="Straight Connector 149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7" name="Group 14786"/>
            <p:cNvGrpSpPr/>
            <p:nvPr/>
          </p:nvGrpSpPr>
          <p:grpSpPr>
            <a:xfrm>
              <a:off x="4955701" y="349909"/>
              <a:ext cx="64800" cy="64800"/>
              <a:chOff x="4180032" y="3419476"/>
              <a:chExt cx="64800" cy="64800"/>
            </a:xfrm>
          </p:grpSpPr>
          <p:cxnSp>
            <p:nvCxnSpPr>
              <p:cNvPr id="14953" name="Straight Connector 149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4" name="Straight Connector 149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8" name="Group 14787"/>
            <p:cNvGrpSpPr/>
            <p:nvPr/>
          </p:nvGrpSpPr>
          <p:grpSpPr>
            <a:xfrm>
              <a:off x="5632761" y="349909"/>
              <a:ext cx="64800" cy="64800"/>
              <a:chOff x="4180032" y="3419476"/>
              <a:chExt cx="64800" cy="64800"/>
            </a:xfrm>
          </p:grpSpPr>
          <p:cxnSp>
            <p:nvCxnSpPr>
              <p:cNvPr id="14951" name="Straight Connector 149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2" name="Straight Connector 149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89" name="Group 14788"/>
            <p:cNvGrpSpPr/>
            <p:nvPr/>
          </p:nvGrpSpPr>
          <p:grpSpPr>
            <a:xfrm>
              <a:off x="6038997" y="349909"/>
              <a:ext cx="64800" cy="64800"/>
              <a:chOff x="4180032" y="3419476"/>
              <a:chExt cx="64800" cy="64800"/>
            </a:xfrm>
          </p:grpSpPr>
          <p:cxnSp>
            <p:nvCxnSpPr>
              <p:cNvPr id="14949" name="Straight Connector 149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50" name="Straight Connector 149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0" name="Group 14789"/>
            <p:cNvGrpSpPr/>
            <p:nvPr/>
          </p:nvGrpSpPr>
          <p:grpSpPr>
            <a:xfrm>
              <a:off x="6716057" y="349909"/>
              <a:ext cx="64800" cy="64800"/>
              <a:chOff x="4180032" y="3419476"/>
              <a:chExt cx="64800" cy="64800"/>
            </a:xfrm>
          </p:grpSpPr>
          <p:cxnSp>
            <p:nvCxnSpPr>
              <p:cNvPr id="14947" name="Straight Connector 149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8" name="Straight Connector 149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1" name="Group 14790"/>
            <p:cNvGrpSpPr/>
            <p:nvPr/>
          </p:nvGrpSpPr>
          <p:grpSpPr>
            <a:xfrm>
              <a:off x="7393117" y="349909"/>
              <a:ext cx="64800" cy="64800"/>
              <a:chOff x="4180032" y="3419476"/>
              <a:chExt cx="64800" cy="64800"/>
            </a:xfrm>
          </p:grpSpPr>
          <p:cxnSp>
            <p:nvCxnSpPr>
              <p:cNvPr id="14945" name="Straight Connector 149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6" name="Straight Connector 149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2" name="Group 14791"/>
            <p:cNvGrpSpPr/>
            <p:nvPr/>
          </p:nvGrpSpPr>
          <p:grpSpPr>
            <a:xfrm>
              <a:off x="8070177" y="349909"/>
              <a:ext cx="64800" cy="64800"/>
              <a:chOff x="4180032" y="3419476"/>
              <a:chExt cx="64800" cy="64800"/>
            </a:xfrm>
          </p:grpSpPr>
          <p:cxnSp>
            <p:nvCxnSpPr>
              <p:cNvPr id="14943" name="Straight Connector 149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4" name="Straight Connector 149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3" name="Group 14792"/>
            <p:cNvGrpSpPr/>
            <p:nvPr/>
          </p:nvGrpSpPr>
          <p:grpSpPr>
            <a:xfrm>
              <a:off x="8747219" y="349909"/>
              <a:ext cx="64800" cy="64800"/>
              <a:chOff x="4180032" y="3419476"/>
              <a:chExt cx="64800" cy="64800"/>
            </a:xfrm>
          </p:grpSpPr>
          <p:cxnSp>
            <p:nvCxnSpPr>
              <p:cNvPr id="14941" name="Straight Connector 149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2" name="Straight Connector 149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4" name="Group 14793"/>
            <p:cNvGrpSpPr/>
            <p:nvPr/>
          </p:nvGrpSpPr>
          <p:grpSpPr>
            <a:xfrm>
              <a:off x="1299577" y="349909"/>
              <a:ext cx="64800" cy="64800"/>
              <a:chOff x="4180032" y="3419476"/>
              <a:chExt cx="64800" cy="64800"/>
            </a:xfrm>
          </p:grpSpPr>
          <p:cxnSp>
            <p:nvCxnSpPr>
              <p:cNvPr id="14939" name="Straight Connector 149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40" name="Straight Connector 149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5" name="Group 14794"/>
            <p:cNvGrpSpPr/>
            <p:nvPr/>
          </p:nvGrpSpPr>
          <p:grpSpPr>
            <a:xfrm>
              <a:off x="2247461" y="349909"/>
              <a:ext cx="64800" cy="64800"/>
              <a:chOff x="4180032" y="3419476"/>
              <a:chExt cx="64800" cy="64800"/>
            </a:xfrm>
          </p:grpSpPr>
          <p:cxnSp>
            <p:nvCxnSpPr>
              <p:cNvPr id="14937" name="Straight Connector 149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8" name="Straight Connector 149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6" name="Group 14795"/>
            <p:cNvGrpSpPr/>
            <p:nvPr/>
          </p:nvGrpSpPr>
          <p:grpSpPr>
            <a:xfrm>
              <a:off x="3330757" y="349909"/>
              <a:ext cx="64800" cy="64800"/>
              <a:chOff x="4180032" y="3419476"/>
              <a:chExt cx="64800" cy="64800"/>
            </a:xfrm>
          </p:grpSpPr>
          <p:cxnSp>
            <p:nvCxnSpPr>
              <p:cNvPr id="14935" name="Straight Connector 149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6" name="Straight Connector 149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7" name="Group 14796"/>
            <p:cNvGrpSpPr/>
            <p:nvPr/>
          </p:nvGrpSpPr>
          <p:grpSpPr>
            <a:xfrm>
              <a:off x="4007817" y="349909"/>
              <a:ext cx="64800" cy="64800"/>
              <a:chOff x="4180032" y="3419476"/>
              <a:chExt cx="64800" cy="64800"/>
            </a:xfrm>
          </p:grpSpPr>
          <p:cxnSp>
            <p:nvCxnSpPr>
              <p:cNvPr id="14933" name="Straight Connector 149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4" name="Straight Connector 149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8" name="Group 14797"/>
            <p:cNvGrpSpPr/>
            <p:nvPr/>
          </p:nvGrpSpPr>
          <p:grpSpPr>
            <a:xfrm>
              <a:off x="4414053" y="349909"/>
              <a:ext cx="64800" cy="64800"/>
              <a:chOff x="4180032" y="3419476"/>
              <a:chExt cx="64800" cy="64800"/>
            </a:xfrm>
          </p:grpSpPr>
          <p:cxnSp>
            <p:nvCxnSpPr>
              <p:cNvPr id="14931" name="Straight Connector 149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2" name="Straight Connector 149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99" name="Group 14798"/>
            <p:cNvGrpSpPr/>
            <p:nvPr/>
          </p:nvGrpSpPr>
          <p:grpSpPr>
            <a:xfrm>
              <a:off x="5091113" y="349909"/>
              <a:ext cx="64800" cy="64800"/>
              <a:chOff x="4180032" y="3419476"/>
              <a:chExt cx="64800" cy="64800"/>
            </a:xfrm>
          </p:grpSpPr>
          <p:cxnSp>
            <p:nvCxnSpPr>
              <p:cNvPr id="14929" name="Straight Connector 149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30" name="Straight Connector 149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0" name="Group 14799"/>
            <p:cNvGrpSpPr/>
            <p:nvPr/>
          </p:nvGrpSpPr>
          <p:grpSpPr>
            <a:xfrm>
              <a:off x="6174409" y="349909"/>
              <a:ext cx="64800" cy="64800"/>
              <a:chOff x="4180032" y="3419476"/>
              <a:chExt cx="64800" cy="64800"/>
            </a:xfrm>
          </p:grpSpPr>
          <p:cxnSp>
            <p:nvCxnSpPr>
              <p:cNvPr id="14927" name="Straight Connector 149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8" name="Straight Connector 149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1" name="Group 14800"/>
            <p:cNvGrpSpPr/>
            <p:nvPr/>
          </p:nvGrpSpPr>
          <p:grpSpPr>
            <a:xfrm>
              <a:off x="6851469" y="349909"/>
              <a:ext cx="64800" cy="64800"/>
              <a:chOff x="4180032" y="3419476"/>
              <a:chExt cx="64800" cy="64800"/>
            </a:xfrm>
          </p:grpSpPr>
          <p:cxnSp>
            <p:nvCxnSpPr>
              <p:cNvPr id="14925" name="Straight Connector 149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6" name="Straight Connector 149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2" name="Group 14801"/>
            <p:cNvGrpSpPr/>
            <p:nvPr/>
          </p:nvGrpSpPr>
          <p:grpSpPr>
            <a:xfrm>
              <a:off x="7528529" y="349909"/>
              <a:ext cx="64800" cy="64800"/>
              <a:chOff x="4180032" y="3419476"/>
              <a:chExt cx="64800" cy="64800"/>
            </a:xfrm>
          </p:grpSpPr>
          <p:cxnSp>
            <p:nvCxnSpPr>
              <p:cNvPr id="14923" name="Straight Connector 149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4" name="Straight Connector 149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3" name="Group 14802"/>
            <p:cNvGrpSpPr/>
            <p:nvPr/>
          </p:nvGrpSpPr>
          <p:grpSpPr>
            <a:xfrm>
              <a:off x="8205589" y="349909"/>
              <a:ext cx="64800" cy="64800"/>
              <a:chOff x="4180032" y="3419476"/>
              <a:chExt cx="64800" cy="64800"/>
            </a:xfrm>
          </p:grpSpPr>
          <p:cxnSp>
            <p:nvCxnSpPr>
              <p:cNvPr id="14921" name="Straight Connector 149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2" name="Straight Connector 149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4" name="Group 14803"/>
            <p:cNvGrpSpPr/>
            <p:nvPr/>
          </p:nvGrpSpPr>
          <p:grpSpPr>
            <a:xfrm>
              <a:off x="757929" y="349909"/>
              <a:ext cx="64800" cy="64800"/>
              <a:chOff x="4180032" y="3419476"/>
              <a:chExt cx="64800" cy="64800"/>
            </a:xfrm>
          </p:grpSpPr>
          <p:cxnSp>
            <p:nvCxnSpPr>
              <p:cNvPr id="14919" name="Straight Connector 149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20" name="Straight Connector 149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5" name="Group 14804"/>
            <p:cNvGrpSpPr/>
            <p:nvPr/>
          </p:nvGrpSpPr>
          <p:grpSpPr>
            <a:xfrm>
              <a:off x="1434989" y="349909"/>
              <a:ext cx="64800" cy="64800"/>
              <a:chOff x="4180032" y="3419476"/>
              <a:chExt cx="64800" cy="64800"/>
            </a:xfrm>
          </p:grpSpPr>
          <p:cxnSp>
            <p:nvCxnSpPr>
              <p:cNvPr id="14917" name="Straight Connector 149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8" name="Straight Connector 149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6" name="Group 14805"/>
            <p:cNvGrpSpPr/>
            <p:nvPr/>
          </p:nvGrpSpPr>
          <p:grpSpPr>
            <a:xfrm>
              <a:off x="2382873" y="349909"/>
              <a:ext cx="64800" cy="64800"/>
              <a:chOff x="4180032" y="3419476"/>
              <a:chExt cx="64800" cy="64800"/>
            </a:xfrm>
          </p:grpSpPr>
          <p:cxnSp>
            <p:nvCxnSpPr>
              <p:cNvPr id="14915" name="Straight Connector 149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6" name="Straight Connector 149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7" name="Group 14806"/>
            <p:cNvGrpSpPr/>
            <p:nvPr/>
          </p:nvGrpSpPr>
          <p:grpSpPr>
            <a:xfrm>
              <a:off x="3466169" y="349909"/>
              <a:ext cx="64800" cy="64800"/>
              <a:chOff x="4180032" y="3419476"/>
              <a:chExt cx="64800" cy="64800"/>
            </a:xfrm>
          </p:grpSpPr>
          <p:cxnSp>
            <p:nvCxnSpPr>
              <p:cNvPr id="14913" name="Straight Connector 149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4" name="Straight Connector 149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8" name="Group 14807"/>
            <p:cNvGrpSpPr/>
            <p:nvPr/>
          </p:nvGrpSpPr>
          <p:grpSpPr>
            <a:xfrm>
              <a:off x="4143229" y="349909"/>
              <a:ext cx="64800" cy="64800"/>
              <a:chOff x="4180032" y="3419476"/>
              <a:chExt cx="64800" cy="64800"/>
            </a:xfrm>
          </p:grpSpPr>
          <p:cxnSp>
            <p:nvCxnSpPr>
              <p:cNvPr id="14911" name="Straight Connector 149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2" name="Straight Connector 149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09" name="Group 14808"/>
            <p:cNvGrpSpPr/>
            <p:nvPr/>
          </p:nvGrpSpPr>
          <p:grpSpPr>
            <a:xfrm>
              <a:off x="4549465" y="349909"/>
              <a:ext cx="64800" cy="64800"/>
              <a:chOff x="4180032" y="3419476"/>
              <a:chExt cx="64800" cy="64800"/>
            </a:xfrm>
          </p:grpSpPr>
          <p:cxnSp>
            <p:nvCxnSpPr>
              <p:cNvPr id="14909" name="Straight Connector 149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10" name="Straight Connector 149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0" name="Group 14809"/>
            <p:cNvGrpSpPr/>
            <p:nvPr/>
          </p:nvGrpSpPr>
          <p:grpSpPr>
            <a:xfrm>
              <a:off x="5226525" y="349909"/>
              <a:ext cx="64800" cy="64800"/>
              <a:chOff x="4180032" y="3419476"/>
              <a:chExt cx="64800" cy="64800"/>
            </a:xfrm>
          </p:grpSpPr>
          <p:cxnSp>
            <p:nvCxnSpPr>
              <p:cNvPr id="14907" name="Straight Connector 149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8" name="Straight Connector 149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1" name="Group 14810"/>
            <p:cNvGrpSpPr/>
            <p:nvPr/>
          </p:nvGrpSpPr>
          <p:grpSpPr>
            <a:xfrm>
              <a:off x="6309821" y="349909"/>
              <a:ext cx="64800" cy="64800"/>
              <a:chOff x="4180032" y="3419476"/>
              <a:chExt cx="64800" cy="64800"/>
            </a:xfrm>
          </p:grpSpPr>
          <p:cxnSp>
            <p:nvCxnSpPr>
              <p:cNvPr id="14905" name="Straight Connector 149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6" name="Straight Connector 149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2" name="Group 14811"/>
            <p:cNvGrpSpPr/>
            <p:nvPr/>
          </p:nvGrpSpPr>
          <p:grpSpPr>
            <a:xfrm>
              <a:off x="6986881" y="349909"/>
              <a:ext cx="64800" cy="64800"/>
              <a:chOff x="4180032" y="3419476"/>
              <a:chExt cx="64800" cy="64800"/>
            </a:xfrm>
          </p:grpSpPr>
          <p:cxnSp>
            <p:nvCxnSpPr>
              <p:cNvPr id="14903" name="Straight Connector 149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4" name="Straight Connector 149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3" name="Group 14812"/>
            <p:cNvGrpSpPr/>
            <p:nvPr/>
          </p:nvGrpSpPr>
          <p:grpSpPr>
            <a:xfrm>
              <a:off x="7663941" y="349909"/>
              <a:ext cx="64800" cy="64800"/>
              <a:chOff x="4180032" y="3419476"/>
              <a:chExt cx="64800" cy="64800"/>
            </a:xfrm>
          </p:grpSpPr>
          <p:cxnSp>
            <p:nvCxnSpPr>
              <p:cNvPr id="14901" name="Straight Connector 149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2" name="Straight Connector 149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4" name="Group 14813"/>
            <p:cNvGrpSpPr/>
            <p:nvPr/>
          </p:nvGrpSpPr>
          <p:grpSpPr>
            <a:xfrm>
              <a:off x="8341001" y="349909"/>
              <a:ext cx="64800" cy="64800"/>
              <a:chOff x="4180032" y="3419476"/>
              <a:chExt cx="64800" cy="64800"/>
            </a:xfrm>
          </p:grpSpPr>
          <p:cxnSp>
            <p:nvCxnSpPr>
              <p:cNvPr id="14899" name="Straight Connector 148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00" name="Straight Connector 148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5" name="Group 14814"/>
            <p:cNvGrpSpPr/>
            <p:nvPr/>
          </p:nvGrpSpPr>
          <p:grpSpPr>
            <a:xfrm>
              <a:off x="893341" y="349909"/>
              <a:ext cx="64800" cy="64800"/>
              <a:chOff x="4180032" y="3419476"/>
              <a:chExt cx="64800" cy="64800"/>
            </a:xfrm>
          </p:grpSpPr>
          <p:cxnSp>
            <p:nvCxnSpPr>
              <p:cNvPr id="14897" name="Straight Connector 148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8" name="Straight Connector 148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6" name="Group 14815"/>
            <p:cNvGrpSpPr/>
            <p:nvPr/>
          </p:nvGrpSpPr>
          <p:grpSpPr>
            <a:xfrm>
              <a:off x="1570401" y="349909"/>
              <a:ext cx="64800" cy="64800"/>
              <a:chOff x="4180032" y="3419476"/>
              <a:chExt cx="64800" cy="64800"/>
            </a:xfrm>
          </p:grpSpPr>
          <p:cxnSp>
            <p:nvCxnSpPr>
              <p:cNvPr id="14895" name="Straight Connector 148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6" name="Straight Connector 148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7" name="Group 14816"/>
            <p:cNvGrpSpPr/>
            <p:nvPr/>
          </p:nvGrpSpPr>
          <p:grpSpPr>
            <a:xfrm>
              <a:off x="2518285" y="349909"/>
              <a:ext cx="64800" cy="64800"/>
              <a:chOff x="4180032" y="3419476"/>
              <a:chExt cx="64800" cy="64800"/>
            </a:xfrm>
          </p:grpSpPr>
          <p:cxnSp>
            <p:nvCxnSpPr>
              <p:cNvPr id="14893" name="Straight Connector 148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4" name="Straight Connector 148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8" name="Group 14817"/>
            <p:cNvGrpSpPr/>
            <p:nvPr/>
          </p:nvGrpSpPr>
          <p:grpSpPr>
            <a:xfrm>
              <a:off x="3601581" y="349909"/>
              <a:ext cx="64800" cy="64800"/>
              <a:chOff x="4180032" y="3419476"/>
              <a:chExt cx="64800" cy="64800"/>
            </a:xfrm>
          </p:grpSpPr>
          <p:cxnSp>
            <p:nvCxnSpPr>
              <p:cNvPr id="14891" name="Straight Connector 148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2" name="Straight Connector 148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19" name="Group 14818"/>
            <p:cNvGrpSpPr/>
            <p:nvPr/>
          </p:nvGrpSpPr>
          <p:grpSpPr>
            <a:xfrm>
              <a:off x="4684877" y="349909"/>
              <a:ext cx="64800" cy="64800"/>
              <a:chOff x="4180032" y="3419476"/>
              <a:chExt cx="64800" cy="64800"/>
            </a:xfrm>
          </p:grpSpPr>
          <p:cxnSp>
            <p:nvCxnSpPr>
              <p:cNvPr id="14889" name="Straight Connector 148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90" name="Straight Connector 148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0" name="Group 14819"/>
            <p:cNvGrpSpPr/>
            <p:nvPr/>
          </p:nvGrpSpPr>
          <p:grpSpPr>
            <a:xfrm>
              <a:off x="5361937" y="349909"/>
              <a:ext cx="64800" cy="64800"/>
              <a:chOff x="4180032" y="3419476"/>
              <a:chExt cx="64800" cy="64800"/>
            </a:xfrm>
          </p:grpSpPr>
          <p:cxnSp>
            <p:nvCxnSpPr>
              <p:cNvPr id="14887" name="Straight Connector 148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8" name="Straight Connector 148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1" name="Group 14820"/>
            <p:cNvGrpSpPr/>
            <p:nvPr/>
          </p:nvGrpSpPr>
          <p:grpSpPr>
            <a:xfrm>
              <a:off x="5768173" y="349909"/>
              <a:ext cx="64800" cy="64800"/>
              <a:chOff x="4180032" y="3419476"/>
              <a:chExt cx="64800" cy="64800"/>
            </a:xfrm>
          </p:grpSpPr>
          <p:cxnSp>
            <p:nvCxnSpPr>
              <p:cNvPr id="14885" name="Straight Connector 148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6" name="Straight Connector 148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2" name="Group 14821"/>
            <p:cNvGrpSpPr/>
            <p:nvPr/>
          </p:nvGrpSpPr>
          <p:grpSpPr>
            <a:xfrm>
              <a:off x="6445233" y="349909"/>
              <a:ext cx="64800" cy="64800"/>
              <a:chOff x="4180032" y="3419476"/>
              <a:chExt cx="64800" cy="64800"/>
            </a:xfrm>
          </p:grpSpPr>
          <p:cxnSp>
            <p:nvCxnSpPr>
              <p:cNvPr id="14883" name="Straight Connector 148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4" name="Straight Connector 148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3" name="Group 14822"/>
            <p:cNvGrpSpPr/>
            <p:nvPr/>
          </p:nvGrpSpPr>
          <p:grpSpPr>
            <a:xfrm>
              <a:off x="7122293" y="349909"/>
              <a:ext cx="64800" cy="64800"/>
              <a:chOff x="4180032" y="3419476"/>
              <a:chExt cx="64800" cy="64800"/>
            </a:xfrm>
          </p:grpSpPr>
          <p:cxnSp>
            <p:nvCxnSpPr>
              <p:cNvPr id="14881" name="Straight Connector 148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2" name="Straight Connector 148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4" name="Group 14823"/>
            <p:cNvGrpSpPr/>
            <p:nvPr/>
          </p:nvGrpSpPr>
          <p:grpSpPr>
            <a:xfrm>
              <a:off x="7799353" y="349909"/>
              <a:ext cx="64800" cy="64800"/>
              <a:chOff x="4180032" y="3419476"/>
              <a:chExt cx="64800" cy="64800"/>
            </a:xfrm>
          </p:grpSpPr>
          <p:cxnSp>
            <p:nvCxnSpPr>
              <p:cNvPr id="14879" name="Straight Connector 148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80" name="Straight Connector 148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5" name="Group 14824"/>
            <p:cNvGrpSpPr/>
            <p:nvPr/>
          </p:nvGrpSpPr>
          <p:grpSpPr>
            <a:xfrm>
              <a:off x="8476413" y="349909"/>
              <a:ext cx="64800" cy="64800"/>
              <a:chOff x="4180032" y="3419476"/>
              <a:chExt cx="64800" cy="64800"/>
            </a:xfrm>
          </p:grpSpPr>
          <p:cxnSp>
            <p:nvCxnSpPr>
              <p:cNvPr id="14877" name="Straight Connector 148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8" name="Straight Connector 148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6" name="Group 14825"/>
            <p:cNvGrpSpPr/>
            <p:nvPr/>
          </p:nvGrpSpPr>
          <p:grpSpPr>
            <a:xfrm>
              <a:off x="1705813" y="349909"/>
              <a:ext cx="64800" cy="64800"/>
              <a:chOff x="4180032" y="3419476"/>
              <a:chExt cx="64800" cy="64800"/>
            </a:xfrm>
          </p:grpSpPr>
          <p:cxnSp>
            <p:nvCxnSpPr>
              <p:cNvPr id="14875" name="Straight Connector 148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6" name="Straight Connector 148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7" name="Group 14826"/>
            <p:cNvGrpSpPr/>
            <p:nvPr/>
          </p:nvGrpSpPr>
          <p:grpSpPr>
            <a:xfrm>
              <a:off x="2653697" y="349909"/>
              <a:ext cx="64800" cy="64800"/>
              <a:chOff x="4180032" y="3419476"/>
              <a:chExt cx="64800" cy="64800"/>
            </a:xfrm>
          </p:grpSpPr>
          <p:cxnSp>
            <p:nvCxnSpPr>
              <p:cNvPr id="14873" name="Straight Connector 148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4" name="Straight Connector 148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8" name="Group 14827"/>
            <p:cNvGrpSpPr/>
            <p:nvPr/>
          </p:nvGrpSpPr>
          <p:grpSpPr>
            <a:xfrm>
              <a:off x="3736993" y="349909"/>
              <a:ext cx="64800" cy="64800"/>
              <a:chOff x="4180032" y="3419476"/>
              <a:chExt cx="64800" cy="64800"/>
            </a:xfrm>
          </p:grpSpPr>
          <p:cxnSp>
            <p:nvCxnSpPr>
              <p:cNvPr id="14871" name="Straight Connector 148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2" name="Straight Connector 148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29" name="Group 14828"/>
            <p:cNvGrpSpPr/>
            <p:nvPr/>
          </p:nvGrpSpPr>
          <p:grpSpPr>
            <a:xfrm>
              <a:off x="4278641" y="349909"/>
              <a:ext cx="64800" cy="64800"/>
              <a:chOff x="4180032" y="3419476"/>
              <a:chExt cx="64800" cy="64800"/>
            </a:xfrm>
          </p:grpSpPr>
          <p:cxnSp>
            <p:nvCxnSpPr>
              <p:cNvPr id="14869" name="Straight Connector 148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70" name="Straight Connector 148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0" name="Group 14829"/>
            <p:cNvGrpSpPr/>
            <p:nvPr/>
          </p:nvGrpSpPr>
          <p:grpSpPr>
            <a:xfrm>
              <a:off x="4820289" y="349909"/>
              <a:ext cx="64800" cy="64800"/>
              <a:chOff x="4180032" y="3419476"/>
              <a:chExt cx="64800" cy="64800"/>
            </a:xfrm>
          </p:grpSpPr>
          <p:cxnSp>
            <p:nvCxnSpPr>
              <p:cNvPr id="14867" name="Straight Connector 14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8" name="Straight Connector 14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1" name="Group 14830"/>
            <p:cNvGrpSpPr/>
            <p:nvPr/>
          </p:nvGrpSpPr>
          <p:grpSpPr>
            <a:xfrm>
              <a:off x="5497349" y="349909"/>
              <a:ext cx="64800" cy="64800"/>
              <a:chOff x="4180032" y="3419476"/>
              <a:chExt cx="64800" cy="64800"/>
            </a:xfrm>
          </p:grpSpPr>
          <p:cxnSp>
            <p:nvCxnSpPr>
              <p:cNvPr id="14865" name="Straight Connector 14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6" name="Straight Connector 14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2" name="Group 14831"/>
            <p:cNvGrpSpPr/>
            <p:nvPr/>
          </p:nvGrpSpPr>
          <p:grpSpPr>
            <a:xfrm>
              <a:off x="5903585" y="349909"/>
              <a:ext cx="64800" cy="64800"/>
              <a:chOff x="4180032" y="3419476"/>
              <a:chExt cx="64800" cy="64800"/>
            </a:xfrm>
          </p:grpSpPr>
          <p:cxnSp>
            <p:nvCxnSpPr>
              <p:cNvPr id="14863" name="Straight Connector 14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4" name="Straight Connector 14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3" name="Group 14832"/>
            <p:cNvGrpSpPr/>
            <p:nvPr/>
          </p:nvGrpSpPr>
          <p:grpSpPr>
            <a:xfrm>
              <a:off x="6580645" y="349909"/>
              <a:ext cx="64800" cy="64800"/>
              <a:chOff x="4180032" y="3419476"/>
              <a:chExt cx="64800" cy="64800"/>
            </a:xfrm>
          </p:grpSpPr>
          <p:cxnSp>
            <p:nvCxnSpPr>
              <p:cNvPr id="14861" name="Straight Connector 14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2" name="Straight Connector 14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4" name="Group 14833"/>
            <p:cNvGrpSpPr/>
            <p:nvPr/>
          </p:nvGrpSpPr>
          <p:grpSpPr>
            <a:xfrm>
              <a:off x="7257705" y="349909"/>
              <a:ext cx="64800" cy="64800"/>
              <a:chOff x="4180032" y="3419476"/>
              <a:chExt cx="64800" cy="64800"/>
            </a:xfrm>
          </p:grpSpPr>
          <p:cxnSp>
            <p:nvCxnSpPr>
              <p:cNvPr id="14859" name="Straight Connector 14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60" name="Straight Connector 14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5" name="Group 14834"/>
            <p:cNvGrpSpPr/>
            <p:nvPr/>
          </p:nvGrpSpPr>
          <p:grpSpPr>
            <a:xfrm>
              <a:off x="7934765" y="349909"/>
              <a:ext cx="64800" cy="64800"/>
              <a:chOff x="4180032" y="3419476"/>
              <a:chExt cx="64800" cy="64800"/>
            </a:xfrm>
          </p:grpSpPr>
          <p:cxnSp>
            <p:nvCxnSpPr>
              <p:cNvPr id="14857" name="Straight Connector 14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8" name="Straight Connector 14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6" name="Group 14835"/>
            <p:cNvGrpSpPr/>
            <p:nvPr/>
          </p:nvGrpSpPr>
          <p:grpSpPr>
            <a:xfrm>
              <a:off x="8611825" y="349909"/>
              <a:ext cx="64800" cy="64800"/>
              <a:chOff x="4180032" y="3419476"/>
              <a:chExt cx="64800" cy="64800"/>
            </a:xfrm>
          </p:grpSpPr>
          <p:cxnSp>
            <p:nvCxnSpPr>
              <p:cNvPr id="14855" name="Straight Connector 14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6" name="Straight Connector 14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7" name="Group 14836"/>
            <p:cNvGrpSpPr/>
            <p:nvPr/>
          </p:nvGrpSpPr>
          <p:grpSpPr>
            <a:xfrm>
              <a:off x="1028753" y="349909"/>
              <a:ext cx="64800" cy="64800"/>
              <a:chOff x="4180032" y="3419476"/>
              <a:chExt cx="64800" cy="64800"/>
            </a:xfrm>
          </p:grpSpPr>
          <p:cxnSp>
            <p:nvCxnSpPr>
              <p:cNvPr id="14853" name="Straight Connector 14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4" name="Straight Connector 14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8" name="Group 14837"/>
            <p:cNvGrpSpPr/>
            <p:nvPr/>
          </p:nvGrpSpPr>
          <p:grpSpPr>
            <a:xfrm>
              <a:off x="1841225" y="349909"/>
              <a:ext cx="64800" cy="64800"/>
              <a:chOff x="4180032" y="3419476"/>
              <a:chExt cx="64800" cy="64800"/>
            </a:xfrm>
          </p:grpSpPr>
          <p:cxnSp>
            <p:nvCxnSpPr>
              <p:cNvPr id="14851" name="Straight Connector 14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2" name="Straight Connector 14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39" name="Group 14838"/>
            <p:cNvGrpSpPr/>
            <p:nvPr/>
          </p:nvGrpSpPr>
          <p:grpSpPr>
            <a:xfrm>
              <a:off x="2789109" y="349909"/>
              <a:ext cx="64800" cy="64800"/>
              <a:chOff x="4180032" y="3419476"/>
              <a:chExt cx="64800" cy="64800"/>
            </a:xfrm>
          </p:grpSpPr>
          <p:cxnSp>
            <p:nvCxnSpPr>
              <p:cNvPr id="14849" name="Straight Connector 14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50" name="Straight Connector 14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40" name="Group 14839"/>
            <p:cNvGrpSpPr/>
            <p:nvPr/>
          </p:nvGrpSpPr>
          <p:grpSpPr>
            <a:xfrm>
              <a:off x="1976637" y="349909"/>
              <a:ext cx="64800" cy="64800"/>
              <a:chOff x="4180032" y="3419476"/>
              <a:chExt cx="64800" cy="64800"/>
            </a:xfrm>
          </p:grpSpPr>
          <p:cxnSp>
            <p:nvCxnSpPr>
              <p:cNvPr id="14847" name="Straight Connector 14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48" name="Straight Connector 14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41" name="Group 14840"/>
            <p:cNvGrpSpPr/>
            <p:nvPr/>
          </p:nvGrpSpPr>
          <p:grpSpPr>
            <a:xfrm>
              <a:off x="2924521" y="349909"/>
              <a:ext cx="64800" cy="64800"/>
              <a:chOff x="4180032" y="3419476"/>
              <a:chExt cx="64800" cy="64800"/>
            </a:xfrm>
          </p:grpSpPr>
          <p:cxnSp>
            <p:nvCxnSpPr>
              <p:cNvPr id="14845" name="Straight Connector 14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46" name="Straight Connector 14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42" name="Group 14841"/>
            <p:cNvGrpSpPr/>
            <p:nvPr/>
          </p:nvGrpSpPr>
          <p:grpSpPr>
            <a:xfrm>
              <a:off x="3059933" y="349909"/>
              <a:ext cx="64800" cy="64800"/>
              <a:chOff x="4180032" y="3419476"/>
              <a:chExt cx="64800" cy="64800"/>
            </a:xfrm>
          </p:grpSpPr>
          <p:cxnSp>
            <p:nvCxnSpPr>
              <p:cNvPr id="14843" name="Straight Connector 14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44" name="Straight Connector 14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4969" name="Group 14968"/>
          <p:cNvGrpSpPr/>
          <p:nvPr/>
        </p:nvGrpSpPr>
        <p:grpSpPr>
          <a:xfrm>
            <a:off x="468924" y="3455237"/>
            <a:ext cx="11280435" cy="64800"/>
            <a:chOff x="351693" y="349909"/>
            <a:chExt cx="8460326" cy="64800"/>
          </a:xfrm>
        </p:grpSpPr>
        <p:grpSp>
          <p:nvGrpSpPr>
            <p:cNvPr id="14970" name="Group 14969"/>
            <p:cNvGrpSpPr/>
            <p:nvPr/>
          </p:nvGrpSpPr>
          <p:grpSpPr>
            <a:xfrm>
              <a:off x="351693" y="349909"/>
              <a:ext cx="64800" cy="64800"/>
              <a:chOff x="4180032" y="3419476"/>
              <a:chExt cx="64800" cy="64800"/>
            </a:xfrm>
          </p:grpSpPr>
          <p:cxnSp>
            <p:nvCxnSpPr>
              <p:cNvPr id="15157" name="Straight Connector 151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8" name="Straight Connector 151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1" name="Group 14970"/>
            <p:cNvGrpSpPr/>
            <p:nvPr/>
          </p:nvGrpSpPr>
          <p:grpSpPr>
            <a:xfrm>
              <a:off x="487105" y="349909"/>
              <a:ext cx="64800" cy="64800"/>
              <a:chOff x="4180032" y="3419476"/>
              <a:chExt cx="64800" cy="64800"/>
            </a:xfrm>
          </p:grpSpPr>
          <p:cxnSp>
            <p:nvCxnSpPr>
              <p:cNvPr id="15155" name="Straight Connector 151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6" name="Straight Connector 151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2" name="Group 14971"/>
            <p:cNvGrpSpPr/>
            <p:nvPr/>
          </p:nvGrpSpPr>
          <p:grpSpPr>
            <a:xfrm>
              <a:off x="622517" y="349909"/>
              <a:ext cx="64800" cy="64800"/>
              <a:chOff x="4180032" y="3419476"/>
              <a:chExt cx="64800" cy="64800"/>
            </a:xfrm>
          </p:grpSpPr>
          <p:cxnSp>
            <p:nvCxnSpPr>
              <p:cNvPr id="15153" name="Straight Connector 151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4" name="Straight Connector 151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3" name="Group 14972"/>
            <p:cNvGrpSpPr/>
            <p:nvPr/>
          </p:nvGrpSpPr>
          <p:grpSpPr>
            <a:xfrm>
              <a:off x="1164165" y="349909"/>
              <a:ext cx="64800" cy="64800"/>
              <a:chOff x="4180032" y="3419476"/>
              <a:chExt cx="64800" cy="64800"/>
            </a:xfrm>
          </p:grpSpPr>
          <p:cxnSp>
            <p:nvCxnSpPr>
              <p:cNvPr id="15151" name="Straight Connector 151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2" name="Straight Connector 151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4" name="Group 14973"/>
            <p:cNvGrpSpPr/>
            <p:nvPr/>
          </p:nvGrpSpPr>
          <p:grpSpPr>
            <a:xfrm>
              <a:off x="2112049" y="349909"/>
              <a:ext cx="64800" cy="64800"/>
              <a:chOff x="4180032" y="3419476"/>
              <a:chExt cx="64800" cy="64800"/>
            </a:xfrm>
          </p:grpSpPr>
          <p:cxnSp>
            <p:nvCxnSpPr>
              <p:cNvPr id="15149" name="Straight Connector 151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50" name="Straight Connector 151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5" name="Group 14974"/>
            <p:cNvGrpSpPr/>
            <p:nvPr/>
          </p:nvGrpSpPr>
          <p:grpSpPr>
            <a:xfrm>
              <a:off x="3195345" y="349909"/>
              <a:ext cx="64800" cy="64800"/>
              <a:chOff x="4180032" y="3419476"/>
              <a:chExt cx="64800" cy="64800"/>
            </a:xfrm>
          </p:grpSpPr>
          <p:cxnSp>
            <p:nvCxnSpPr>
              <p:cNvPr id="15147" name="Straight Connector 151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8" name="Straight Connector 151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6" name="Group 14975"/>
            <p:cNvGrpSpPr/>
            <p:nvPr/>
          </p:nvGrpSpPr>
          <p:grpSpPr>
            <a:xfrm>
              <a:off x="3872405" y="349909"/>
              <a:ext cx="64800" cy="64800"/>
              <a:chOff x="4180032" y="3419476"/>
              <a:chExt cx="64800" cy="64800"/>
            </a:xfrm>
          </p:grpSpPr>
          <p:cxnSp>
            <p:nvCxnSpPr>
              <p:cNvPr id="15145" name="Straight Connector 151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6" name="Straight Connector 151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7" name="Group 14976"/>
            <p:cNvGrpSpPr/>
            <p:nvPr/>
          </p:nvGrpSpPr>
          <p:grpSpPr>
            <a:xfrm>
              <a:off x="4955701" y="349909"/>
              <a:ext cx="64800" cy="64800"/>
              <a:chOff x="4180032" y="3419476"/>
              <a:chExt cx="64800" cy="64800"/>
            </a:xfrm>
          </p:grpSpPr>
          <p:cxnSp>
            <p:nvCxnSpPr>
              <p:cNvPr id="15143" name="Straight Connector 151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4" name="Straight Connector 151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8" name="Group 14977"/>
            <p:cNvGrpSpPr/>
            <p:nvPr/>
          </p:nvGrpSpPr>
          <p:grpSpPr>
            <a:xfrm>
              <a:off x="5632761" y="349909"/>
              <a:ext cx="64800" cy="64800"/>
              <a:chOff x="4180032" y="3419476"/>
              <a:chExt cx="64800" cy="64800"/>
            </a:xfrm>
          </p:grpSpPr>
          <p:cxnSp>
            <p:nvCxnSpPr>
              <p:cNvPr id="15141" name="Straight Connector 151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2" name="Straight Connector 151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79" name="Group 14978"/>
            <p:cNvGrpSpPr/>
            <p:nvPr/>
          </p:nvGrpSpPr>
          <p:grpSpPr>
            <a:xfrm>
              <a:off x="6038997" y="349909"/>
              <a:ext cx="64800" cy="64800"/>
              <a:chOff x="4180032" y="3419476"/>
              <a:chExt cx="64800" cy="64800"/>
            </a:xfrm>
          </p:grpSpPr>
          <p:cxnSp>
            <p:nvCxnSpPr>
              <p:cNvPr id="15139" name="Straight Connector 151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40" name="Straight Connector 151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0" name="Group 14979"/>
            <p:cNvGrpSpPr/>
            <p:nvPr/>
          </p:nvGrpSpPr>
          <p:grpSpPr>
            <a:xfrm>
              <a:off x="6716057" y="349909"/>
              <a:ext cx="64800" cy="64800"/>
              <a:chOff x="4180032" y="3419476"/>
              <a:chExt cx="64800" cy="64800"/>
            </a:xfrm>
          </p:grpSpPr>
          <p:cxnSp>
            <p:nvCxnSpPr>
              <p:cNvPr id="15137" name="Straight Connector 151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8" name="Straight Connector 151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1" name="Group 14980"/>
            <p:cNvGrpSpPr/>
            <p:nvPr/>
          </p:nvGrpSpPr>
          <p:grpSpPr>
            <a:xfrm>
              <a:off x="7393117" y="349909"/>
              <a:ext cx="64800" cy="64800"/>
              <a:chOff x="4180032" y="3419476"/>
              <a:chExt cx="64800" cy="64800"/>
            </a:xfrm>
          </p:grpSpPr>
          <p:cxnSp>
            <p:nvCxnSpPr>
              <p:cNvPr id="15135" name="Straight Connector 151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6" name="Straight Connector 151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2" name="Group 14981"/>
            <p:cNvGrpSpPr/>
            <p:nvPr/>
          </p:nvGrpSpPr>
          <p:grpSpPr>
            <a:xfrm>
              <a:off x="8070177" y="349909"/>
              <a:ext cx="64800" cy="64800"/>
              <a:chOff x="4180032" y="3419476"/>
              <a:chExt cx="64800" cy="64800"/>
            </a:xfrm>
          </p:grpSpPr>
          <p:cxnSp>
            <p:nvCxnSpPr>
              <p:cNvPr id="15133" name="Straight Connector 151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4" name="Straight Connector 151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3" name="Group 14982"/>
            <p:cNvGrpSpPr/>
            <p:nvPr/>
          </p:nvGrpSpPr>
          <p:grpSpPr>
            <a:xfrm>
              <a:off x="8747219" y="349909"/>
              <a:ext cx="64800" cy="64800"/>
              <a:chOff x="4180032" y="3419476"/>
              <a:chExt cx="64800" cy="64800"/>
            </a:xfrm>
          </p:grpSpPr>
          <p:cxnSp>
            <p:nvCxnSpPr>
              <p:cNvPr id="15131" name="Straight Connector 151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2" name="Straight Connector 151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4" name="Group 14983"/>
            <p:cNvGrpSpPr/>
            <p:nvPr/>
          </p:nvGrpSpPr>
          <p:grpSpPr>
            <a:xfrm>
              <a:off x="1299577" y="349909"/>
              <a:ext cx="64800" cy="64800"/>
              <a:chOff x="4180032" y="3419476"/>
              <a:chExt cx="64800" cy="64800"/>
            </a:xfrm>
          </p:grpSpPr>
          <p:cxnSp>
            <p:nvCxnSpPr>
              <p:cNvPr id="15129" name="Straight Connector 151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30" name="Straight Connector 151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5" name="Group 14984"/>
            <p:cNvGrpSpPr/>
            <p:nvPr/>
          </p:nvGrpSpPr>
          <p:grpSpPr>
            <a:xfrm>
              <a:off x="2247461" y="349909"/>
              <a:ext cx="64800" cy="64800"/>
              <a:chOff x="4180032" y="3419476"/>
              <a:chExt cx="64800" cy="64800"/>
            </a:xfrm>
          </p:grpSpPr>
          <p:cxnSp>
            <p:nvCxnSpPr>
              <p:cNvPr id="15127" name="Straight Connector 151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8" name="Straight Connector 151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6" name="Group 14985"/>
            <p:cNvGrpSpPr/>
            <p:nvPr/>
          </p:nvGrpSpPr>
          <p:grpSpPr>
            <a:xfrm>
              <a:off x="3330757" y="349909"/>
              <a:ext cx="64800" cy="64800"/>
              <a:chOff x="4180032" y="3419476"/>
              <a:chExt cx="64800" cy="64800"/>
            </a:xfrm>
          </p:grpSpPr>
          <p:cxnSp>
            <p:nvCxnSpPr>
              <p:cNvPr id="15125" name="Straight Connector 151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6" name="Straight Connector 151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7" name="Group 14986"/>
            <p:cNvGrpSpPr/>
            <p:nvPr/>
          </p:nvGrpSpPr>
          <p:grpSpPr>
            <a:xfrm>
              <a:off x="4007817" y="349909"/>
              <a:ext cx="64800" cy="64800"/>
              <a:chOff x="4180032" y="3419476"/>
              <a:chExt cx="64800" cy="64800"/>
            </a:xfrm>
          </p:grpSpPr>
          <p:cxnSp>
            <p:nvCxnSpPr>
              <p:cNvPr id="15123" name="Straight Connector 151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4" name="Straight Connector 151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8" name="Group 14987"/>
            <p:cNvGrpSpPr/>
            <p:nvPr/>
          </p:nvGrpSpPr>
          <p:grpSpPr>
            <a:xfrm>
              <a:off x="4414053" y="349909"/>
              <a:ext cx="64800" cy="64800"/>
              <a:chOff x="4180032" y="3419476"/>
              <a:chExt cx="64800" cy="64800"/>
            </a:xfrm>
          </p:grpSpPr>
          <p:cxnSp>
            <p:nvCxnSpPr>
              <p:cNvPr id="15121" name="Straight Connector 151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2" name="Straight Connector 151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89" name="Group 14988"/>
            <p:cNvGrpSpPr/>
            <p:nvPr/>
          </p:nvGrpSpPr>
          <p:grpSpPr>
            <a:xfrm>
              <a:off x="5091113" y="349909"/>
              <a:ext cx="64800" cy="64800"/>
              <a:chOff x="4180032" y="3419476"/>
              <a:chExt cx="64800" cy="64800"/>
            </a:xfrm>
          </p:grpSpPr>
          <p:cxnSp>
            <p:nvCxnSpPr>
              <p:cNvPr id="15119" name="Straight Connector 151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20" name="Straight Connector 151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0" name="Group 14989"/>
            <p:cNvGrpSpPr/>
            <p:nvPr/>
          </p:nvGrpSpPr>
          <p:grpSpPr>
            <a:xfrm>
              <a:off x="6174409" y="349909"/>
              <a:ext cx="64800" cy="64800"/>
              <a:chOff x="4180032" y="3419476"/>
              <a:chExt cx="64800" cy="64800"/>
            </a:xfrm>
          </p:grpSpPr>
          <p:cxnSp>
            <p:nvCxnSpPr>
              <p:cNvPr id="15117" name="Straight Connector 151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8" name="Straight Connector 151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1" name="Group 14990"/>
            <p:cNvGrpSpPr/>
            <p:nvPr/>
          </p:nvGrpSpPr>
          <p:grpSpPr>
            <a:xfrm>
              <a:off x="6851469" y="349909"/>
              <a:ext cx="64800" cy="64800"/>
              <a:chOff x="4180032" y="3419476"/>
              <a:chExt cx="64800" cy="64800"/>
            </a:xfrm>
          </p:grpSpPr>
          <p:cxnSp>
            <p:nvCxnSpPr>
              <p:cNvPr id="15115" name="Straight Connector 151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6" name="Straight Connector 151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2" name="Group 14991"/>
            <p:cNvGrpSpPr/>
            <p:nvPr/>
          </p:nvGrpSpPr>
          <p:grpSpPr>
            <a:xfrm>
              <a:off x="7528529" y="349909"/>
              <a:ext cx="64800" cy="64800"/>
              <a:chOff x="4180032" y="3419476"/>
              <a:chExt cx="64800" cy="64800"/>
            </a:xfrm>
          </p:grpSpPr>
          <p:cxnSp>
            <p:nvCxnSpPr>
              <p:cNvPr id="15113" name="Straight Connector 151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4" name="Straight Connector 151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3" name="Group 14992"/>
            <p:cNvGrpSpPr/>
            <p:nvPr/>
          </p:nvGrpSpPr>
          <p:grpSpPr>
            <a:xfrm>
              <a:off x="8205589" y="349909"/>
              <a:ext cx="64800" cy="64800"/>
              <a:chOff x="4180032" y="3419476"/>
              <a:chExt cx="64800" cy="64800"/>
            </a:xfrm>
          </p:grpSpPr>
          <p:cxnSp>
            <p:nvCxnSpPr>
              <p:cNvPr id="15111" name="Straight Connector 151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2" name="Straight Connector 151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4" name="Group 14993"/>
            <p:cNvGrpSpPr/>
            <p:nvPr/>
          </p:nvGrpSpPr>
          <p:grpSpPr>
            <a:xfrm>
              <a:off x="757929" y="349909"/>
              <a:ext cx="64800" cy="64800"/>
              <a:chOff x="4180032" y="3419476"/>
              <a:chExt cx="64800" cy="64800"/>
            </a:xfrm>
          </p:grpSpPr>
          <p:cxnSp>
            <p:nvCxnSpPr>
              <p:cNvPr id="15109" name="Straight Connector 151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10" name="Straight Connector 151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5" name="Group 14994"/>
            <p:cNvGrpSpPr/>
            <p:nvPr/>
          </p:nvGrpSpPr>
          <p:grpSpPr>
            <a:xfrm>
              <a:off x="1434989" y="349909"/>
              <a:ext cx="64800" cy="64800"/>
              <a:chOff x="4180032" y="3419476"/>
              <a:chExt cx="64800" cy="64800"/>
            </a:xfrm>
          </p:grpSpPr>
          <p:cxnSp>
            <p:nvCxnSpPr>
              <p:cNvPr id="15107" name="Straight Connector 151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8" name="Straight Connector 151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6" name="Group 14995"/>
            <p:cNvGrpSpPr/>
            <p:nvPr/>
          </p:nvGrpSpPr>
          <p:grpSpPr>
            <a:xfrm>
              <a:off x="2382873" y="349909"/>
              <a:ext cx="64800" cy="64800"/>
              <a:chOff x="4180032" y="3419476"/>
              <a:chExt cx="64800" cy="64800"/>
            </a:xfrm>
          </p:grpSpPr>
          <p:cxnSp>
            <p:nvCxnSpPr>
              <p:cNvPr id="15105" name="Straight Connector 151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6" name="Straight Connector 151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7" name="Group 14996"/>
            <p:cNvGrpSpPr/>
            <p:nvPr/>
          </p:nvGrpSpPr>
          <p:grpSpPr>
            <a:xfrm>
              <a:off x="3466169" y="349909"/>
              <a:ext cx="64800" cy="64800"/>
              <a:chOff x="4180032" y="3419476"/>
              <a:chExt cx="64800" cy="64800"/>
            </a:xfrm>
          </p:grpSpPr>
          <p:cxnSp>
            <p:nvCxnSpPr>
              <p:cNvPr id="15103" name="Straight Connector 151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4" name="Straight Connector 151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8" name="Group 14997"/>
            <p:cNvGrpSpPr/>
            <p:nvPr/>
          </p:nvGrpSpPr>
          <p:grpSpPr>
            <a:xfrm>
              <a:off x="4143229" y="349909"/>
              <a:ext cx="64800" cy="64800"/>
              <a:chOff x="4180032" y="3419476"/>
              <a:chExt cx="64800" cy="64800"/>
            </a:xfrm>
          </p:grpSpPr>
          <p:cxnSp>
            <p:nvCxnSpPr>
              <p:cNvPr id="15101" name="Straight Connector 151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2" name="Straight Connector 151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999" name="Group 14998"/>
            <p:cNvGrpSpPr/>
            <p:nvPr/>
          </p:nvGrpSpPr>
          <p:grpSpPr>
            <a:xfrm>
              <a:off x="4549465" y="349909"/>
              <a:ext cx="64800" cy="64800"/>
              <a:chOff x="4180032" y="3419476"/>
              <a:chExt cx="64800" cy="64800"/>
            </a:xfrm>
          </p:grpSpPr>
          <p:cxnSp>
            <p:nvCxnSpPr>
              <p:cNvPr id="15099" name="Straight Connector 150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00" name="Straight Connector 150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0" name="Group 14999"/>
            <p:cNvGrpSpPr/>
            <p:nvPr/>
          </p:nvGrpSpPr>
          <p:grpSpPr>
            <a:xfrm>
              <a:off x="5226525" y="349909"/>
              <a:ext cx="64800" cy="64800"/>
              <a:chOff x="4180032" y="3419476"/>
              <a:chExt cx="64800" cy="64800"/>
            </a:xfrm>
          </p:grpSpPr>
          <p:cxnSp>
            <p:nvCxnSpPr>
              <p:cNvPr id="15097" name="Straight Connector 150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8" name="Straight Connector 150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1" name="Group 15000"/>
            <p:cNvGrpSpPr/>
            <p:nvPr/>
          </p:nvGrpSpPr>
          <p:grpSpPr>
            <a:xfrm>
              <a:off x="6309821" y="349909"/>
              <a:ext cx="64800" cy="64800"/>
              <a:chOff x="4180032" y="3419476"/>
              <a:chExt cx="64800" cy="64800"/>
            </a:xfrm>
          </p:grpSpPr>
          <p:cxnSp>
            <p:nvCxnSpPr>
              <p:cNvPr id="15095" name="Straight Connector 150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6" name="Straight Connector 150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2" name="Group 15001"/>
            <p:cNvGrpSpPr/>
            <p:nvPr/>
          </p:nvGrpSpPr>
          <p:grpSpPr>
            <a:xfrm>
              <a:off x="6986881" y="349909"/>
              <a:ext cx="64800" cy="64800"/>
              <a:chOff x="4180032" y="3419476"/>
              <a:chExt cx="64800" cy="64800"/>
            </a:xfrm>
          </p:grpSpPr>
          <p:cxnSp>
            <p:nvCxnSpPr>
              <p:cNvPr id="15093" name="Straight Connector 150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4" name="Straight Connector 150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3" name="Group 15002"/>
            <p:cNvGrpSpPr/>
            <p:nvPr/>
          </p:nvGrpSpPr>
          <p:grpSpPr>
            <a:xfrm>
              <a:off x="7663941" y="349909"/>
              <a:ext cx="64800" cy="64800"/>
              <a:chOff x="4180032" y="3419476"/>
              <a:chExt cx="64800" cy="64800"/>
            </a:xfrm>
          </p:grpSpPr>
          <p:cxnSp>
            <p:nvCxnSpPr>
              <p:cNvPr id="15091" name="Straight Connector 150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2" name="Straight Connector 150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4" name="Group 15003"/>
            <p:cNvGrpSpPr/>
            <p:nvPr/>
          </p:nvGrpSpPr>
          <p:grpSpPr>
            <a:xfrm>
              <a:off x="8341001" y="349909"/>
              <a:ext cx="64800" cy="64800"/>
              <a:chOff x="4180032" y="3419476"/>
              <a:chExt cx="64800" cy="64800"/>
            </a:xfrm>
          </p:grpSpPr>
          <p:cxnSp>
            <p:nvCxnSpPr>
              <p:cNvPr id="15089" name="Straight Connector 150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90" name="Straight Connector 150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5" name="Group 15004"/>
            <p:cNvGrpSpPr/>
            <p:nvPr/>
          </p:nvGrpSpPr>
          <p:grpSpPr>
            <a:xfrm>
              <a:off x="893341" y="349909"/>
              <a:ext cx="64800" cy="64800"/>
              <a:chOff x="4180032" y="3419476"/>
              <a:chExt cx="64800" cy="64800"/>
            </a:xfrm>
          </p:grpSpPr>
          <p:cxnSp>
            <p:nvCxnSpPr>
              <p:cNvPr id="15087" name="Straight Connector 150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8" name="Straight Connector 150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6" name="Group 15005"/>
            <p:cNvGrpSpPr/>
            <p:nvPr/>
          </p:nvGrpSpPr>
          <p:grpSpPr>
            <a:xfrm>
              <a:off x="1570401" y="349909"/>
              <a:ext cx="64800" cy="64800"/>
              <a:chOff x="4180032" y="3419476"/>
              <a:chExt cx="64800" cy="64800"/>
            </a:xfrm>
          </p:grpSpPr>
          <p:cxnSp>
            <p:nvCxnSpPr>
              <p:cNvPr id="15085" name="Straight Connector 150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6" name="Straight Connector 150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7" name="Group 15006"/>
            <p:cNvGrpSpPr/>
            <p:nvPr/>
          </p:nvGrpSpPr>
          <p:grpSpPr>
            <a:xfrm>
              <a:off x="2518285" y="349909"/>
              <a:ext cx="64800" cy="64800"/>
              <a:chOff x="4180032" y="3419476"/>
              <a:chExt cx="64800" cy="64800"/>
            </a:xfrm>
          </p:grpSpPr>
          <p:cxnSp>
            <p:nvCxnSpPr>
              <p:cNvPr id="15083" name="Straight Connector 150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4" name="Straight Connector 150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8" name="Group 15007"/>
            <p:cNvGrpSpPr/>
            <p:nvPr/>
          </p:nvGrpSpPr>
          <p:grpSpPr>
            <a:xfrm>
              <a:off x="3601581" y="349909"/>
              <a:ext cx="64800" cy="64800"/>
              <a:chOff x="4180032" y="3419476"/>
              <a:chExt cx="64800" cy="64800"/>
            </a:xfrm>
          </p:grpSpPr>
          <p:cxnSp>
            <p:nvCxnSpPr>
              <p:cNvPr id="15081" name="Straight Connector 150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2" name="Straight Connector 150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09" name="Group 15008"/>
            <p:cNvGrpSpPr/>
            <p:nvPr/>
          </p:nvGrpSpPr>
          <p:grpSpPr>
            <a:xfrm>
              <a:off x="4684877" y="349909"/>
              <a:ext cx="64800" cy="64800"/>
              <a:chOff x="4180032" y="3419476"/>
              <a:chExt cx="64800" cy="64800"/>
            </a:xfrm>
          </p:grpSpPr>
          <p:cxnSp>
            <p:nvCxnSpPr>
              <p:cNvPr id="15079" name="Straight Connector 150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80" name="Straight Connector 150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0" name="Group 15009"/>
            <p:cNvGrpSpPr/>
            <p:nvPr/>
          </p:nvGrpSpPr>
          <p:grpSpPr>
            <a:xfrm>
              <a:off x="5361937" y="349909"/>
              <a:ext cx="64800" cy="64800"/>
              <a:chOff x="4180032" y="3419476"/>
              <a:chExt cx="64800" cy="64800"/>
            </a:xfrm>
          </p:grpSpPr>
          <p:cxnSp>
            <p:nvCxnSpPr>
              <p:cNvPr id="15077" name="Straight Connector 150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8" name="Straight Connector 150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1" name="Group 15010"/>
            <p:cNvGrpSpPr/>
            <p:nvPr/>
          </p:nvGrpSpPr>
          <p:grpSpPr>
            <a:xfrm>
              <a:off x="5768173" y="349909"/>
              <a:ext cx="64800" cy="64800"/>
              <a:chOff x="4180032" y="3419476"/>
              <a:chExt cx="64800" cy="64800"/>
            </a:xfrm>
          </p:grpSpPr>
          <p:cxnSp>
            <p:nvCxnSpPr>
              <p:cNvPr id="15075" name="Straight Connector 150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6" name="Straight Connector 150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2" name="Group 15011"/>
            <p:cNvGrpSpPr/>
            <p:nvPr/>
          </p:nvGrpSpPr>
          <p:grpSpPr>
            <a:xfrm>
              <a:off x="6445233" y="349909"/>
              <a:ext cx="64800" cy="64800"/>
              <a:chOff x="4180032" y="3419476"/>
              <a:chExt cx="64800" cy="64800"/>
            </a:xfrm>
          </p:grpSpPr>
          <p:cxnSp>
            <p:nvCxnSpPr>
              <p:cNvPr id="15073" name="Straight Connector 150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4" name="Straight Connector 150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3" name="Group 15012"/>
            <p:cNvGrpSpPr/>
            <p:nvPr/>
          </p:nvGrpSpPr>
          <p:grpSpPr>
            <a:xfrm>
              <a:off x="7122293" y="349909"/>
              <a:ext cx="64800" cy="64800"/>
              <a:chOff x="4180032" y="3419476"/>
              <a:chExt cx="64800" cy="64800"/>
            </a:xfrm>
          </p:grpSpPr>
          <p:cxnSp>
            <p:nvCxnSpPr>
              <p:cNvPr id="15071" name="Straight Connector 150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2" name="Straight Connector 150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4" name="Group 15013"/>
            <p:cNvGrpSpPr/>
            <p:nvPr/>
          </p:nvGrpSpPr>
          <p:grpSpPr>
            <a:xfrm>
              <a:off x="7799353" y="349909"/>
              <a:ext cx="64800" cy="64800"/>
              <a:chOff x="4180032" y="3419476"/>
              <a:chExt cx="64800" cy="64800"/>
            </a:xfrm>
          </p:grpSpPr>
          <p:cxnSp>
            <p:nvCxnSpPr>
              <p:cNvPr id="15069" name="Straight Connector 150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70" name="Straight Connector 150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5" name="Group 15014"/>
            <p:cNvGrpSpPr/>
            <p:nvPr/>
          </p:nvGrpSpPr>
          <p:grpSpPr>
            <a:xfrm>
              <a:off x="8476413" y="349909"/>
              <a:ext cx="64800" cy="64800"/>
              <a:chOff x="4180032" y="3419476"/>
              <a:chExt cx="64800" cy="64800"/>
            </a:xfrm>
          </p:grpSpPr>
          <p:cxnSp>
            <p:nvCxnSpPr>
              <p:cNvPr id="15067" name="Straight Connector 150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8" name="Straight Connector 150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6" name="Group 15015"/>
            <p:cNvGrpSpPr/>
            <p:nvPr/>
          </p:nvGrpSpPr>
          <p:grpSpPr>
            <a:xfrm>
              <a:off x="1705813" y="349909"/>
              <a:ext cx="64800" cy="64800"/>
              <a:chOff x="4180032" y="3419476"/>
              <a:chExt cx="64800" cy="64800"/>
            </a:xfrm>
          </p:grpSpPr>
          <p:cxnSp>
            <p:nvCxnSpPr>
              <p:cNvPr id="15065" name="Straight Connector 150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6" name="Straight Connector 150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7" name="Group 15016"/>
            <p:cNvGrpSpPr/>
            <p:nvPr/>
          </p:nvGrpSpPr>
          <p:grpSpPr>
            <a:xfrm>
              <a:off x="2653697" y="349909"/>
              <a:ext cx="64800" cy="64800"/>
              <a:chOff x="4180032" y="3419476"/>
              <a:chExt cx="64800" cy="64800"/>
            </a:xfrm>
          </p:grpSpPr>
          <p:cxnSp>
            <p:nvCxnSpPr>
              <p:cNvPr id="15063" name="Straight Connector 150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4" name="Straight Connector 150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8" name="Group 15017"/>
            <p:cNvGrpSpPr/>
            <p:nvPr/>
          </p:nvGrpSpPr>
          <p:grpSpPr>
            <a:xfrm>
              <a:off x="3736993" y="349909"/>
              <a:ext cx="64800" cy="64800"/>
              <a:chOff x="4180032" y="3419476"/>
              <a:chExt cx="64800" cy="64800"/>
            </a:xfrm>
          </p:grpSpPr>
          <p:cxnSp>
            <p:nvCxnSpPr>
              <p:cNvPr id="15061" name="Straight Connector 150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2" name="Straight Connector 150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19" name="Group 15018"/>
            <p:cNvGrpSpPr/>
            <p:nvPr/>
          </p:nvGrpSpPr>
          <p:grpSpPr>
            <a:xfrm>
              <a:off x="4278641" y="349909"/>
              <a:ext cx="64800" cy="64800"/>
              <a:chOff x="4180032" y="3419476"/>
              <a:chExt cx="64800" cy="64800"/>
            </a:xfrm>
          </p:grpSpPr>
          <p:cxnSp>
            <p:nvCxnSpPr>
              <p:cNvPr id="15059" name="Straight Connector 150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60" name="Straight Connector 150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0" name="Group 15019"/>
            <p:cNvGrpSpPr/>
            <p:nvPr/>
          </p:nvGrpSpPr>
          <p:grpSpPr>
            <a:xfrm>
              <a:off x="4820289" y="349909"/>
              <a:ext cx="64800" cy="64800"/>
              <a:chOff x="4180032" y="3419476"/>
              <a:chExt cx="64800" cy="64800"/>
            </a:xfrm>
          </p:grpSpPr>
          <p:cxnSp>
            <p:nvCxnSpPr>
              <p:cNvPr id="15057" name="Straight Connector 150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8" name="Straight Connector 150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1" name="Group 15020"/>
            <p:cNvGrpSpPr/>
            <p:nvPr/>
          </p:nvGrpSpPr>
          <p:grpSpPr>
            <a:xfrm>
              <a:off x="5497349" y="349909"/>
              <a:ext cx="64800" cy="64800"/>
              <a:chOff x="4180032" y="3419476"/>
              <a:chExt cx="64800" cy="64800"/>
            </a:xfrm>
          </p:grpSpPr>
          <p:cxnSp>
            <p:nvCxnSpPr>
              <p:cNvPr id="15055" name="Straight Connector 150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6" name="Straight Connector 150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2" name="Group 15021"/>
            <p:cNvGrpSpPr/>
            <p:nvPr/>
          </p:nvGrpSpPr>
          <p:grpSpPr>
            <a:xfrm>
              <a:off x="5903585" y="349909"/>
              <a:ext cx="64800" cy="64800"/>
              <a:chOff x="4180032" y="3419476"/>
              <a:chExt cx="64800" cy="64800"/>
            </a:xfrm>
          </p:grpSpPr>
          <p:cxnSp>
            <p:nvCxnSpPr>
              <p:cNvPr id="15053" name="Straight Connector 150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4" name="Straight Connector 150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3" name="Group 15022"/>
            <p:cNvGrpSpPr/>
            <p:nvPr/>
          </p:nvGrpSpPr>
          <p:grpSpPr>
            <a:xfrm>
              <a:off x="6580645" y="349909"/>
              <a:ext cx="64800" cy="64800"/>
              <a:chOff x="4180032" y="3419476"/>
              <a:chExt cx="64800" cy="64800"/>
            </a:xfrm>
          </p:grpSpPr>
          <p:cxnSp>
            <p:nvCxnSpPr>
              <p:cNvPr id="15051" name="Straight Connector 150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2" name="Straight Connector 150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4" name="Group 15023"/>
            <p:cNvGrpSpPr/>
            <p:nvPr/>
          </p:nvGrpSpPr>
          <p:grpSpPr>
            <a:xfrm>
              <a:off x="7257705" y="349909"/>
              <a:ext cx="64800" cy="64800"/>
              <a:chOff x="4180032" y="3419476"/>
              <a:chExt cx="64800" cy="64800"/>
            </a:xfrm>
          </p:grpSpPr>
          <p:cxnSp>
            <p:nvCxnSpPr>
              <p:cNvPr id="15049" name="Straight Connector 150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50" name="Straight Connector 150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5" name="Group 15024"/>
            <p:cNvGrpSpPr/>
            <p:nvPr/>
          </p:nvGrpSpPr>
          <p:grpSpPr>
            <a:xfrm>
              <a:off x="7934765" y="349909"/>
              <a:ext cx="64800" cy="64800"/>
              <a:chOff x="4180032" y="3419476"/>
              <a:chExt cx="64800" cy="64800"/>
            </a:xfrm>
          </p:grpSpPr>
          <p:cxnSp>
            <p:nvCxnSpPr>
              <p:cNvPr id="15047" name="Straight Connector 150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8" name="Straight Connector 150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6" name="Group 15025"/>
            <p:cNvGrpSpPr/>
            <p:nvPr/>
          </p:nvGrpSpPr>
          <p:grpSpPr>
            <a:xfrm>
              <a:off x="8611825" y="349909"/>
              <a:ext cx="64800" cy="64800"/>
              <a:chOff x="4180032" y="3419476"/>
              <a:chExt cx="64800" cy="64800"/>
            </a:xfrm>
          </p:grpSpPr>
          <p:cxnSp>
            <p:nvCxnSpPr>
              <p:cNvPr id="15045" name="Straight Connector 150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6" name="Straight Connector 150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7" name="Group 15026"/>
            <p:cNvGrpSpPr/>
            <p:nvPr/>
          </p:nvGrpSpPr>
          <p:grpSpPr>
            <a:xfrm>
              <a:off x="1028753" y="349909"/>
              <a:ext cx="64800" cy="64800"/>
              <a:chOff x="4180032" y="3419476"/>
              <a:chExt cx="64800" cy="64800"/>
            </a:xfrm>
          </p:grpSpPr>
          <p:cxnSp>
            <p:nvCxnSpPr>
              <p:cNvPr id="15043" name="Straight Connector 150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4" name="Straight Connector 150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8" name="Group 15027"/>
            <p:cNvGrpSpPr/>
            <p:nvPr/>
          </p:nvGrpSpPr>
          <p:grpSpPr>
            <a:xfrm>
              <a:off x="1841225" y="349909"/>
              <a:ext cx="64800" cy="64800"/>
              <a:chOff x="4180032" y="3419476"/>
              <a:chExt cx="64800" cy="64800"/>
            </a:xfrm>
          </p:grpSpPr>
          <p:cxnSp>
            <p:nvCxnSpPr>
              <p:cNvPr id="15041" name="Straight Connector 150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2" name="Straight Connector 150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29" name="Group 15028"/>
            <p:cNvGrpSpPr/>
            <p:nvPr/>
          </p:nvGrpSpPr>
          <p:grpSpPr>
            <a:xfrm>
              <a:off x="2789109" y="349909"/>
              <a:ext cx="64800" cy="64800"/>
              <a:chOff x="4180032" y="3419476"/>
              <a:chExt cx="64800" cy="64800"/>
            </a:xfrm>
          </p:grpSpPr>
          <p:cxnSp>
            <p:nvCxnSpPr>
              <p:cNvPr id="15039" name="Straight Connector 150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40" name="Straight Connector 150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30" name="Group 15029"/>
            <p:cNvGrpSpPr/>
            <p:nvPr/>
          </p:nvGrpSpPr>
          <p:grpSpPr>
            <a:xfrm>
              <a:off x="1976637" y="349909"/>
              <a:ext cx="64800" cy="64800"/>
              <a:chOff x="4180032" y="3419476"/>
              <a:chExt cx="64800" cy="64800"/>
            </a:xfrm>
          </p:grpSpPr>
          <p:cxnSp>
            <p:nvCxnSpPr>
              <p:cNvPr id="15037" name="Straight Connector 150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38" name="Straight Connector 150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31" name="Group 15030"/>
            <p:cNvGrpSpPr/>
            <p:nvPr/>
          </p:nvGrpSpPr>
          <p:grpSpPr>
            <a:xfrm>
              <a:off x="2924521" y="349909"/>
              <a:ext cx="64800" cy="64800"/>
              <a:chOff x="4180032" y="3419476"/>
              <a:chExt cx="64800" cy="64800"/>
            </a:xfrm>
          </p:grpSpPr>
          <p:cxnSp>
            <p:nvCxnSpPr>
              <p:cNvPr id="15035" name="Straight Connector 150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36" name="Straight Connector 150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32" name="Group 15031"/>
            <p:cNvGrpSpPr/>
            <p:nvPr/>
          </p:nvGrpSpPr>
          <p:grpSpPr>
            <a:xfrm>
              <a:off x="3059933" y="349909"/>
              <a:ext cx="64800" cy="64800"/>
              <a:chOff x="4180032" y="3419476"/>
              <a:chExt cx="64800" cy="64800"/>
            </a:xfrm>
          </p:grpSpPr>
          <p:cxnSp>
            <p:nvCxnSpPr>
              <p:cNvPr id="15033" name="Straight Connector 150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34" name="Straight Connector 150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159" name="Group 15158"/>
          <p:cNvGrpSpPr/>
          <p:nvPr/>
        </p:nvGrpSpPr>
        <p:grpSpPr>
          <a:xfrm>
            <a:off x="468924" y="3599078"/>
            <a:ext cx="11280435" cy="64800"/>
            <a:chOff x="351693" y="349909"/>
            <a:chExt cx="8460326" cy="64800"/>
          </a:xfrm>
        </p:grpSpPr>
        <p:grpSp>
          <p:nvGrpSpPr>
            <p:cNvPr id="15160" name="Group 15159"/>
            <p:cNvGrpSpPr/>
            <p:nvPr/>
          </p:nvGrpSpPr>
          <p:grpSpPr>
            <a:xfrm>
              <a:off x="351693" y="349909"/>
              <a:ext cx="64800" cy="64800"/>
              <a:chOff x="4180032" y="3419476"/>
              <a:chExt cx="64800" cy="64800"/>
            </a:xfrm>
          </p:grpSpPr>
          <p:cxnSp>
            <p:nvCxnSpPr>
              <p:cNvPr id="15347" name="Straight Connector 153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8" name="Straight Connector 153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1" name="Group 15160"/>
            <p:cNvGrpSpPr/>
            <p:nvPr/>
          </p:nvGrpSpPr>
          <p:grpSpPr>
            <a:xfrm>
              <a:off x="487105" y="349909"/>
              <a:ext cx="64800" cy="64800"/>
              <a:chOff x="4180032" y="3419476"/>
              <a:chExt cx="64800" cy="64800"/>
            </a:xfrm>
          </p:grpSpPr>
          <p:cxnSp>
            <p:nvCxnSpPr>
              <p:cNvPr id="15345" name="Straight Connector 153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6" name="Straight Connector 153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2" name="Group 15161"/>
            <p:cNvGrpSpPr/>
            <p:nvPr/>
          </p:nvGrpSpPr>
          <p:grpSpPr>
            <a:xfrm>
              <a:off x="622517" y="349909"/>
              <a:ext cx="64800" cy="64800"/>
              <a:chOff x="4180032" y="3419476"/>
              <a:chExt cx="64800" cy="64800"/>
            </a:xfrm>
          </p:grpSpPr>
          <p:cxnSp>
            <p:nvCxnSpPr>
              <p:cNvPr id="15343" name="Straight Connector 153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4" name="Straight Connector 153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3" name="Group 15162"/>
            <p:cNvGrpSpPr/>
            <p:nvPr/>
          </p:nvGrpSpPr>
          <p:grpSpPr>
            <a:xfrm>
              <a:off x="1164165" y="349909"/>
              <a:ext cx="64800" cy="64800"/>
              <a:chOff x="4180032" y="3419476"/>
              <a:chExt cx="64800" cy="64800"/>
            </a:xfrm>
          </p:grpSpPr>
          <p:cxnSp>
            <p:nvCxnSpPr>
              <p:cNvPr id="15341" name="Straight Connector 153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2" name="Straight Connector 153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4" name="Group 15163"/>
            <p:cNvGrpSpPr/>
            <p:nvPr/>
          </p:nvGrpSpPr>
          <p:grpSpPr>
            <a:xfrm>
              <a:off x="2112049" y="349909"/>
              <a:ext cx="64800" cy="64800"/>
              <a:chOff x="4180032" y="3419476"/>
              <a:chExt cx="64800" cy="64800"/>
            </a:xfrm>
          </p:grpSpPr>
          <p:cxnSp>
            <p:nvCxnSpPr>
              <p:cNvPr id="15339" name="Straight Connector 153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40" name="Straight Connector 153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5" name="Group 15164"/>
            <p:cNvGrpSpPr/>
            <p:nvPr/>
          </p:nvGrpSpPr>
          <p:grpSpPr>
            <a:xfrm>
              <a:off x="3195345" y="349909"/>
              <a:ext cx="64800" cy="64800"/>
              <a:chOff x="4180032" y="3419476"/>
              <a:chExt cx="64800" cy="64800"/>
            </a:xfrm>
          </p:grpSpPr>
          <p:cxnSp>
            <p:nvCxnSpPr>
              <p:cNvPr id="15337" name="Straight Connector 153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8" name="Straight Connector 153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6" name="Group 15165"/>
            <p:cNvGrpSpPr/>
            <p:nvPr/>
          </p:nvGrpSpPr>
          <p:grpSpPr>
            <a:xfrm>
              <a:off x="3872405" y="349909"/>
              <a:ext cx="64800" cy="64800"/>
              <a:chOff x="4180032" y="3419476"/>
              <a:chExt cx="64800" cy="64800"/>
            </a:xfrm>
          </p:grpSpPr>
          <p:cxnSp>
            <p:nvCxnSpPr>
              <p:cNvPr id="15335" name="Straight Connector 153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6" name="Straight Connector 153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7" name="Group 15166"/>
            <p:cNvGrpSpPr/>
            <p:nvPr/>
          </p:nvGrpSpPr>
          <p:grpSpPr>
            <a:xfrm>
              <a:off x="4955701" y="349909"/>
              <a:ext cx="64800" cy="64800"/>
              <a:chOff x="4180032" y="3419476"/>
              <a:chExt cx="64800" cy="64800"/>
            </a:xfrm>
          </p:grpSpPr>
          <p:cxnSp>
            <p:nvCxnSpPr>
              <p:cNvPr id="15333" name="Straight Connector 153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4" name="Straight Connector 153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8" name="Group 15167"/>
            <p:cNvGrpSpPr/>
            <p:nvPr/>
          </p:nvGrpSpPr>
          <p:grpSpPr>
            <a:xfrm>
              <a:off x="5632761" y="349909"/>
              <a:ext cx="64800" cy="64800"/>
              <a:chOff x="4180032" y="3419476"/>
              <a:chExt cx="64800" cy="64800"/>
            </a:xfrm>
          </p:grpSpPr>
          <p:cxnSp>
            <p:nvCxnSpPr>
              <p:cNvPr id="15331" name="Straight Connector 153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2" name="Straight Connector 153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69" name="Group 15168"/>
            <p:cNvGrpSpPr/>
            <p:nvPr/>
          </p:nvGrpSpPr>
          <p:grpSpPr>
            <a:xfrm>
              <a:off x="6038997" y="349909"/>
              <a:ext cx="64800" cy="64800"/>
              <a:chOff x="4180032" y="3419476"/>
              <a:chExt cx="64800" cy="64800"/>
            </a:xfrm>
          </p:grpSpPr>
          <p:cxnSp>
            <p:nvCxnSpPr>
              <p:cNvPr id="15329" name="Straight Connector 153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30" name="Straight Connector 153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0" name="Group 15169"/>
            <p:cNvGrpSpPr/>
            <p:nvPr/>
          </p:nvGrpSpPr>
          <p:grpSpPr>
            <a:xfrm>
              <a:off x="6716057" y="349909"/>
              <a:ext cx="64800" cy="64800"/>
              <a:chOff x="4180032" y="3419476"/>
              <a:chExt cx="64800" cy="64800"/>
            </a:xfrm>
          </p:grpSpPr>
          <p:cxnSp>
            <p:nvCxnSpPr>
              <p:cNvPr id="15327" name="Straight Connector 153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8" name="Straight Connector 153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1" name="Group 15170"/>
            <p:cNvGrpSpPr/>
            <p:nvPr/>
          </p:nvGrpSpPr>
          <p:grpSpPr>
            <a:xfrm>
              <a:off x="7393117" y="349909"/>
              <a:ext cx="64800" cy="64800"/>
              <a:chOff x="4180032" y="3419476"/>
              <a:chExt cx="64800" cy="64800"/>
            </a:xfrm>
          </p:grpSpPr>
          <p:cxnSp>
            <p:nvCxnSpPr>
              <p:cNvPr id="15325" name="Straight Connector 153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6" name="Straight Connector 153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2" name="Group 15171"/>
            <p:cNvGrpSpPr/>
            <p:nvPr/>
          </p:nvGrpSpPr>
          <p:grpSpPr>
            <a:xfrm>
              <a:off x="8070177" y="349909"/>
              <a:ext cx="64800" cy="64800"/>
              <a:chOff x="4180032" y="3419476"/>
              <a:chExt cx="64800" cy="64800"/>
            </a:xfrm>
          </p:grpSpPr>
          <p:cxnSp>
            <p:nvCxnSpPr>
              <p:cNvPr id="15323" name="Straight Connector 153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4" name="Straight Connector 153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3" name="Group 15172"/>
            <p:cNvGrpSpPr/>
            <p:nvPr/>
          </p:nvGrpSpPr>
          <p:grpSpPr>
            <a:xfrm>
              <a:off x="8747219" y="349909"/>
              <a:ext cx="64800" cy="64800"/>
              <a:chOff x="4180032" y="3419476"/>
              <a:chExt cx="64800" cy="64800"/>
            </a:xfrm>
          </p:grpSpPr>
          <p:cxnSp>
            <p:nvCxnSpPr>
              <p:cNvPr id="15321" name="Straight Connector 153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2" name="Straight Connector 153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4" name="Group 15173"/>
            <p:cNvGrpSpPr/>
            <p:nvPr/>
          </p:nvGrpSpPr>
          <p:grpSpPr>
            <a:xfrm>
              <a:off x="1299577" y="349909"/>
              <a:ext cx="64800" cy="64800"/>
              <a:chOff x="4180032" y="3419476"/>
              <a:chExt cx="64800" cy="64800"/>
            </a:xfrm>
          </p:grpSpPr>
          <p:cxnSp>
            <p:nvCxnSpPr>
              <p:cNvPr id="15319" name="Straight Connector 153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20" name="Straight Connector 153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5" name="Group 15174"/>
            <p:cNvGrpSpPr/>
            <p:nvPr/>
          </p:nvGrpSpPr>
          <p:grpSpPr>
            <a:xfrm>
              <a:off x="2247461" y="349909"/>
              <a:ext cx="64800" cy="64800"/>
              <a:chOff x="4180032" y="3419476"/>
              <a:chExt cx="64800" cy="64800"/>
            </a:xfrm>
          </p:grpSpPr>
          <p:cxnSp>
            <p:nvCxnSpPr>
              <p:cNvPr id="15317" name="Straight Connector 153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8" name="Straight Connector 153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6" name="Group 15175"/>
            <p:cNvGrpSpPr/>
            <p:nvPr/>
          </p:nvGrpSpPr>
          <p:grpSpPr>
            <a:xfrm>
              <a:off x="3330757" y="349909"/>
              <a:ext cx="64800" cy="64800"/>
              <a:chOff x="4180032" y="3419476"/>
              <a:chExt cx="64800" cy="64800"/>
            </a:xfrm>
          </p:grpSpPr>
          <p:cxnSp>
            <p:nvCxnSpPr>
              <p:cNvPr id="15315" name="Straight Connector 153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6" name="Straight Connector 153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7" name="Group 15176"/>
            <p:cNvGrpSpPr/>
            <p:nvPr/>
          </p:nvGrpSpPr>
          <p:grpSpPr>
            <a:xfrm>
              <a:off x="4007817" y="349909"/>
              <a:ext cx="64800" cy="64800"/>
              <a:chOff x="4180032" y="3419476"/>
              <a:chExt cx="64800" cy="64800"/>
            </a:xfrm>
          </p:grpSpPr>
          <p:cxnSp>
            <p:nvCxnSpPr>
              <p:cNvPr id="15313" name="Straight Connector 153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4" name="Straight Connector 153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8" name="Group 15177"/>
            <p:cNvGrpSpPr/>
            <p:nvPr/>
          </p:nvGrpSpPr>
          <p:grpSpPr>
            <a:xfrm>
              <a:off x="4414053" y="349909"/>
              <a:ext cx="64800" cy="64800"/>
              <a:chOff x="4180032" y="3419476"/>
              <a:chExt cx="64800" cy="64800"/>
            </a:xfrm>
          </p:grpSpPr>
          <p:cxnSp>
            <p:nvCxnSpPr>
              <p:cNvPr id="15311" name="Straight Connector 153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2" name="Straight Connector 153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79" name="Group 15178"/>
            <p:cNvGrpSpPr/>
            <p:nvPr/>
          </p:nvGrpSpPr>
          <p:grpSpPr>
            <a:xfrm>
              <a:off x="5091113" y="349909"/>
              <a:ext cx="64800" cy="64800"/>
              <a:chOff x="4180032" y="3419476"/>
              <a:chExt cx="64800" cy="64800"/>
            </a:xfrm>
          </p:grpSpPr>
          <p:cxnSp>
            <p:nvCxnSpPr>
              <p:cNvPr id="15309" name="Straight Connector 153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10" name="Straight Connector 153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0" name="Group 15179"/>
            <p:cNvGrpSpPr/>
            <p:nvPr/>
          </p:nvGrpSpPr>
          <p:grpSpPr>
            <a:xfrm>
              <a:off x="6174409" y="349909"/>
              <a:ext cx="64800" cy="64800"/>
              <a:chOff x="4180032" y="3419476"/>
              <a:chExt cx="64800" cy="64800"/>
            </a:xfrm>
          </p:grpSpPr>
          <p:cxnSp>
            <p:nvCxnSpPr>
              <p:cNvPr id="15307" name="Straight Connector 153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8" name="Straight Connector 153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1" name="Group 15180"/>
            <p:cNvGrpSpPr/>
            <p:nvPr/>
          </p:nvGrpSpPr>
          <p:grpSpPr>
            <a:xfrm>
              <a:off x="6851469" y="349909"/>
              <a:ext cx="64800" cy="64800"/>
              <a:chOff x="4180032" y="3419476"/>
              <a:chExt cx="64800" cy="64800"/>
            </a:xfrm>
          </p:grpSpPr>
          <p:cxnSp>
            <p:nvCxnSpPr>
              <p:cNvPr id="15305" name="Straight Connector 153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6" name="Straight Connector 153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2" name="Group 15181"/>
            <p:cNvGrpSpPr/>
            <p:nvPr/>
          </p:nvGrpSpPr>
          <p:grpSpPr>
            <a:xfrm>
              <a:off x="7528529" y="349909"/>
              <a:ext cx="64800" cy="64800"/>
              <a:chOff x="4180032" y="3419476"/>
              <a:chExt cx="64800" cy="64800"/>
            </a:xfrm>
          </p:grpSpPr>
          <p:cxnSp>
            <p:nvCxnSpPr>
              <p:cNvPr id="15303" name="Straight Connector 153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4" name="Straight Connector 153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3" name="Group 15182"/>
            <p:cNvGrpSpPr/>
            <p:nvPr/>
          </p:nvGrpSpPr>
          <p:grpSpPr>
            <a:xfrm>
              <a:off x="8205589" y="349909"/>
              <a:ext cx="64800" cy="64800"/>
              <a:chOff x="4180032" y="3419476"/>
              <a:chExt cx="64800" cy="64800"/>
            </a:xfrm>
          </p:grpSpPr>
          <p:cxnSp>
            <p:nvCxnSpPr>
              <p:cNvPr id="15301" name="Straight Connector 153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2" name="Straight Connector 153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4" name="Group 15183"/>
            <p:cNvGrpSpPr/>
            <p:nvPr/>
          </p:nvGrpSpPr>
          <p:grpSpPr>
            <a:xfrm>
              <a:off x="757929" y="349909"/>
              <a:ext cx="64800" cy="64800"/>
              <a:chOff x="4180032" y="3419476"/>
              <a:chExt cx="64800" cy="64800"/>
            </a:xfrm>
          </p:grpSpPr>
          <p:cxnSp>
            <p:nvCxnSpPr>
              <p:cNvPr id="15299" name="Straight Connector 152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00" name="Straight Connector 152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5" name="Group 15184"/>
            <p:cNvGrpSpPr/>
            <p:nvPr/>
          </p:nvGrpSpPr>
          <p:grpSpPr>
            <a:xfrm>
              <a:off x="1434989" y="349909"/>
              <a:ext cx="64800" cy="64800"/>
              <a:chOff x="4180032" y="3419476"/>
              <a:chExt cx="64800" cy="64800"/>
            </a:xfrm>
          </p:grpSpPr>
          <p:cxnSp>
            <p:nvCxnSpPr>
              <p:cNvPr id="15297" name="Straight Connector 15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8" name="Straight Connector 15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6" name="Group 15185"/>
            <p:cNvGrpSpPr/>
            <p:nvPr/>
          </p:nvGrpSpPr>
          <p:grpSpPr>
            <a:xfrm>
              <a:off x="2382873" y="349909"/>
              <a:ext cx="64800" cy="64800"/>
              <a:chOff x="4180032" y="3419476"/>
              <a:chExt cx="64800" cy="64800"/>
            </a:xfrm>
          </p:grpSpPr>
          <p:cxnSp>
            <p:nvCxnSpPr>
              <p:cNvPr id="15295" name="Straight Connector 15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6" name="Straight Connector 15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7" name="Group 15186"/>
            <p:cNvGrpSpPr/>
            <p:nvPr/>
          </p:nvGrpSpPr>
          <p:grpSpPr>
            <a:xfrm>
              <a:off x="3466169" y="349909"/>
              <a:ext cx="64800" cy="64800"/>
              <a:chOff x="4180032" y="3419476"/>
              <a:chExt cx="64800" cy="64800"/>
            </a:xfrm>
          </p:grpSpPr>
          <p:cxnSp>
            <p:nvCxnSpPr>
              <p:cNvPr id="15293" name="Straight Connector 15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4" name="Straight Connector 15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8" name="Group 15187"/>
            <p:cNvGrpSpPr/>
            <p:nvPr/>
          </p:nvGrpSpPr>
          <p:grpSpPr>
            <a:xfrm>
              <a:off x="4143229" y="349909"/>
              <a:ext cx="64800" cy="64800"/>
              <a:chOff x="4180032" y="3419476"/>
              <a:chExt cx="64800" cy="64800"/>
            </a:xfrm>
          </p:grpSpPr>
          <p:cxnSp>
            <p:nvCxnSpPr>
              <p:cNvPr id="15291" name="Straight Connector 15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2" name="Straight Connector 15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89" name="Group 15188"/>
            <p:cNvGrpSpPr/>
            <p:nvPr/>
          </p:nvGrpSpPr>
          <p:grpSpPr>
            <a:xfrm>
              <a:off x="4549465" y="349909"/>
              <a:ext cx="64800" cy="64800"/>
              <a:chOff x="4180032" y="3419476"/>
              <a:chExt cx="64800" cy="64800"/>
            </a:xfrm>
          </p:grpSpPr>
          <p:cxnSp>
            <p:nvCxnSpPr>
              <p:cNvPr id="15289" name="Straight Connector 15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90" name="Straight Connector 15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0" name="Group 15189"/>
            <p:cNvGrpSpPr/>
            <p:nvPr/>
          </p:nvGrpSpPr>
          <p:grpSpPr>
            <a:xfrm>
              <a:off x="5226525" y="349909"/>
              <a:ext cx="64800" cy="64800"/>
              <a:chOff x="4180032" y="3419476"/>
              <a:chExt cx="64800" cy="64800"/>
            </a:xfrm>
          </p:grpSpPr>
          <p:cxnSp>
            <p:nvCxnSpPr>
              <p:cNvPr id="15287" name="Straight Connector 15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8" name="Straight Connector 15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1" name="Group 15190"/>
            <p:cNvGrpSpPr/>
            <p:nvPr/>
          </p:nvGrpSpPr>
          <p:grpSpPr>
            <a:xfrm>
              <a:off x="6309821" y="349909"/>
              <a:ext cx="64800" cy="64800"/>
              <a:chOff x="4180032" y="3419476"/>
              <a:chExt cx="64800" cy="64800"/>
            </a:xfrm>
          </p:grpSpPr>
          <p:cxnSp>
            <p:nvCxnSpPr>
              <p:cNvPr id="15285" name="Straight Connector 15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6" name="Straight Connector 15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2" name="Group 15191"/>
            <p:cNvGrpSpPr/>
            <p:nvPr/>
          </p:nvGrpSpPr>
          <p:grpSpPr>
            <a:xfrm>
              <a:off x="6986881" y="349909"/>
              <a:ext cx="64800" cy="64800"/>
              <a:chOff x="4180032" y="3419476"/>
              <a:chExt cx="64800" cy="64800"/>
            </a:xfrm>
          </p:grpSpPr>
          <p:cxnSp>
            <p:nvCxnSpPr>
              <p:cNvPr id="15283" name="Straight Connector 15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4" name="Straight Connector 15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3" name="Group 15192"/>
            <p:cNvGrpSpPr/>
            <p:nvPr/>
          </p:nvGrpSpPr>
          <p:grpSpPr>
            <a:xfrm>
              <a:off x="7663941" y="349909"/>
              <a:ext cx="64800" cy="64800"/>
              <a:chOff x="4180032" y="3419476"/>
              <a:chExt cx="64800" cy="64800"/>
            </a:xfrm>
          </p:grpSpPr>
          <p:cxnSp>
            <p:nvCxnSpPr>
              <p:cNvPr id="15281" name="Straight Connector 15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2" name="Straight Connector 15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4" name="Group 15193"/>
            <p:cNvGrpSpPr/>
            <p:nvPr/>
          </p:nvGrpSpPr>
          <p:grpSpPr>
            <a:xfrm>
              <a:off x="8341001" y="349909"/>
              <a:ext cx="64800" cy="64800"/>
              <a:chOff x="4180032" y="3419476"/>
              <a:chExt cx="64800" cy="64800"/>
            </a:xfrm>
          </p:grpSpPr>
          <p:cxnSp>
            <p:nvCxnSpPr>
              <p:cNvPr id="15279" name="Straight Connector 15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80" name="Straight Connector 15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5" name="Group 15194"/>
            <p:cNvGrpSpPr/>
            <p:nvPr/>
          </p:nvGrpSpPr>
          <p:grpSpPr>
            <a:xfrm>
              <a:off x="893341" y="349909"/>
              <a:ext cx="64800" cy="64800"/>
              <a:chOff x="4180032" y="3419476"/>
              <a:chExt cx="64800" cy="64800"/>
            </a:xfrm>
          </p:grpSpPr>
          <p:cxnSp>
            <p:nvCxnSpPr>
              <p:cNvPr id="15277" name="Straight Connector 15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8" name="Straight Connector 15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6" name="Group 15195"/>
            <p:cNvGrpSpPr/>
            <p:nvPr/>
          </p:nvGrpSpPr>
          <p:grpSpPr>
            <a:xfrm>
              <a:off x="1570401" y="349909"/>
              <a:ext cx="64800" cy="64800"/>
              <a:chOff x="4180032" y="3419476"/>
              <a:chExt cx="64800" cy="64800"/>
            </a:xfrm>
          </p:grpSpPr>
          <p:cxnSp>
            <p:nvCxnSpPr>
              <p:cNvPr id="15275" name="Straight Connector 15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6" name="Straight Connector 15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7" name="Group 15196"/>
            <p:cNvGrpSpPr/>
            <p:nvPr/>
          </p:nvGrpSpPr>
          <p:grpSpPr>
            <a:xfrm>
              <a:off x="2518285" y="349909"/>
              <a:ext cx="64800" cy="64800"/>
              <a:chOff x="4180032" y="3419476"/>
              <a:chExt cx="64800" cy="64800"/>
            </a:xfrm>
          </p:grpSpPr>
          <p:cxnSp>
            <p:nvCxnSpPr>
              <p:cNvPr id="15273" name="Straight Connector 15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4" name="Straight Connector 15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8" name="Group 15197"/>
            <p:cNvGrpSpPr/>
            <p:nvPr/>
          </p:nvGrpSpPr>
          <p:grpSpPr>
            <a:xfrm>
              <a:off x="3601581" y="349909"/>
              <a:ext cx="64800" cy="64800"/>
              <a:chOff x="4180032" y="3419476"/>
              <a:chExt cx="64800" cy="64800"/>
            </a:xfrm>
          </p:grpSpPr>
          <p:cxnSp>
            <p:nvCxnSpPr>
              <p:cNvPr id="15271" name="Straight Connector 152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2" name="Straight Connector 152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99" name="Group 15198"/>
            <p:cNvGrpSpPr/>
            <p:nvPr/>
          </p:nvGrpSpPr>
          <p:grpSpPr>
            <a:xfrm>
              <a:off x="4684877" y="349909"/>
              <a:ext cx="64800" cy="64800"/>
              <a:chOff x="4180032" y="3419476"/>
              <a:chExt cx="64800" cy="64800"/>
            </a:xfrm>
          </p:grpSpPr>
          <p:cxnSp>
            <p:nvCxnSpPr>
              <p:cNvPr id="15269" name="Straight Connector 152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70" name="Straight Connector 152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0" name="Group 15199"/>
            <p:cNvGrpSpPr/>
            <p:nvPr/>
          </p:nvGrpSpPr>
          <p:grpSpPr>
            <a:xfrm>
              <a:off x="5361937" y="349909"/>
              <a:ext cx="64800" cy="64800"/>
              <a:chOff x="4180032" y="3419476"/>
              <a:chExt cx="64800" cy="64800"/>
            </a:xfrm>
          </p:grpSpPr>
          <p:cxnSp>
            <p:nvCxnSpPr>
              <p:cNvPr id="15267" name="Straight Connector 152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8" name="Straight Connector 152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1" name="Group 15200"/>
            <p:cNvGrpSpPr/>
            <p:nvPr/>
          </p:nvGrpSpPr>
          <p:grpSpPr>
            <a:xfrm>
              <a:off x="5768173" y="349909"/>
              <a:ext cx="64800" cy="64800"/>
              <a:chOff x="4180032" y="3419476"/>
              <a:chExt cx="64800" cy="64800"/>
            </a:xfrm>
          </p:grpSpPr>
          <p:cxnSp>
            <p:nvCxnSpPr>
              <p:cNvPr id="15265" name="Straight Connector 152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6" name="Straight Connector 152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2" name="Group 15201"/>
            <p:cNvGrpSpPr/>
            <p:nvPr/>
          </p:nvGrpSpPr>
          <p:grpSpPr>
            <a:xfrm>
              <a:off x="6445233" y="349909"/>
              <a:ext cx="64800" cy="64800"/>
              <a:chOff x="4180032" y="3419476"/>
              <a:chExt cx="64800" cy="64800"/>
            </a:xfrm>
          </p:grpSpPr>
          <p:cxnSp>
            <p:nvCxnSpPr>
              <p:cNvPr id="15263" name="Straight Connector 152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4" name="Straight Connector 152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3" name="Group 15202"/>
            <p:cNvGrpSpPr/>
            <p:nvPr/>
          </p:nvGrpSpPr>
          <p:grpSpPr>
            <a:xfrm>
              <a:off x="7122293" y="349909"/>
              <a:ext cx="64800" cy="64800"/>
              <a:chOff x="4180032" y="3419476"/>
              <a:chExt cx="64800" cy="64800"/>
            </a:xfrm>
          </p:grpSpPr>
          <p:cxnSp>
            <p:nvCxnSpPr>
              <p:cNvPr id="15261" name="Straight Connector 152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2" name="Straight Connector 152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4" name="Group 15203"/>
            <p:cNvGrpSpPr/>
            <p:nvPr/>
          </p:nvGrpSpPr>
          <p:grpSpPr>
            <a:xfrm>
              <a:off x="7799353" y="349909"/>
              <a:ext cx="64800" cy="64800"/>
              <a:chOff x="4180032" y="3419476"/>
              <a:chExt cx="64800" cy="64800"/>
            </a:xfrm>
          </p:grpSpPr>
          <p:cxnSp>
            <p:nvCxnSpPr>
              <p:cNvPr id="15259" name="Straight Connector 152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60" name="Straight Connector 152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5" name="Group 15204"/>
            <p:cNvGrpSpPr/>
            <p:nvPr/>
          </p:nvGrpSpPr>
          <p:grpSpPr>
            <a:xfrm>
              <a:off x="8476413" y="349909"/>
              <a:ext cx="64800" cy="64800"/>
              <a:chOff x="4180032" y="3419476"/>
              <a:chExt cx="64800" cy="64800"/>
            </a:xfrm>
          </p:grpSpPr>
          <p:cxnSp>
            <p:nvCxnSpPr>
              <p:cNvPr id="15257" name="Straight Connector 15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8" name="Straight Connector 15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6" name="Group 15205"/>
            <p:cNvGrpSpPr/>
            <p:nvPr/>
          </p:nvGrpSpPr>
          <p:grpSpPr>
            <a:xfrm>
              <a:off x="1705813" y="349909"/>
              <a:ext cx="64800" cy="64800"/>
              <a:chOff x="4180032" y="3419476"/>
              <a:chExt cx="64800" cy="64800"/>
            </a:xfrm>
          </p:grpSpPr>
          <p:cxnSp>
            <p:nvCxnSpPr>
              <p:cNvPr id="15255" name="Straight Connector 15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6" name="Straight Connector 15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7" name="Group 15206"/>
            <p:cNvGrpSpPr/>
            <p:nvPr/>
          </p:nvGrpSpPr>
          <p:grpSpPr>
            <a:xfrm>
              <a:off x="2653697" y="349909"/>
              <a:ext cx="64800" cy="64800"/>
              <a:chOff x="4180032" y="3419476"/>
              <a:chExt cx="64800" cy="64800"/>
            </a:xfrm>
          </p:grpSpPr>
          <p:cxnSp>
            <p:nvCxnSpPr>
              <p:cNvPr id="15253" name="Straight Connector 15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4" name="Straight Connector 15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8" name="Group 15207"/>
            <p:cNvGrpSpPr/>
            <p:nvPr/>
          </p:nvGrpSpPr>
          <p:grpSpPr>
            <a:xfrm>
              <a:off x="3736993" y="349909"/>
              <a:ext cx="64800" cy="64800"/>
              <a:chOff x="4180032" y="3419476"/>
              <a:chExt cx="64800" cy="64800"/>
            </a:xfrm>
          </p:grpSpPr>
          <p:cxnSp>
            <p:nvCxnSpPr>
              <p:cNvPr id="15251" name="Straight Connector 15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2" name="Straight Connector 15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09" name="Group 15208"/>
            <p:cNvGrpSpPr/>
            <p:nvPr/>
          </p:nvGrpSpPr>
          <p:grpSpPr>
            <a:xfrm>
              <a:off x="4278641" y="349909"/>
              <a:ext cx="64800" cy="64800"/>
              <a:chOff x="4180032" y="3419476"/>
              <a:chExt cx="64800" cy="64800"/>
            </a:xfrm>
          </p:grpSpPr>
          <p:cxnSp>
            <p:nvCxnSpPr>
              <p:cNvPr id="15249" name="Straight Connector 15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50" name="Straight Connector 15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0" name="Group 15209"/>
            <p:cNvGrpSpPr/>
            <p:nvPr/>
          </p:nvGrpSpPr>
          <p:grpSpPr>
            <a:xfrm>
              <a:off x="4820289" y="349909"/>
              <a:ext cx="64800" cy="64800"/>
              <a:chOff x="4180032" y="3419476"/>
              <a:chExt cx="64800" cy="64800"/>
            </a:xfrm>
          </p:grpSpPr>
          <p:cxnSp>
            <p:nvCxnSpPr>
              <p:cNvPr id="15247" name="Straight Connector 15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8" name="Straight Connector 15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1" name="Group 15210"/>
            <p:cNvGrpSpPr/>
            <p:nvPr/>
          </p:nvGrpSpPr>
          <p:grpSpPr>
            <a:xfrm>
              <a:off x="5497349" y="349909"/>
              <a:ext cx="64800" cy="64800"/>
              <a:chOff x="4180032" y="3419476"/>
              <a:chExt cx="64800" cy="64800"/>
            </a:xfrm>
          </p:grpSpPr>
          <p:cxnSp>
            <p:nvCxnSpPr>
              <p:cNvPr id="15245" name="Straight Connector 15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6" name="Straight Connector 15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2" name="Group 15211"/>
            <p:cNvGrpSpPr/>
            <p:nvPr/>
          </p:nvGrpSpPr>
          <p:grpSpPr>
            <a:xfrm>
              <a:off x="5903585" y="349909"/>
              <a:ext cx="64800" cy="64800"/>
              <a:chOff x="4180032" y="3419476"/>
              <a:chExt cx="64800" cy="64800"/>
            </a:xfrm>
          </p:grpSpPr>
          <p:cxnSp>
            <p:nvCxnSpPr>
              <p:cNvPr id="15243" name="Straight Connector 15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4" name="Straight Connector 15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3" name="Group 15212"/>
            <p:cNvGrpSpPr/>
            <p:nvPr/>
          </p:nvGrpSpPr>
          <p:grpSpPr>
            <a:xfrm>
              <a:off x="6580645" y="349909"/>
              <a:ext cx="64800" cy="64800"/>
              <a:chOff x="4180032" y="3419476"/>
              <a:chExt cx="64800" cy="64800"/>
            </a:xfrm>
          </p:grpSpPr>
          <p:cxnSp>
            <p:nvCxnSpPr>
              <p:cNvPr id="15241" name="Straight Connector 15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2" name="Straight Connector 15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4" name="Group 15213"/>
            <p:cNvGrpSpPr/>
            <p:nvPr/>
          </p:nvGrpSpPr>
          <p:grpSpPr>
            <a:xfrm>
              <a:off x="7257705" y="349909"/>
              <a:ext cx="64800" cy="64800"/>
              <a:chOff x="4180032" y="3419476"/>
              <a:chExt cx="64800" cy="64800"/>
            </a:xfrm>
          </p:grpSpPr>
          <p:cxnSp>
            <p:nvCxnSpPr>
              <p:cNvPr id="15239" name="Straight Connector 15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40" name="Straight Connector 15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5" name="Group 15214"/>
            <p:cNvGrpSpPr/>
            <p:nvPr/>
          </p:nvGrpSpPr>
          <p:grpSpPr>
            <a:xfrm>
              <a:off x="7934765" y="349909"/>
              <a:ext cx="64800" cy="64800"/>
              <a:chOff x="4180032" y="3419476"/>
              <a:chExt cx="64800" cy="64800"/>
            </a:xfrm>
          </p:grpSpPr>
          <p:cxnSp>
            <p:nvCxnSpPr>
              <p:cNvPr id="15237" name="Straight Connector 15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8" name="Straight Connector 15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6" name="Group 15215"/>
            <p:cNvGrpSpPr/>
            <p:nvPr/>
          </p:nvGrpSpPr>
          <p:grpSpPr>
            <a:xfrm>
              <a:off x="8611825" y="349909"/>
              <a:ext cx="64800" cy="64800"/>
              <a:chOff x="4180032" y="3419476"/>
              <a:chExt cx="64800" cy="64800"/>
            </a:xfrm>
          </p:grpSpPr>
          <p:cxnSp>
            <p:nvCxnSpPr>
              <p:cNvPr id="15235" name="Straight Connector 15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6" name="Straight Connector 15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7" name="Group 15216"/>
            <p:cNvGrpSpPr/>
            <p:nvPr/>
          </p:nvGrpSpPr>
          <p:grpSpPr>
            <a:xfrm>
              <a:off x="1028753" y="349909"/>
              <a:ext cx="64800" cy="64800"/>
              <a:chOff x="4180032" y="3419476"/>
              <a:chExt cx="64800" cy="64800"/>
            </a:xfrm>
          </p:grpSpPr>
          <p:cxnSp>
            <p:nvCxnSpPr>
              <p:cNvPr id="15233" name="Straight Connector 15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4" name="Straight Connector 15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8" name="Group 15217"/>
            <p:cNvGrpSpPr/>
            <p:nvPr/>
          </p:nvGrpSpPr>
          <p:grpSpPr>
            <a:xfrm>
              <a:off x="1841225" y="349909"/>
              <a:ext cx="64800" cy="64800"/>
              <a:chOff x="4180032" y="3419476"/>
              <a:chExt cx="64800" cy="64800"/>
            </a:xfrm>
          </p:grpSpPr>
          <p:cxnSp>
            <p:nvCxnSpPr>
              <p:cNvPr id="15231" name="Straight Connector 152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2" name="Straight Connector 152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19" name="Group 15218"/>
            <p:cNvGrpSpPr/>
            <p:nvPr/>
          </p:nvGrpSpPr>
          <p:grpSpPr>
            <a:xfrm>
              <a:off x="2789109" y="349909"/>
              <a:ext cx="64800" cy="64800"/>
              <a:chOff x="4180032" y="3419476"/>
              <a:chExt cx="64800" cy="64800"/>
            </a:xfrm>
          </p:grpSpPr>
          <p:cxnSp>
            <p:nvCxnSpPr>
              <p:cNvPr id="15229" name="Straight Connector 152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30" name="Straight Connector 152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20" name="Group 15219"/>
            <p:cNvGrpSpPr/>
            <p:nvPr/>
          </p:nvGrpSpPr>
          <p:grpSpPr>
            <a:xfrm>
              <a:off x="1976637" y="349909"/>
              <a:ext cx="64800" cy="64800"/>
              <a:chOff x="4180032" y="3419476"/>
              <a:chExt cx="64800" cy="64800"/>
            </a:xfrm>
          </p:grpSpPr>
          <p:cxnSp>
            <p:nvCxnSpPr>
              <p:cNvPr id="15227" name="Straight Connector 152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28" name="Straight Connector 152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21" name="Group 15220"/>
            <p:cNvGrpSpPr/>
            <p:nvPr/>
          </p:nvGrpSpPr>
          <p:grpSpPr>
            <a:xfrm>
              <a:off x="2924521" y="349909"/>
              <a:ext cx="64800" cy="64800"/>
              <a:chOff x="4180032" y="3419476"/>
              <a:chExt cx="64800" cy="64800"/>
            </a:xfrm>
          </p:grpSpPr>
          <p:cxnSp>
            <p:nvCxnSpPr>
              <p:cNvPr id="15225" name="Straight Connector 152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26" name="Straight Connector 152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22" name="Group 15221"/>
            <p:cNvGrpSpPr/>
            <p:nvPr/>
          </p:nvGrpSpPr>
          <p:grpSpPr>
            <a:xfrm>
              <a:off x="3059933" y="349909"/>
              <a:ext cx="64800" cy="64800"/>
              <a:chOff x="4180032" y="3419476"/>
              <a:chExt cx="64800" cy="64800"/>
            </a:xfrm>
          </p:grpSpPr>
          <p:cxnSp>
            <p:nvCxnSpPr>
              <p:cNvPr id="15223" name="Straight Connector 152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24" name="Straight Connector 152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349" name="Group 15348"/>
          <p:cNvGrpSpPr/>
          <p:nvPr/>
        </p:nvGrpSpPr>
        <p:grpSpPr>
          <a:xfrm>
            <a:off x="468924" y="3742919"/>
            <a:ext cx="11280435" cy="64800"/>
            <a:chOff x="351693" y="349909"/>
            <a:chExt cx="8460326" cy="64800"/>
          </a:xfrm>
        </p:grpSpPr>
        <p:grpSp>
          <p:nvGrpSpPr>
            <p:cNvPr id="15350" name="Group 15349"/>
            <p:cNvGrpSpPr/>
            <p:nvPr/>
          </p:nvGrpSpPr>
          <p:grpSpPr>
            <a:xfrm>
              <a:off x="351693" y="349909"/>
              <a:ext cx="64800" cy="64800"/>
              <a:chOff x="4180032" y="3419476"/>
              <a:chExt cx="64800" cy="64800"/>
            </a:xfrm>
          </p:grpSpPr>
          <p:cxnSp>
            <p:nvCxnSpPr>
              <p:cNvPr id="15537" name="Straight Connector 155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8" name="Straight Connector 155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1" name="Group 15350"/>
            <p:cNvGrpSpPr/>
            <p:nvPr/>
          </p:nvGrpSpPr>
          <p:grpSpPr>
            <a:xfrm>
              <a:off x="487105" y="349909"/>
              <a:ext cx="64800" cy="64800"/>
              <a:chOff x="4180032" y="3419476"/>
              <a:chExt cx="64800" cy="64800"/>
            </a:xfrm>
          </p:grpSpPr>
          <p:cxnSp>
            <p:nvCxnSpPr>
              <p:cNvPr id="15535" name="Straight Connector 155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6" name="Straight Connector 155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2" name="Group 15351"/>
            <p:cNvGrpSpPr/>
            <p:nvPr/>
          </p:nvGrpSpPr>
          <p:grpSpPr>
            <a:xfrm>
              <a:off x="622517" y="349909"/>
              <a:ext cx="64800" cy="64800"/>
              <a:chOff x="4180032" y="3419476"/>
              <a:chExt cx="64800" cy="64800"/>
            </a:xfrm>
          </p:grpSpPr>
          <p:cxnSp>
            <p:nvCxnSpPr>
              <p:cNvPr id="15533" name="Straight Connector 155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4" name="Straight Connector 155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3" name="Group 15352"/>
            <p:cNvGrpSpPr/>
            <p:nvPr/>
          </p:nvGrpSpPr>
          <p:grpSpPr>
            <a:xfrm>
              <a:off x="1164165" y="349909"/>
              <a:ext cx="64800" cy="64800"/>
              <a:chOff x="4180032" y="3419476"/>
              <a:chExt cx="64800" cy="64800"/>
            </a:xfrm>
          </p:grpSpPr>
          <p:cxnSp>
            <p:nvCxnSpPr>
              <p:cNvPr id="15531" name="Straight Connector 155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2" name="Straight Connector 155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4" name="Group 15353"/>
            <p:cNvGrpSpPr/>
            <p:nvPr/>
          </p:nvGrpSpPr>
          <p:grpSpPr>
            <a:xfrm>
              <a:off x="2112049" y="349909"/>
              <a:ext cx="64800" cy="64800"/>
              <a:chOff x="4180032" y="3419476"/>
              <a:chExt cx="64800" cy="64800"/>
            </a:xfrm>
          </p:grpSpPr>
          <p:cxnSp>
            <p:nvCxnSpPr>
              <p:cNvPr id="15529" name="Straight Connector 155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30" name="Straight Connector 155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5" name="Group 15354"/>
            <p:cNvGrpSpPr/>
            <p:nvPr/>
          </p:nvGrpSpPr>
          <p:grpSpPr>
            <a:xfrm>
              <a:off x="3195345" y="349909"/>
              <a:ext cx="64800" cy="64800"/>
              <a:chOff x="4180032" y="3419476"/>
              <a:chExt cx="64800" cy="64800"/>
            </a:xfrm>
          </p:grpSpPr>
          <p:cxnSp>
            <p:nvCxnSpPr>
              <p:cNvPr id="15527" name="Straight Connector 155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8" name="Straight Connector 155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6" name="Group 15355"/>
            <p:cNvGrpSpPr/>
            <p:nvPr/>
          </p:nvGrpSpPr>
          <p:grpSpPr>
            <a:xfrm>
              <a:off x="3872405" y="349909"/>
              <a:ext cx="64800" cy="64800"/>
              <a:chOff x="4180032" y="3419476"/>
              <a:chExt cx="64800" cy="64800"/>
            </a:xfrm>
          </p:grpSpPr>
          <p:cxnSp>
            <p:nvCxnSpPr>
              <p:cNvPr id="15525" name="Straight Connector 155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6" name="Straight Connector 155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7" name="Group 15356"/>
            <p:cNvGrpSpPr/>
            <p:nvPr/>
          </p:nvGrpSpPr>
          <p:grpSpPr>
            <a:xfrm>
              <a:off x="4955701" y="349909"/>
              <a:ext cx="64800" cy="64800"/>
              <a:chOff x="4180032" y="3419476"/>
              <a:chExt cx="64800" cy="64800"/>
            </a:xfrm>
          </p:grpSpPr>
          <p:cxnSp>
            <p:nvCxnSpPr>
              <p:cNvPr id="15523" name="Straight Connector 155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4" name="Straight Connector 155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8" name="Group 15357"/>
            <p:cNvGrpSpPr/>
            <p:nvPr/>
          </p:nvGrpSpPr>
          <p:grpSpPr>
            <a:xfrm>
              <a:off x="5632761" y="349909"/>
              <a:ext cx="64800" cy="64800"/>
              <a:chOff x="4180032" y="3419476"/>
              <a:chExt cx="64800" cy="64800"/>
            </a:xfrm>
          </p:grpSpPr>
          <p:cxnSp>
            <p:nvCxnSpPr>
              <p:cNvPr id="15521" name="Straight Connector 155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2" name="Straight Connector 155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59" name="Group 15358"/>
            <p:cNvGrpSpPr/>
            <p:nvPr/>
          </p:nvGrpSpPr>
          <p:grpSpPr>
            <a:xfrm>
              <a:off x="6038997" y="349909"/>
              <a:ext cx="64800" cy="64800"/>
              <a:chOff x="4180032" y="3419476"/>
              <a:chExt cx="64800" cy="64800"/>
            </a:xfrm>
          </p:grpSpPr>
          <p:cxnSp>
            <p:nvCxnSpPr>
              <p:cNvPr id="15519" name="Straight Connector 155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20" name="Straight Connector 155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0" name="Group 15359"/>
            <p:cNvGrpSpPr/>
            <p:nvPr/>
          </p:nvGrpSpPr>
          <p:grpSpPr>
            <a:xfrm>
              <a:off x="6716057" y="349909"/>
              <a:ext cx="64800" cy="64800"/>
              <a:chOff x="4180032" y="3419476"/>
              <a:chExt cx="64800" cy="64800"/>
            </a:xfrm>
          </p:grpSpPr>
          <p:cxnSp>
            <p:nvCxnSpPr>
              <p:cNvPr id="15517" name="Straight Connector 155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8" name="Straight Connector 155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1" name="Group 15360"/>
            <p:cNvGrpSpPr/>
            <p:nvPr/>
          </p:nvGrpSpPr>
          <p:grpSpPr>
            <a:xfrm>
              <a:off x="7393117" y="349909"/>
              <a:ext cx="64800" cy="64800"/>
              <a:chOff x="4180032" y="3419476"/>
              <a:chExt cx="64800" cy="64800"/>
            </a:xfrm>
          </p:grpSpPr>
          <p:cxnSp>
            <p:nvCxnSpPr>
              <p:cNvPr id="15515" name="Straight Connector 155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6" name="Straight Connector 155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2" name="Group 15361"/>
            <p:cNvGrpSpPr/>
            <p:nvPr/>
          </p:nvGrpSpPr>
          <p:grpSpPr>
            <a:xfrm>
              <a:off x="8070177" y="349909"/>
              <a:ext cx="64800" cy="64800"/>
              <a:chOff x="4180032" y="3419476"/>
              <a:chExt cx="64800" cy="64800"/>
            </a:xfrm>
          </p:grpSpPr>
          <p:cxnSp>
            <p:nvCxnSpPr>
              <p:cNvPr id="15513" name="Straight Connector 155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4" name="Straight Connector 155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3" name="Group 15362"/>
            <p:cNvGrpSpPr/>
            <p:nvPr/>
          </p:nvGrpSpPr>
          <p:grpSpPr>
            <a:xfrm>
              <a:off x="8747219" y="349909"/>
              <a:ext cx="64800" cy="64800"/>
              <a:chOff x="4180032" y="3419476"/>
              <a:chExt cx="64800" cy="64800"/>
            </a:xfrm>
          </p:grpSpPr>
          <p:cxnSp>
            <p:nvCxnSpPr>
              <p:cNvPr id="15511" name="Straight Connector 155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2" name="Straight Connector 155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4" name="Group 15363"/>
            <p:cNvGrpSpPr/>
            <p:nvPr/>
          </p:nvGrpSpPr>
          <p:grpSpPr>
            <a:xfrm>
              <a:off x="1299577" y="349909"/>
              <a:ext cx="64800" cy="64800"/>
              <a:chOff x="4180032" y="3419476"/>
              <a:chExt cx="64800" cy="64800"/>
            </a:xfrm>
          </p:grpSpPr>
          <p:cxnSp>
            <p:nvCxnSpPr>
              <p:cNvPr id="15509" name="Straight Connector 155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10" name="Straight Connector 155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5" name="Group 15364"/>
            <p:cNvGrpSpPr/>
            <p:nvPr/>
          </p:nvGrpSpPr>
          <p:grpSpPr>
            <a:xfrm>
              <a:off x="2247461" y="349909"/>
              <a:ext cx="64800" cy="64800"/>
              <a:chOff x="4180032" y="3419476"/>
              <a:chExt cx="64800" cy="64800"/>
            </a:xfrm>
          </p:grpSpPr>
          <p:cxnSp>
            <p:nvCxnSpPr>
              <p:cNvPr id="15507" name="Straight Connector 155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8" name="Straight Connector 155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6" name="Group 15365"/>
            <p:cNvGrpSpPr/>
            <p:nvPr/>
          </p:nvGrpSpPr>
          <p:grpSpPr>
            <a:xfrm>
              <a:off x="3330757" y="349909"/>
              <a:ext cx="64800" cy="64800"/>
              <a:chOff x="4180032" y="3419476"/>
              <a:chExt cx="64800" cy="64800"/>
            </a:xfrm>
          </p:grpSpPr>
          <p:cxnSp>
            <p:nvCxnSpPr>
              <p:cNvPr id="15505" name="Straight Connector 155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6" name="Straight Connector 155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7" name="Group 15366"/>
            <p:cNvGrpSpPr/>
            <p:nvPr/>
          </p:nvGrpSpPr>
          <p:grpSpPr>
            <a:xfrm>
              <a:off x="4007817" y="349909"/>
              <a:ext cx="64800" cy="64800"/>
              <a:chOff x="4180032" y="3419476"/>
              <a:chExt cx="64800" cy="64800"/>
            </a:xfrm>
          </p:grpSpPr>
          <p:cxnSp>
            <p:nvCxnSpPr>
              <p:cNvPr id="15503" name="Straight Connector 155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4" name="Straight Connector 155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8" name="Group 15367"/>
            <p:cNvGrpSpPr/>
            <p:nvPr/>
          </p:nvGrpSpPr>
          <p:grpSpPr>
            <a:xfrm>
              <a:off x="4414053" y="349909"/>
              <a:ext cx="64800" cy="64800"/>
              <a:chOff x="4180032" y="3419476"/>
              <a:chExt cx="64800" cy="64800"/>
            </a:xfrm>
          </p:grpSpPr>
          <p:cxnSp>
            <p:nvCxnSpPr>
              <p:cNvPr id="15501" name="Straight Connector 155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2" name="Straight Connector 155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69" name="Group 15368"/>
            <p:cNvGrpSpPr/>
            <p:nvPr/>
          </p:nvGrpSpPr>
          <p:grpSpPr>
            <a:xfrm>
              <a:off x="5091113" y="349909"/>
              <a:ext cx="64800" cy="64800"/>
              <a:chOff x="4180032" y="3419476"/>
              <a:chExt cx="64800" cy="64800"/>
            </a:xfrm>
          </p:grpSpPr>
          <p:cxnSp>
            <p:nvCxnSpPr>
              <p:cNvPr id="15499" name="Straight Connector 154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00" name="Straight Connector 154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0" name="Group 15369"/>
            <p:cNvGrpSpPr/>
            <p:nvPr/>
          </p:nvGrpSpPr>
          <p:grpSpPr>
            <a:xfrm>
              <a:off x="6174409" y="349909"/>
              <a:ext cx="64800" cy="64800"/>
              <a:chOff x="4180032" y="3419476"/>
              <a:chExt cx="64800" cy="64800"/>
            </a:xfrm>
          </p:grpSpPr>
          <p:cxnSp>
            <p:nvCxnSpPr>
              <p:cNvPr id="15497" name="Straight Connector 154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8" name="Straight Connector 154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1" name="Group 15370"/>
            <p:cNvGrpSpPr/>
            <p:nvPr/>
          </p:nvGrpSpPr>
          <p:grpSpPr>
            <a:xfrm>
              <a:off x="6851469" y="349909"/>
              <a:ext cx="64800" cy="64800"/>
              <a:chOff x="4180032" y="3419476"/>
              <a:chExt cx="64800" cy="64800"/>
            </a:xfrm>
          </p:grpSpPr>
          <p:cxnSp>
            <p:nvCxnSpPr>
              <p:cNvPr id="15495" name="Straight Connector 154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6" name="Straight Connector 154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2" name="Group 15371"/>
            <p:cNvGrpSpPr/>
            <p:nvPr/>
          </p:nvGrpSpPr>
          <p:grpSpPr>
            <a:xfrm>
              <a:off x="7528529" y="349909"/>
              <a:ext cx="64800" cy="64800"/>
              <a:chOff x="4180032" y="3419476"/>
              <a:chExt cx="64800" cy="64800"/>
            </a:xfrm>
          </p:grpSpPr>
          <p:cxnSp>
            <p:nvCxnSpPr>
              <p:cNvPr id="15493" name="Straight Connector 154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4" name="Straight Connector 154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3" name="Group 15372"/>
            <p:cNvGrpSpPr/>
            <p:nvPr/>
          </p:nvGrpSpPr>
          <p:grpSpPr>
            <a:xfrm>
              <a:off x="8205589" y="349909"/>
              <a:ext cx="64800" cy="64800"/>
              <a:chOff x="4180032" y="3419476"/>
              <a:chExt cx="64800" cy="64800"/>
            </a:xfrm>
          </p:grpSpPr>
          <p:cxnSp>
            <p:nvCxnSpPr>
              <p:cNvPr id="15491" name="Straight Connector 154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2" name="Straight Connector 154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4" name="Group 15373"/>
            <p:cNvGrpSpPr/>
            <p:nvPr/>
          </p:nvGrpSpPr>
          <p:grpSpPr>
            <a:xfrm>
              <a:off x="757929" y="349909"/>
              <a:ext cx="64800" cy="64800"/>
              <a:chOff x="4180032" y="3419476"/>
              <a:chExt cx="64800" cy="64800"/>
            </a:xfrm>
          </p:grpSpPr>
          <p:cxnSp>
            <p:nvCxnSpPr>
              <p:cNvPr id="15489" name="Straight Connector 154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90" name="Straight Connector 154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5" name="Group 15374"/>
            <p:cNvGrpSpPr/>
            <p:nvPr/>
          </p:nvGrpSpPr>
          <p:grpSpPr>
            <a:xfrm>
              <a:off x="1434989" y="349909"/>
              <a:ext cx="64800" cy="64800"/>
              <a:chOff x="4180032" y="3419476"/>
              <a:chExt cx="64800" cy="64800"/>
            </a:xfrm>
          </p:grpSpPr>
          <p:cxnSp>
            <p:nvCxnSpPr>
              <p:cNvPr id="15487" name="Straight Connector 15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8" name="Straight Connector 15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6" name="Group 15375"/>
            <p:cNvGrpSpPr/>
            <p:nvPr/>
          </p:nvGrpSpPr>
          <p:grpSpPr>
            <a:xfrm>
              <a:off x="2382873" y="349909"/>
              <a:ext cx="64800" cy="64800"/>
              <a:chOff x="4180032" y="3419476"/>
              <a:chExt cx="64800" cy="64800"/>
            </a:xfrm>
          </p:grpSpPr>
          <p:cxnSp>
            <p:nvCxnSpPr>
              <p:cNvPr id="15485" name="Straight Connector 15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6" name="Straight Connector 15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7" name="Group 15376"/>
            <p:cNvGrpSpPr/>
            <p:nvPr/>
          </p:nvGrpSpPr>
          <p:grpSpPr>
            <a:xfrm>
              <a:off x="3466169" y="349909"/>
              <a:ext cx="64800" cy="64800"/>
              <a:chOff x="4180032" y="3419476"/>
              <a:chExt cx="64800" cy="64800"/>
            </a:xfrm>
          </p:grpSpPr>
          <p:cxnSp>
            <p:nvCxnSpPr>
              <p:cNvPr id="15483" name="Straight Connector 15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4" name="Straight Connector 15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8" name="Group 15377"/>
            <p:cNvGrpSpPr/>
            <p:nvPr/>
          </p:nvGrpSpPr>
          <p:grpSpPr>
            <a:xfrm>
              <a:off x="4143229" y="349909"/>
              <a:ext cx="64800" cy="64800"/>
              <a:chOff x="4180032" y="3419476"/>
              <a:chExt cx="64800" cy="64800"/>
            </a:xfrm>
          </p:grpSpPr>
          <p:cxnSp>
            <p:nvCxnSpPr>
              <p:cNvPr id="15481" name="Straight Connector 15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2" name="Straight Connector 15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79" name="Group 15378"/>
            <p:cNvGrpSpPr/>
            <p:nvPr/>
          </p:nvGrpSpPr>
          <p:grpSpPr>
            <a:xfrm>
              <a:off x="4549465" y="349909"/>
              <a:ext cx="64800" cy="64800"/>
              <a:chOff x="4180032" y="3419476"/>
              <a:chExt cx="64800" cy="64800"/>
            </a:xfrm>
          </p:grpSpPr>
          <p:cxnSp>
            <p:nvCxnSpPr>
              <p:cNvPr id="15479" name="Straight Connector 15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80" name="Straight Connector 15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0" name="Group 15379"/>
            <p:cNvGrpSpPr/>
            <p:nvPr/>
          </p:nvGrpSpPr>
          <p:grpSpPr>
            <a:xfrm>
              <a:off x="5226525" y="349909"/>
              <a:ext cx="64800" cy="64800"/>
              <a:chOff x="4180032" y="3419476"/>
              <a:chExt cx="64800" cy="64800"/>
            </a:xfrm>
          </p:grpSpPr>
          <p:cxnSp>
            <p:nvCxnSpPr>
              <p:cNvPr id="15477" name="Straight Connector 15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8" name="Straight Connector 15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1" name="Group 15380"/>
            <p:cNvGrpSpPr/>
            <p:nvPr/>
          </p:nvGrpSpPr>
          <p:grpSpPr>
            <a:xfrm>
              <a:off x="6309821" y="349909"/>
              <a:ext cx="64800" cy="64800"/>
              <a:chOff x="4180032" y="3419476"/>
              <a:chExt cx="64800" cy="64800"/>
            </a:xfrm>
          </p:grpSpPr>
          <p:cxnSp>
            <p:nvCxnSpPr>
              <p:cNvPr id="15475" name="Straight Connector 15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6" name="Straight Connector 15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2" name="Group 15381"/>
            <p:cNvGrpSpPr/>
            <p:nvPr/>
          </p:nvGrpSpPr>
          <p:grpSpPr>
            <a:xfrm>
              <a:off x="6986881" y="349909"/>
              <a:ext cx="64800" cy="64800"/>
              <a:chOff x="4180032" y="3419476"/>
              <a:chExt cx="64800" cy="64800"/>
            </a:xfrm>
          </p:grpSpPr>
          <p:cxnSp>
            <p:nvCxnSpPr>
              <p:cNvPr id="15473" name="Straight Connector 15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4" name="Straight Connector 15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3" name="Group 15382"/>
            <p:cNvGrpSpPr/>
            <p:nvPr/>
          </p:nvGrpSpPr>
          <p:grpSpPr>
            <a:xfrm>
              <a:off x="7663941" y="349909"/>
              <a:ext cx="64800" cy="64800"/>
              <a:chOff x="4180032" y="3419476"/>
              <a:chExt cx="64800" cy="64800"/>
            </a:xfrm>
          </p:grpSpPr>
          <p:cxnSp>
            <p:nvCxnSpPr>
              <p:cNvPr id="15471" name="Straight Connector 15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2" name="Straight Connector 15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4" name="Group 15383"/>
            <p:cNvGrpSpPr/>
            <p:nvPr/>
          </p:nvGrpSpPr>
          <p:grpSpPr>
            <a:xfrm>
              <a:off x="8341001" y="349909"/>
              <a:ext cx="64800" cy="64800"/>
              <a:chOff x="4180032" y="3419476"/>
              <a:chExt cx="64800" cy="64800"/>
            </a:xfrm>
          </p:grpSpPr>
          <p:cxnSp>
            <p:nvCxnSpPr>
              <p:cNvPr id="15469" name="Straight Connector 15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70" name="Straight Connector 15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5" name="Group 15384"/>
            <p:cNvGrpSpPr/>
            <p:nvPr/>
          </p:nvGrpSpPr>
          <p:grpSpPr>
            <a:xfrm>
              <a:off x="893341" y="349909"/>
              <a:ext cx="64800" cy="64800"/>
              <a:chOff x="4180032" y="3419476"/>
              <a:chExt cx="64800" cy="64800"/>
            </a:xfrm>
          </p:grpSpPr>
          <p:cxnSp>
            <p:nvCxnSpPr>
              <p:cNvPr id="15467" name="Straight Connector 15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8" name="Straight Connector 15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6" name="Group 15385"/>
            <p:cNvGrpSpPr/>
            <p:nvPr/>
          </p:nvGrpSpPr>
          <p:grpSpPr>
            <a:xfrm>
              <a:off x="1570401" y="349909"/>
              <a:ext cx="64800" cy="64800"/>
              <a:chOff x="4180032" y="3419476"/>
              <a:chExt cx="64800" cy="64800"/>
            </a:xfrm>
          </p:grpSpPr>
          <p:cxnSp>
            <p:nvCxnSpPr>
              <p:cNvPr id="15465" name="Straight Connector 15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6" name="Straight Connector 15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7" name="Group 15386"/>
            <p:cNvGrpSpPr/>
            <p:nvPr/>
          </p:nvGrpSpPr>
          <p:grpSpPr>
            <a:xfrm>
              <a:off x="2518285" y="349909"/>
              <a:ext cx="64800" cy="64800"/>
              <a:chOff x="4180032" y="3419476"/>
              <a:chExt cx="64800" cy="64800"/>
            </a:xfrm>
          </p:grpSpPr>
          <p:cxnSp>
            <p:nvCxnSpPr>
              <p:cNvPr id="15463" name="Straight Connector 15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4" name="Straight Connector 15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8" name="Group 15387"/>
            <p:cNvGrpSpPr/>
            <p:nvPr/>
          </p:nvGrpSpPr>
          <p:grpSpPr>
            <a:xfrm>
              <a:off x="3601581" y="349909"/>
              <a:ext cx="64800" cy="64800"/>
              <a:chOff x="4180032" y="3419476"/>
              <a:chExt cx="64800" cy="64800"/>
            </a:xfrm>
          </p:grpSpPr>
          <p:cxnSp>
            <p:nvCxnSpPr>
              <p:cNvPr id="15461" name="Straight Connector 154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2" name="Straight Connector 154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89" name="Group 15388"/>
            <p:cNvGrpSpPr/>
            <p:nvPr/>
          </p:nvGrpSpPr>
          <p:grpSpPr>
            <a:xfrm>
              <a:off x="4684877" y="349909"/>
              <a:ext cx="64800" cy="64800"/>
              <a:chOff x="4180032" y="3419476"/>
              <a:chExt cx="64800" cy="64800"/>
            </a:xfrm>
          </p:grpSpPr>
          <p:cxnSp>
            <p:nvCxnSpPr>
              <p:cNvPr id="15459" name="Straight Connector 154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60" name="Straight Connector 154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0" name="Group 15389"/>
            <p:cNvGrpSpPr/>
            <p:nvPr/>
          </p:nvGrpSpPr>
          <p:grpSpPr>
            <a:xfrm>
              <a:off x="5361937" y="349909"/>
              <a:ext cx="64800" cy="64800"/>
              <a:chOff x="4180032" y="3419476"/>
              <a:chExt cx="64800" cy="64800"/>
            </a:xfrm>
          </p:grpSpPr>
          <p:cxnSp>
            <p:nvCxnSpPr>
              <p:cNvPr id="15457" name="Straight Connector 154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8" name="Straight Connector 154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1" name="Group 15390"/>
            <p:cNvGrpSpPr/>
            <p:nvPr/>
          </p:nvGrpSpPr>
          <p:grpSpPr>
            <a:xfrm>
              <a:off x="5768173" y="349909"/>
              <a:ext cx="64800" cy="64800"/>
              <a:chOff x="4180032" y="3419476"/>
              <a:chExt cx="64800" cy="64800"/>
            </a:xfrm>
          </p:grpSpPr>
          <p:cxnSp>
            <p:nvCxnSpPr>
              <p:cNvPr id="15455" name="Straight Connector 154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6" name="Straight Connector 154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2" name="Group 15391"/>
            <p:cNvGrpSpPr/>
            <p:nvPr/>
          </p:nvGrpSpPr>
          <p:grpSpPr>
            <a:xfrm>
              <a:off x="6445233" y="349909"/>
              <a:ext cx="64800" cy="64800"/>
              <a:chOff x="4180032" y="3419476"/>
              <a:chExt cx="64800" cy="64800"/>
            </a:xfrm>
          </p:grpSpPr>
          <p:cxnSp>
            <p:nvCxnSpPr>
              <p:cNvPr id="15453" name="Straight Connector 154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4" name="Straight Connector 154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3" name="Group 15392"/>
            <p:cNvGrpSpPr/>
            <p:nvPr/>
          </p:nvGrpSpPr>
          <p:grpSpPr>
            <a:xfrm>
              <a:off x="7122293" y="349909"/>
              <a:ext cx="64800" cy="64800"/>
              <a:chOff x="4180032" y="3419476"/>
              <a:chExt cx="64800" cy="64800"/>
            </a:xfrm>
          </p:grpSpPr>
          <p:cxnSp>
            <p:nvCxnSpPr>
              <p:cNvPr id="15451" name="Straight Connector 154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2" name="Straight Connector 154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4" name="Group 15393"/>
            <p:cNvGrpSpPr/>
            <p:nvPr/>
          </p:nvGrpSpPr>
          <p:grpSpPr>
            <a:xfrm>
              <a:off x="7799353" y="349909"/>
              <a:ext cx="64800" cy="64800"/>
              <a:chOff x="4180032" y="3419476"/>
              <a:chExt cx="64800" cy="64800"/>
            </a:xfrm>
          </p:grpSpPr>
          <p:cxnSp>
            <p:nvCxnSpPr>
              <p:cNvPr id="15449" name="Straight Connector 154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50" name="Straight Connector 154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5" name="Group 15394"/>
            <p:cNvGrpSpPr/>
            <p:nvPr/>
          </p:nvGrpSpPr>
          <p:grpSpPr>
            <a:xfrm>
              <a:off x="8476413" y="349909"/>
              <a:ext cx="64800" cy="64800"/>
              <a:chOff x="4180032" y="3419476"/>
              <a:chExt cx="64800" cy="64800"/>
            </a:xfrm>
          </p:grpSpPr>
          <p:cxnSp>
            <p:nvCxnSpPr>
              <p:cNvPr id="15447" name="Straight Connector 15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8" name="Straight Connector 15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6" name="Group 15395"/>
            <p:cNvGrpSpPr/>
            <p:nvPr/>
          </p:nvGrpSpPr>
          <p:grpSpPr>
            <a:xfrm>
              <a:off x="1705813" y="349909"/>
              <a:ext cx="64800" cy="64800"/>
              <a:chOff x="4180032" y="3419476"/>
              <a:chExt cx="64800" cy="64800"/>
            </a:xfrm>
          </p:grpSpPr>
          <p:cxnSp>
            <p:nvCxnSpPr>
              <p:cNvPr id="15445" name="Straight Connector 15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6" name="Straight Connector 15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7" name="Group 15396"/>
            <p:cNvGrpSpPr/>
            <p:nvPr/>
          </p:nvGrpSpPr>
          <p:grpSpPr>
            <a:xfrm>
              <a:off x="2653697" y="349909"/>
              <a:ext cx="64800" cy="64800"/>
              <a:chOff x="4180032" y="3419476"/>
              <a:chExt cx="64800" cy="64800"/>
            </a:xfrm>
          </p:grpSpPr>
          <p:cxnSp>
            <p:nvCxnSpPr>
              <p:cNvPr id="15443" name="Straight Connector 15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4" name="Straight Connector 15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8" name="Group 15397"/>
            <p:cNvGrpSpPr/>
            <p:nvPr/>
          </p:nvGrpSpPr>
          <p:grpSpPr>
            <a:xfrm>
              <a:off x="3736993" y="349909"/>
              <a:ext cx="64800" cy="64800"/>
              <a:chOff x="4180032" y="3419476"/>
              <a:chExt cx="64800" cy="64800"/>
            </a:xfrm>
          </p:grpSpPr>
          <p:cxnSp>
            <p:nvCxnSpPr>
              <p:cNvPr id="15441" name="Straight Connector 15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2" name="Straight Connector 15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399" name="Group 15398"/>
            <p:cNvGrpSpPr/>
            <p:nvPr/>
          </p:nvGrpSpPr>
          <p:grpSpPr>
            <a:xfrm>
              <a:off x="4278641" y="349909"/>
              <a:ext cx="64800" cy="64800"/>
              <a:chOff x="4180032" y="3419476"/>
              <a:chExt cx="64800" cy="64800"/>
            </a:xfrm>
          </p:grpSpPr>
          <p:cxnSp>
            <p:nvCxnSpPr>
              <p:cNvPr id="15439" name="Straight Connector 15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40" name="Straight Connector 15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0" name="Group 15399"/>
            <p:cNvGrpSpPr/>
            <p:nvPr/>
          </p:nvGrpSpPr>
          <p:grpSpPr>
            <a:xfrm>
              <a:off x="4820289" y="349909"/>
              <a:ext cx="64800" cy="64800"/>
              <a:chOff x="4180032" y="3419476"/>
              <a:chExt cx="64800" cy="64800"/>
            </a:xfrm>
          </p:grpSpPr>
          <p:cxnSp>
            <p:nvCxnSpPr>
              <p:cNvPr id="15437" name="Straight Connector 15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8" name="Straight Connector 15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1" name="Group 15400"/>
            <p:cNvGrpSpPr/>
            <p:nvPr/>
          </p:nvGrpSpPr>
          <p:grpSpPr>
            <a:xfrm>
              <a:off x="5497349" y="349909"/>
              <a:ext cx="64800" cy="64800"/>
              <a:chOff x="4180032" y="3419476"/>
              <a:chExt cx="64800" cy="64800"/>
            </a:xfrm>
          </p:grpSpPr>
          <p:cxnSp>
            <p:nvCxnSpPr>
              <p:cNvPr id="15435" name="Straight Connector 15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6" name="Straight Connector 15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2" name="Group 15401"/>
            <p:cNvGrpSpPr/>
            <p:nvPr/>
          </p:nvGrpSpPr>
          <p:grpSpPr>
            <a:xfrm>
              <a:off x="5903585" y="349909"/>
              <a:ext cx="64800" cy="64800"/>
              <a:chOff x="4180032" y="3419476"/>
              <a:chExt cx="64800" cy="64800"/>
            </a:xfrm>
          </p:grpSpPr>
          <p:cxnSp>
            <p:nvCxnSpPr>
              <p:cNvPr id="15433" name="Straight Connector 15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4" name="Straight Connector 15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3" name="Group 15402"/>
            <p:cNvGrpSpPr/>
            <p:nvPr/>
          </p:nvGrpSpPr>
          <p:grpSpPr>
            <a:xfrm>
              <a:off x="6580645" y="349909"/>
              <a:ext cx="64800" cy="64800"/>
              <a:chOff x="4180032" y="3419476"/>
              <a:chExt cx="64800" cy="64800"/>
            </a:xfrm>
          </p:grpSpPr>
          <p:cxnSp>
            <p:nvCxnSpPr>
              <p:cNvPr id="15431" name="Straight Connector 15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2" name="Straight Connector 15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4" name="Group 15403"/>
            <p:cNvGrpSpPr/>
            <p:nvPr/>
          </p:nvGrpSpPr>
          <p:grpSpPr>
            <a:xfrm>
              <a:off x="7257705" y="349909"/>
              <a:ext cx="64800" cy="64800"/>
              <a:chOff x="4180032" y="3419476"/>
              <a:chExt cx="64800" cy="64800"/>
            </a:xfrm>
          </p:grpSpPr>
          <p:cxnSp>
            <p:nvCxnSpPr>
              <p:cNvPr id="15429" name="Straight Connector 15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30" name="Straight Connector 15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5" name="Group 15404"/>
            <p:cNvGrpSpPr/>
            <p:nvPr/>
          </p:nvGrpSpPr>
          <p:grpSpPr>
            <a:xfrm>
              <a:off x="7934765" y="349909"/>
              <a:ext cx="64800" cy="64800"/>
              <a:chOff x="4180032" y="3419476"/>
              <a:chExt cx="64800" cy="64800"/>
            </a:xfrm>
          </p:grpSpPr>
          <p:cxnSp>
            <p:nvCxnSpPr>
              <p:cNvPr id="15427" name="Straight Connector 15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8" name="Straight Connector 15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6" name="Group 15405"/>
            <p:cNvGrpSpPr/>
            <p:nvPr/>
          </p:nvGrpSpPr>
          <p:grpSpPr>
            <a:xfrm>
              <a:off x="8611825" y="349909"/>
              <a:ext cx="64800" cy="64800"/>
              <a:chOff x="4180032" y="3419476"/>
              <a:chExt cx="64800" cy="64800"/>
            </a:xfrm>
          </p:grpSpPr>
          <p:cxnSp>
            <p:nvCxnSpPr>
              <p:cNvPr id="15425" name="Straight Connector 15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6" name="Straight Connector 15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7" name="Group 15406"/>
            <p:cNvGrpSpPr/>
            <p:nvPr/>
          </p:nvGrpSpPr>
          <p:grpSpPr>
            <a:xfrm>
              <a:off x="1028753" y="349909"/>
              <a:ext cx="64800" cy="64800"/>
              <a:chOff x="4180032" y="3419476"/>
              <a:chExt cx="64800" cy="64800"/>
            </a:xfrm>
          </p:grpSpPr>
          <p:cxnSp>
            <p:nvCxnSpPr>
              <p:cNvPr id="15423" name="Straight Connector 15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4" name="Straight Connector 15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8" name="Group 15407"/>
            <p:cNvGrpSpPr/>
            <p:nvPr/>
          </p:nvGrpSpPr>
          <p:grpSpPr>
            <a:xfrm>
              <a:off x="1841225" y="349909"/>
              <a:ext cx="64800" cy="64800"/>
              <a:chOff x="4180032" y="3419476"/>
              <a:chExt cx="64800" cy="64800"/>
            </a:xfrm>
          </p:grpSpPr>
          <p:cxnSp>
            <p:nvCxnSpPr>
              <p:cNvPr id="15421" name="Straight Connector 154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2" name="Straight Connector 154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09" name="Group 15408"/>
            <p:cNvGrpSpPr/>
            <p:nvPr/>
          </p:nvGrpSpPr>
          <p:grpSpPr>
            <a:xfrm>
              <a:off x="2789109" y="349909"/>
              <a:ext cx="64800" cy="64800"/>
              <a:chOff x="4180032" y="3419476"/>
              <a:chExt cx="64800" cy="64800"/>
            </a:xfrm>
          </p:grpSpPr>
          <p:cxnSp>
            <p:nvCxnSpPr>
              <p:cNvPr id="15419" name="Straight Connector 154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20" name="Straight Connector 154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10" name="Group 15409"/>
            <p:cNvGrpSpPr/>
            <p:nvPr/>
          </p:nvGrpSpPr>
          <p:grpSpPr>
            <a:xfrm>
              <a:off x="1976637" y="349909"/>
              <a:ext cx="64800" cy="64800"/>
              <a:chOff x="4180032" y="3419476"/>
              <a:chExt cx="64800" cy="64800"/>
            </a:xfrm>
          </p:grpSpPr>
          <p:cxnSp>
            <p:nvCxnSpPr>
              <p:cNvPr id="15417" name="Straight Connector 154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18" name="Straight Connector 154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11" name="Group 15410"/>
            <p:cNvGrpSpPr/>
            <p:nvPr/>
          </p:nvGrpSpPr>
          <p:grpSpPr>
            <a:xfrm>
              <a:off x="2924521" y="349909"/>
              <a:ext cx="64800" cy="64800"/>
              <a:chOff x="4180032" y="3419476"/>
              <a:chExt cx="64800" cy="64800"/>
            </a:xfrm>
          </p:grpSpPr>
          <p:cxnSp>
            <p:nvCxnSpPr>
              <p:cNvPr id="15415" name="Straight Connector 154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16" name="Straight Connector 154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12" name="Group 15411"/>
            <p:cNvGrpSpPr/>
            <p:nvPr/>
          </p:nvGrpSpPr>
          <p:grpSpPr>
            <a:xfrm>
              <a:off x="3059933" y="349909"/>
              <a:ext cx="64800" cy="64800"/>
              <a:chOff x="4180032" y="3419476"/>
              <a:chExt cx="64800" cy="64800"/>
            </a:xfrm>
          </p:grpSpPr>
          <p:cxnSp>
            <p:nvCxnSpPr>
              <p:cNvPr id="15413" name="Straight Connector 154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14" name="Straight Connector 154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539" name="Group 15538"/>
          <p:cNvGrpSpPr/>
          <p:nvPr/>
        </p:nvGrpSpPr>
        <p:grpSpPr>
          <a:xfrm>
            <a:off x="468924" y="3886760"/>
            <a:ext cx="11280435" cy="64800"/>
            <a:chOff x="351693" y="349909"/>
            <a:chExt cx="8460326" cy="64800"/>
          </a:xfrm>
        </p:grpSpPr>
        <p:grpSp>
          <p:nvGrpSpPr>
            <p:cNvPr id="15540" name="Group 15539"/>
            <p:cNvGrpSpPr/>
            <p:nvPr/>
          </p:nvGrpSpPr>
          <p:grpSpPr>
            <a:xfrm>
              <a:off x="351693" y="349909"/>
              <a:ext cx="64800" cy="64800"/>
              <a:chOff x="4180032" y="3419476"/>
              <a:chExt cx="64800" cy="64800"/>
            </a:xfrm>
          </p:grpSpPr>
          <p:cxnSp>
            <p:nvCxnSpPr>
              <p:cNvPr id="15727" name="Straight Connector 157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8" name="Straight Connector 157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1" name="Group 15540"/>
            <p:cNvGrpSpPr/>
            <p:nvPr/>
          </p:nvGrpSpPr>
          <p:grpSpPr>
            <a:xfrm>
              <a:off x="487105" y="349909"/>
              <a:ext cx="64800" cy="64800"/>
              <a:chOff x="4180032" y="3419476"/>
              <a:chExt cx="64800" cy="64800"/>
            </a:xfrm>
          </p:grpSpPr>
          <p:cxnSp>
            <p:nvCxnSpPr>
              <p:cNvPr id="15725" name="Straight Connector 157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6" name="Straight Connector 157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2" name="Group 15541"/>
            <p:cNvGrpSpPr/>
            <p:nvPr/>
          </p:nvGrpSpPr>
          <p:grpSpPr>
            <a:xfrm>
              <a:off x="622517" y="349909"/>
              <a:ext cx="64800" cy="64800"/>
              <a:chOff x="4180032" y="3419476"/>
              <a:chExt cx="64800" cy="64800"/>
            </a:xfrm>
          </p:grpSpPr>
          <p:cxnSp>
            <p:nvCxnSpPr>
              <p:cNvPr id="15723" name="Straight Connector 157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4" name="Straight Connector 157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3" name="Group 15542"/>
            <p:cNvGrpSpPr/>
            <p:nvPr/>
          </p:nvGrpSpPr>
          <p:grpSpPr>
            <a:xfrm>
              <a:off x="1164165" y="349909"/>
              <a:ext cx="64800" cy="64800"/>
              <a:chOff x="4180032" y="3419476"/>
              <a:chExt cx="64800" cy="64800"/>
            </a:xfrm>
          </p:grpSpPr>
          <p:cxnSp>
            <p:nvCxnSpPr>
              <p:cNvPr id="15721" name="Straight Connector 157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2" name="Straight Connector 157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4" name="Group 15543"/>
            <p:cNvGrpSpPr/>
            <p:nvPr/>
          </p:nvGrpSpPr>
          <p:grpSpPr>
            <a:xfrm>
              <a:off x="2112049" y="349909"/>
              <a:ext cx="64800" cy="64800"/>
              <a:chOff x="4180032" y="3419476"/>
              <a:chExt cx="64800" cy="64800"/>
            </a:xfrm>
          </p:grpSpPr>
          <p:cxnSp>
            <p:nvCxnSpPr>
              <p:cNvPr id="15719" name="Straight Connector 157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20" name="Straight Connector 157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5" name="Group 15544"/>
            <p:cNvGrpSpPr/>
            <p:nvPr/>
          </p:nvGrpSpPr>
          <p:grpSpPr>
            <a:xfrm>
              <a:off x="3195345" y="349909"/>
              <a:ext cx="64800" cy="64800"/>
              <a:chOff x="4180032" y="3419476"/>
              <a:chExt cx="64800" cy="64800"/>
            </a:xfrm>
          </p:grpSpPr>
          <p:cxnSp>
            <p:nvCxnSpPr>
              <p:cNvPr id="15717" name="Straight Connector 157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8" name="Straight Connector 157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6" name="Group 15545"/>
            <p:cNvGrpSpPr/>
            <p:nvPr/>
          </p:nvGrpSpPr>
          <p:grpSpPr>
            <a:xfrm>
              <a:off x="3872405" y="349909"/>
              <a:ext cx="64800" cy="64800"/>
              <a:chOff x="4180032" y="3419476"/>
              <a:chExt cx="64800" cy="64800"/>
            </a:xfrm>
          </p:grpSpPr>
          <p:cxnSp>
            <p:nvCxnSpPr>
              <p:cNvPr id="15715" name="Straight Connector 157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6" name="Straight Connector 157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7" name="Group 15546"/>
            <p:cNvGrpSpPr/>
            <p:nvPr/>
          </p:nvGrpSpPr>
          <p:grpSpPr>
            <a:xfrm>
              <a:off x="4955701" y="349909"/>
              <a:ext cx="64800" cy="64800"/>
              <a:chOff x="4180032" y="3419476"/>
              <a:chExt cx="64800" cy="64800"/>
            </a:xfrm>
          </p:grpSpPr>
          <p:cxnSp>
            <p:nvCxnSpPr>
              <p:cNvPr id="15713" name="Straight Connector 157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4" name="Straight Connector 157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8" name="Group 15547"/>
            <p:cNvGrpSpPr/>
            <p:nvPr/>
          </p:nvGrpSpPr>
          <p:grpSpPr>
            <a:xfrm>
              <a:off x="5632761" y="349909"/>
              <a:ext cx="64800" cy="64800"/>
              <a:chOff x="4180032" y="3419476"/>
              <a:chExt cx="64800" cy="64800"/>
            </a:xfrm>
          </p:grpSpPr>
          <p:cxnSp>
            <p:nvCxnSpPr>
              <p:cNvPr id="15711" name="Straight Connector 157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2" name="Straight Connector 157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49" name="Group 15548"/>
            <p:cNvGrpSpPr/>
            <p:nvPr/>
          </p:nvGrpSpPr>
          <p:grpSpPr>
            <a:xfrm>
              <a:off x="6038997" y="349909"/>
              <a:ext cx="64800" cy="64800"/>
              <a:chOff x="4180032" y="3419476"/>
              <a:chExt cx="64800" cy="64800"/>
            </a:xfrm>
          </p:grpSpPr>
          <p:cxnSp>
            <p:nvCxnSpPr>
              <p:cNvPr id="15709" name="Straight Connector 157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10" name="Straight Connector 157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0" name="Group 15549"/>
            <p:cNvGrpSpPr/>
            <p:nvPr/>
          </p:nvGrpSpPr>
          <p:grpSpPr>
            <a:xfrm>
              <a:off x="6716057" y="349909"/>
              <a:ext cx="64800" cy="64800"/>
              <a:chOff x="4180032" y="3419476"/>
              <a:chExt cx="64800" cy="64800"/>
            </a:xfrm>
          </p:grpSpPr>
          <p:cxnSp>
            <p:nvCxnSpPr>
              <p:cNvPr id="15707" name="Straight Connector 157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8" name="Straight Connector 157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1" name="Group 15550"/>
            <p:cNvGrpSpPr/>
            <p:nvPr/>
          </p:nvGrpSpPr>
          <p:grpSpPr>
            <a:xfrm>
              <a:off x="7393117" y="349909"/>
              <a:ext cx="64800" cy="64800"/>
              <a:chOff x="4180032" y="3419476"/>
              <a:chExt cx="64800" cy="64800"/>
            </a:xfrm>
          </p:grpSpPr>
          <p:cxnSp>
            <p:nvCxnSpPr>
              <p:cNvPr id="15705" name="Straight Connector 157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6" name="Straight Connector 157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2" name="Group 15551"/>
            <p:cNvGrpSpPr/>
            <p:nvPr/>
          </p:nvGrpSpPr>
          <p:grpSpPr>
            <a:xfrm>
              <a:off x="8070177" y="349909"/>
              <a:ext cx="64800" cy="64800"/>
              <a:chOff x="4180032" y="3419476"/>
              <a:chExt cx="64800" cy="64800"/>
            </a:xfrm>
          </p:grpSpPr>
          <p:cxnSp>
            <p:nvCxnSpPr>
              <p:cNvPr id="15703" name="Straight Connector 157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4" name="Straight Connector 157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3" name="Group 15552"/>
            <p:cNvGrpSpPr/>
            <p:nvPr/>
          </p:nvGrpSpPr>
          <p:grpSpPr>
            <a:xfrm>
              <a:off x="8747219" y="349909"/>
              <a:ext cx="64800" cy="64800"/>
              <a:chOff x="4180032" y="3419476"/>
              <a:chExt cx="64800" cy="64800"/>
            </a:xfrm>
          </p:grpSpPr>
          <p:cxnSp>
            <p:nvCxnSpPr>
              <p:cNvPr id="15701" name="Straight Connector 157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2" name="Straight Connector 157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4" name="Group 15553"/>
            <p:cNvGrpSpPr/>
            <p:nvPr/>
          </p:nvGrpSpPr>
          <p:grpSpPr>
            <a:xfrm>
              <a:off x="1299577" y="349909"/>
              <a:ext cx="64800" cy="64800"/>
              <a:chOff x="4180032" y="3419476"/>
              <a:chExt cx="64800" cy="64800"/>
            </a:xfrm>
          </p:grpSpPr>
          <p:cxnSp>
            <p:nvCxnSpPr>
              <p:cNvPr id="15699" name="Straight Connector 156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00" name="Straight Connector 156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5" name="Group 15554"/>
            <p:cNvGrpSpPr/>
            <p:nvPr/>
          </p:nvGrpSpPr>
          <p:grpSpPr>
            <a:xfrm>
              <a:off x="2247461" y="349909"/>
              <a:ext cx="64800" cy="64800"/>
              <a:chOff x="4180032" y="3419476"/>
              <a:chExt cx="64800" cy="64800"/>
            </a:xfrm>
          </p:grpSpPr>
          <p:cxnSp>
            <p:nvCxnSpPr>
              <p:cNvPr id="15697" name="Straight Connector 156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8" name="Straight Connector 156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6" name="Group 15555"/>
            <p:cNvGrpSpPr/>
            <p:nvPr/>
          </p:nvGrpSpPr>
          <p:grpSpPr>
            <a:xfrm>
              <a:off x="3330757" y="349909"/>
              <a:ext cx="64800" cy="64800"/>
              <a:chOff x="4180032" y="3419476"/>
              <a:chExt cx="64800" cy="64800"/>
            </a:xfrm>
          </p:grpSpPr>
          <p:cxnSp>
            <p:nvCxnSpPr>
              <p:cNvPr id="15695" name="Straight Connector 156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6" name="Straight Connector 156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7" name="Group 15556"/>
            <p:cNvGrpSpPr/>
            <p:nvPr/>
          </p:nvGrpSpPr>
          <p:grpSpPr>
            <a:xfrm>
              <a:off x="4007817" y="349909"/>
              <a:ext cx="64800" cy="64800"/>
              <a:chOff x="4180032" y="3419476"/>
              <a:chExt cx="64800" cy="64800"/>
            </a:xfrm>
          </p:grpSpPr>
          <p:cxnSp>
            <p:nvCxnSpPr>
              <p:cNvPr id="15693" name="Straight Connector 156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4" name="Straight Connector 156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8" name="Group 15557"/>
            <p:cNvGrpSpPr/>
            <p:nvPr/>
          </p:nvGrpSpPr>
          <p:grpSpPr>
            <a:xfrm>
              <a:off x="4414053" y="349909"/>
              <a:ext cx="64800" cy="64800"/>
              <a:chOff x="4180032" y="3419476"/>
              <a:chExt cx="64800" cy="64800"/>
            </a:xfrm>
          </p:grpSpPr>
          <p:cxnSp>
            <p:nvCxnSpPr>
              <p:cNvPr id="15691" name="Straight Connector 156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2" name="Straight Connector 156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59" name="Group 15558"/>
            <p:cNvGrpSpPr/>
            <p:nvPr/>
          </p:nvGrpSpPr>
          <p:grpSpPr>
            <a:xfrm>
              <a:off x="5091113" y="349909"/>
              <a:ext cx="64800" cy="64800"/>
              <a:chOff x="4180032" y="3419476"/>
              <a:chExt cx="64800" cy="64800"/>
            </a:xfrm>
          </p:grpSpPr>
          <p:cxnSp>
            <p:nvCxnSpPr>
              <p:cNvPr id="15689" name="Straight Connector 156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90" name="Straight Connector 156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0" name="Group 15559"/>
            <p:cNvGrpSpPr/>
            <p:nvPr/>
          </p:nvGrpSpPr>
          <p:grpSpPr>
            <a:xfrm>
              <a:off x="6174409" y="349909"/>
              <a:ext cx="64800" cy="64800"/>
              <a:chOff x="4180032" y="3419476"/>
              <a:chExt cx="64800" cy="64800"/>
            </a:xfrm>
          </p:grpSpPr>
          <p:cxnSp>
            <p:nvCxnSpPr>
              <p:cNvPr id="15687" name="Straight Connector 156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8" name="Straight Connector 156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1" name="Group 15560"/>
            <p:cNvGrpSpPr/>
            <p:nvPr/>
          </p:nvGrpSpPr>
          <p:grpSpPr>
            <a:xfrm>
              <a:off x="6851469" y="349909"/>
              <a:ext cx="64800" cy="64800"/>
              <a:chOff x="4180032" y="3419476"/>
              <a:chExt cx="64800" cy="64800"/>
            </a:xfrm>
          </p:grpSpPr>
          <p:cxnSp>
            <p:nvCxnSpPr>
              <p:cNvPr id="15685" name="Straight Connector 156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6" name="Straight Connector 156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2" name="Group 15561"/>
            <p:cNvGrpSpPr/>
            <p:nvPr/>
          </p:nvGrpSpPr>
          <p:grpSpPr>
            <a:xfrm>
              <a:off x="7528529" y="349909"/>
              <a:ext cx="64800" cy="64800"/>
              <a:chOff x="4180032" y="3419476"/>
              <a:chExt cx="64800" cy="64800"/>
            </a:xfrm>
          </p:grpSpPr>
          <p:cxnSp>
            <p:nvCxnSpPr>
              <p:cNvPr id="15683" name="Straight Connector 156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4" name="Straight Connector 156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3" name="Group 15562"/>
            <p:cNvGrpSpPr/>
            <p:nvPr/>
          </p:nvGrpSpPr>
          <p:grpSpPr>
            <a:xfrm>
              <a:off x="8205589" y="349909"/>
              <a:ext cx="64800" cy="64800"/>
              <a:chOff x="4180032" y="3419476"/>
              <a:chExt cx="64800" cy="64800"/>
            </a:xfrm>
          </p:grpSpPr>
          <p:cxnSp>
            <p:nvCxnSpPr>
              <p:cNvPr id="15681" name="Straight Connector 156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2" name="Straight Connector 156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4" name="Group 15563"/>
            <p:cNvGrpSpPr/>
            <p:nvPr/>
          </p:nvGrpSpPr>
          <p:grpSpPr>
            <a:xfrm>
              <a:off x="757929" y="349909"/>
              <a:ext cx="64800" cy="64800"/>
              <a:chOff x="4180032" y="3419476"/>
              <a:chExt cx="64800" cy="64800"/>
            </a:xfrm>
          </p:grpSpPr>
          <p:cxnSp>
            <p:nvCxnSpPr>
              <p:cNvPr id="15679" name="Straight Connector 156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80" name="Straight Connector 156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5" name="Group 15564"/>
            <p:cNvGrpSpPr/>
            <p:nvPr/>
          </p:nvGrpSpPr>
          <p:grpSpPr>
            <a:xfrm>
              <a:off x="1434989" y="349909"/>
              <a:ext cx="64800" cy="64800"/>
              <a:chOff x="4180032" y="3419476"/>
              <a:chExt cx="64800" cy="64800"/>
            </a:xfrm>
          </p:grpSpPr>
          <p:cxnSp>
            <p:nvCxnSpPr>
              <p:cNvPr id="15677" name="Straight Connector 15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8" name="Straight Connector 15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6" name="Group 15565"/>
            <p:cNvGrpSpPr/>
            <p:nvPr/>
          </p:nvGrpSpPr>
          <p:grpSpPr>
            <a:xfrm>
              <a:off x="2382873" y="349909"/>
              <a:ext cx="64800" cy="64800"/>
              <a:chOff x="4180032" y="3419476"/>
              <a:chExt cx="64800" cy="64800"/>
            </a:xfrm>
          </p:grpSpPr>
          <p:cxnSp>
            <p:nvCxnSpPr>
              <p:cNvPr id="15675" name="Straight Connector 15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6" name="Straight Connector 15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7" name="Group 15566"/>
            <p:cNvGrpSpPr/>
            <p:nvPr/>
          </p:nvGrpSpPr>
          <p:grpSpPr>
            <a:xfrm>
              <a:off x="3466169" y="349909"/>
              <a:ext cx="64800" cy="64800"/>
              <a:chOff x="4180032" y="3419476"/>
              <a:chExt cx="64800" cy="64800"/>
            </a:xfrm>
          </p:grpSpPr>
          <p:cxnSp>
            <p:nvCxnSpPr>
              <p:cNvPr id="15673" name="Straight Connector 15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4" name="Straight Connector 15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8" name="Group 15567"/>
            <p:cNvGrpSpPr/>
            <p:nvPr/>
          </p:nvGrpSpPr>
          <p:grpSpPr>
            <a:xfrm>
              <a:off x="4143229" y="349909"/>
              <a:ext cx="64800" cy="64800"/>
              <a:chOff x="4180032" y="3419476"/>
              <a:chExt cx="64800" cy="64800"/>
            </a:xfrm>
          </p:grpSpPr>
          <p:cxnSp>
            <p:nvCxnSpPr>
              <p:cNvPr id="15671" name="Straight Connector 15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2" name="Straight Connector 15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69" name="Group 15568"/>
            <p:cNvGrpSpPr/>
            <p:nvPr/>
          </p:nvGrpSpPr>
          <p:grpSpPr>
            <a:xfrm>
              <a:off x="4549465" y="349909"/>
              <a:ext cx="64800" cy="64800"/>
              <a:chOff x="4180032" y="3419476"/>
              <a:chExt cx="64800" cy="64800"/>
            </a:xfrm>
          </p:grpSpPr>
          <p:cxnSp>
            <p:nvCxnSpPr>
              <p:cNvPr id="15669" name="Straight Connector 15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70" name="Straight Connector 15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0" name="Group 15569"/>
            <p:cNvGrpSpPr/>
            <p:nvPr/>
          </p:nvGrpSpPr>
          <p:grpSpPr>
            <a:xfrm>
              <a:off x="5226525" y="349909"/>
              <a:ext cx="64800" cy="64800"/>
              <a:chOff x="4180032" y="3419476"/>
              <a:chExt cx="64800" cy="64800"/>
            </a:xfrm>
          </p:grpSpPr>
          <p:cxnSp>
            <p:nvCxnSpPr>
              <p:cNvPr id="15667" name="Straight Connector 15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8" name="Straight Connector 15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1" name="Group 15570"/>
            <p:cNvGrpSpPr/>
            <p:nvPr/>
          </p:nvGrpSpPr>
          <p:grpSpPr>
            <a:xfrm>
              <a:off x="6309821" y="349909"/>
              <a:ext cx="64800" cy="64800"/>
              <a:chOff x="4180032" y="3419476"/>
              <a:chExt cx="64800" cy="64800"/>
            </a:xfrm>
          </p:grpSpPr>
          <p:cxnSp>
            <p:nvCxnSpPr>
              <p:cNvPr id="15665" name="Straight Connector 15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6" name="Straight Connector 15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2" name="Group 15571"/>
            <p:cNvGrpSpPr/>
            <p:nvPr/>
          </p:nvGrpSpPr>
          <p:grpSpPr>
            <a:xfrm>
              <a:off x="6986881" y="349909"/>
              <a:ext cx="64800" cy="64800"/>
              <a:chOff x="4180032" y="3419476"/>
              <a:chExt cx="64800" cy="64800"/>
            </a:xfrm>
          </p:grpSpPr>
          <p:cxnSp>
            <p:nvCxnSpPr>
              <p:cNvPr id="15663" name="Straight Connector 15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4" name="Straight Connector 15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3" name="Group 15572"/>
            <p:cNvGrpSpPr/>
            <p:nvPr/>
          </p:nvGrpSpPr>
          <p:grpSpPr>
            <a:xfrm>
              <a:off x="7663941" y="349909"/>
              <a:ext cx="64800" cy="64800"/>
              <a:chOff x="4180032" y="3419476"/>
              <a:chExt cx="64800" cy="64800"/>
            </a:xfrm>
          </p:grpSpPr>
          <p:cxnSp>
            <p:nvCxnSpPr>
              <p:cNvPr id="15661" name="Straight Connector 15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2" name="Straight Connector 15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4" name="Group 15573"/>
            <p:cNvGrpSpPr/>
            <p:nvPr/>
          </p:nvGrpSpPr>
          <p:grpSpPr>
            <a:xfrm>
              <a:off x="8341001" y="349909"/>
              <a:ext cx="64800" cy="64800"/>
              <a:chOff x="4180032" y="3419476"/>
              <a:chExt cx="64800" cy="64800"/>
            </a:xfrm>
          </p:grpSpPr>
          <p:cxnSp>
            <p:nvCxnSpPr>
              <p:cNvPr id="15659" name="Straight Connector 15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60" name="Straight Connector 15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5" name="Group 15574"/>
            <p:cNvGrpSpPr/>
            <p:nvPr/>
          </p:nvGrpSpPr>
          <p:grpSpPr>
            <a:xfrm>
              <a:off x="893341" y="349909"/>
              <a:ext cx="64800" cy="64800"/>
              <a:chOff x="4180032" y="3419476"/>
              <a:chExt cx="64800" cy="64800"/>
            </a:xfrm>
          </p:grpSpPr>
          <p:cxnSp>
            <p:nvCxnSpPr>
              <p:cNvPr id="15657" name="Straight Connector 15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8" name="Straight Connector 15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6" name="Group 15575"/>
            <p:cNvGrpSpPr/>
            <p:nvPr/>
          </p:nvGrpSpPr>
          <p:grpSpPr>
            <a:xfrm>
              <a:off x="1570401" y="349909"/>
              <a:ext cx="64800" cy="64800"/>
              <a:chOff x="4180032" y="3419476"/>
              <a:chExt cx="64800" cy="64800"/>
            </a:xfrm>
          </p:grpSpPr>
          <p:cxnSp>
            <p:nvCxnSpPr>
              <p:cNvPr id="15655" name="Straight Connector 15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6" name="Straight Connector 15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7" name="Group 15576"/>
            <p:cNvGrpSpPr/>
            <p:nvPr/>
          </p:nvGrpSpPr>
          <p:grpSpPr>
            <a:xfrm>
              <a:off x="2518285" y="349909"/>
              <a:ext cx="64800" cy="64800"/>
              <a:chOff x="4180032" y="3419476"/>
              <a:chExt cx="64800" cy="64800"/>
            </a:xfrm>
          </p:grpSpPr>
          <p:cxnSp>
            <p:nvCxnSpPr>
              <p:cNvPr id="15653" name="Straight Connector 15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4" name="Straight Connector 15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8" name="Group 15577"/>
            <p:cNvGrpSpPr/>
            <p:nvPr/>
          </p:nvGrpSpPr>
          <p:grpSpPr>
            <a:xfrm>
              <a:off x="3601581" y="349909"/>
              <a:ext cx="64800" cy="64800"/>
              <a:chOff x="4180032" y="3419476"/>
              <a:chExt cx="64800" cy="64800"/>
            </a:xfrm>
          </p:grpSpPr>
          <p:cxnSp>
            <p:nvCxnSpPr>
              <p:cNvPr id="15651" name="Straight Connector 156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2" name="Straight Connector 156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79" name="Group 15578"/>
            <p:cNvGrpSpPr/>
            <p:nvPr/>
          </p:nvGrpSpPr>
          <p:grpSpPr>
            <a:xfrm>
              <a:off x="4684877" y="349909"/>
              <a:ext cx="64800" cy="64800"/>
              <a:chOff x="4180032" y="3419476"/>
              <a:chExt cx="64800" cy="64800"/>
            </a:xfrm>
          </p:grpSpPr>
          <p:cxnSp>
            <p:nvCxnSpPr>
              <p:cNvPr id="15649" name="Straight Connector 156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50" name="Straight Connector 156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0" name="Group 15579"/>
            <p:cNvGrpSpPr/>
            <p:nvPr/>
          </p:nvGrpSpPr>
          <p:grpSpPr>
            <a:xfrm>
              <a:off x="5361937" y="349909"/>
              <a:ext cx="64800" cy="64800"/>
              <a:chOff x="4180032" y="3419476"/>
              <a:chExt cx="64800" cy="64800"/>
            </a:xfrm>
          </p:grpSpPr>
          <p:cxnSp>
            <p:nvCxnSpPr>
              <p:cNvPr id="15647" name="Straight Connector 156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8" name="Straight Connector 156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1" name="Group 15580"/>
            <p:cNvGrpSpPr/>
            <p:nvPr/>
          </p:nvGrpSpPr>
          <p:grpSpPr>
            <a:xfrm>
              <a:off x="5768173" y="349909"/>
              <a:ext cx="64800" cy="64800"/>
              <a:chOff x="4180032" y="3419476"/>
              <a:chExt cx="64800" cy="64800"/>
            </a:xfrm>
          </p:grpSpPr>
          <p:cxnSp>
            <p:nvCxnSpPr>
              <p:cNvPr id="15645" name="Straight Connector 156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6" name="Straight Connector 156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2" name="Group 15581"/>
            <p:cNvGrpSpPr/>
            <p:nvPr/>
          </p:nvGrpSpPr>
          <p:grpSpPr>
            <a:xfrm>
              <a:off x="6445233" y="349909"/>
              <a:ext cx="64800" cy="64800"/>
              <a:chOff x="4180032" y="3419476"/>
              <a:chExt cx="64800" cy="64800"/>
            </a:xfrm>
          </p:grpSpPr>
          <p:cxnSp>
            <p:nvCxnSpPr>
              <p:cNvPr id="15643" name="Straight Connector 156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4" name="Straight Connector 156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3" name="Group 15582"/>
            <p:cNvGrpSpPr/>
            <p:nvPr/>
          </p:nvGrpSpPr>
          <p:grpSpPr>
            <a:xfrm>
              <a:off x="7122293" y="349909"/>
              <a:ext cx="64800" cy="64800"/>
              <a:chOff x="4180032" y="3419476"/>
              <a:chExt cx="64800" cy="64800"/>
            </a:xfrm>
          </p:grpSpPr>
          <p:cxnSp>
            <p:nvCxnSpPr>
              <p:cNvPr id="15641" name="Straight Connector 156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2" name="Straight Connector 156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4" name="Group 15583"/>
            <p:cNvGrpSpPr/>
            <p:nvPr/>
          </p:nvGrpSpPr>
          <p:grpSpPr>
            <a:xfrm>
              <a:off x="7799353" y="349909"/>
              <a:ext cx="64800" cy="64800"/>
              <a:chOff x="4180032" y="3419476"/>
              <a:chExt cx="64800" cy="64800"/>
            </a:xfrm>
          </p:grpSpPr>
          <p:cxnSp>
            <p:nvCxnSpPr>
              <p:cNvPr id="15639" name="Straight Connector 156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40" name="Straight Connector 156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5" name="Group 15584"/>
            <p:cNvGrpSpPr/>
            <p:nvPr/>
          </p:nvGrpSpPr>
          <p:grpSpPr>
            <a:xfrm>
              <a:off x="8476413" y="349909"/>
              <a:ext cx="64800" cy="64800"/>
              <a:chOff x="4180032" y="3419476"/>
              <a:chExt cx="64800" cy="64800"/>
            </a:xfrm>
          </p:grpSpPr>
          <p:cxnSp>
            <p:nvCxnSpPr>
              <p:cNvPr id="15637" name="Straight Connector 15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8" name="Straight Connector 15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6" name="Group 15585"/>
            <p:cNvGrpSpPr/>
            <p:nvPr/>
          </p:nvGrpSpPr>
          <p:grpSpPr>
            <a:xfrm>
              <a:off x="1705813" y="349909"/>
              <a:ext cx="64800" cy="64800"/>
              <a:chOff x="4180032" y="3419476"/>
              <a:chExt cx="64800" cy="64800"/>
            </a:xfrm>
          </p:grpSpPr>
          <p:cxnSp>
            <p:nvCxnSpPr>
              <p:cNvPr id="15635" name="Straight Connector 15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6" name="Straight Connector 15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7" name="Group 15586"/>
            <p:cNvGrpSpPr/>
            <p:nvPr/>
          </p:nvGrpSpPr>
          <p:grpSpPr>
            <a:xfrm>
              <a:off x="2653697" y="349909"/>
              <a:ext cx="64800" cy="64800"/>
              <a:chOff x="4180032" y="3419476"/>
              <a:chExt cx="64800" cy="64800"/>
            </a:xfrm>
          </p:grpSpPr>
          <p:cxnSp>
            <p:nvCxnSpPr>
              <p:cNvPr id="15633" name="Straight Connector 15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4" name="Straight Connector 15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8" name="Group 15587"/>
            <p:cNvGrpSpPr/>
            <p:nvPr/>
          </p:nvGrpSpPr>
          <p:grpSpPr>
            <a:xfrm>
              <a:off x="3736993" y="349909"/>
              <a:ext cx="64800" cy="64800"/>
              <a:chOff x="4180032" y="3419476"/>
              <a:chExt cx="64800" cy="64800"/>
            </a:xfrm>
          </p:grpSpPr>
          <p:cxnSp>
            <p:nvCxnSpPr>
              <p:cNvPr id="15631" name="Straight Connector 15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2" name="Straight Connector 15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89" name="Group 15588"/>
            <p:cNvGrpSpPr/>
            <p:nvPr/>
          </p:nvGrpSpPr>
          <p:grpSpPr>
            <a:xfrm>
              <a:off x="4278641" y="349909"/>
              <a:ext cx="64800" cy="64800"/>
              <a:chOff x="4180032" y="3419476"/>
              <a:chExt cx="64800" cy="64800"/>
            </a:xfrm>
          </p:grpSpPr>
          <p:cxnSp>
            <p:nvCxnSpPr>
              <p:cNvPr id="15629" name="Straight Connector 15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30" name="Straight Connector 15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0" name="Group 15589"/>
            <p:cNvGrpSpPr/>
            <p:nvPr/>
          </p:nvGrpSpPr>
          <p:grpSpPr>
            <a:xfrm>
              <a:off x="4820289" y="349909"/>
              <a:ext cx="64800" cy="64800"/>
              <a:chOff x="4180032" y="3419476"/>
              <a:chExt cx="64800" cy="64800"/>
            </a:xfrm>
          </p:grpSpPr>
          <p:cxnSp>
            <p:nvCxnSpPr>
              <p:cNvPr id="15627" name="Straight Connector 15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8" name="Straight Connector 15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1" name="Group 15590"/>
            <p:cNvGrpSpPr/>
            <p:nvPr/>
          </p:nvGrpSpPr>
          <p:grpSpPr>
            <a:xfrm>
              <a:off x="5497349" y="349909"/>
              <a:ext cx="64800" cy="64800"/>
              <a:chOff x="4180032" y="3419476"/>
              <a:chExt cx="64800" cy="64800"/>
            </a:xfrm>
          </p:grpSpPr>
          <p:cxnSp>
            <p:nvCxnSpPr>
              <p:cNvPr id="15625" name="Straight Connector 15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6" name="Straight Connector 15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2" name="Group 15591"/>
            <p:cNvGrpSpPr/>
            <p:nvPr/>
          </p:nvGrpSpPr>
          <p:grpSpPr>
            <a:xfrm>
              <a:off x="5903585" y="349909"/>
              <a:ext cx="64800" cy="64800"/>
              <a:chOff x="4180032" y="3419476"/>
              <a:chExt cx="64800" cy="64800"/>
            </a:xfrm>
          </p:grpSpPr>
          <p:cxnSp>
            <p:nvCxnSpPr>
              <p:cNvPr id="15623" name="Straight Connector 15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4" name="Straight Connector 15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3" name="Group 15592"/>
            <p:cNvGrpSpPr/>
            <p:nvPr/>
          </p:nvGrpSpPr>
          <p:grpSpPr>
            <a:xfrm>
              <a:off x="6580645" y="349909"/>
              <a:ext cx="64800" cy="64800"/>
              <a:chOff x="4180032" y="3419476"/>
              <a:chExt cx="64800" cy="64800"/>
            </a:xfrm>
          </p:grpSpPr>
          <p:cxnSp>
            <p:nvCxnSpPr>
              <p:cNvPr id="15621" name="Straight Connector 15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2" name="Straight Connector 15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4" name="Group 15593"/>
            <p:cNvGrpSpPr/>
            <p:nvPr/>
          </p:nvGrpSpPr>
          <p:grpSpPr>
            <a:xfrm>
              <a:off x="7257705" y="349909"/>
              <a:ext cx="64800" cy="64800"/>
              <a:chOff x="4180032" y="3419476"/>
              <a:chExt cx="64800" cy="64800"/>
            </a:xfrm>
          </p:grpSpPr>
          <p:cxnSp>
            <p:nvCxnSpPr>
              <p:cNvPr id="15619" name="Straight Connector 15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20" name="Straight Connector 15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5" name="Group 15594"/>
            <p:cNvGrpSpPr/>
            <p:nvPr/>
          </p:nvGrpSpPr>
          <p:grpSpPr>
            <a:xfrm>
              <a:off x="7934765" y="349909"/>
              <a:ext cx="64800" cy="64800"/>
              <a:chOff x="4180032" y="3419476"/>
              <a:chExt cx="64800" cy="64800"/>
            </a:xfrm>
          </p:grpSpPr>
          <p:cxnSp>
            <p:nvCxnSpPr>
              <p:cNvPr id="15617" name="Straight Connector 15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8" name="Straight Connector 15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6" name="Group 15595"/>
            <p:cNvGrpSpPr/>
            <p:nvPr/>
          </p:nvGrpSpPr>
          <p:grpSpPr>
            <a:xfrm>
              <a:off x="8611825" y="349909"/>
              <a:ext cx="64800" cy="64800"/>
              <a:chOff x="4180032" y="3419476"/>
              <a:chExt cx="64800" cy="64800"/>
            </a:xfrm>
          </p:grpSpPr>
          <p:cxnSp>
            <p:nvCxnSpPr>
              <p:cNvPr id="15615" name="Straight Connector 15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6" name="Straight Connector 15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7" name="Group 15596"/>
            <p:cNvGrpSpPr/>
            <p:nvPr/>
          </p:nvGrpSpPr>
          <p:grpSpPr>
            <a:xfrm>
              <a:off x="1028753" y="349909"/>
              <a:ext cx="64800" cy="64800"/>
              <a:chOff x="4180032" y="3419476"/>
              <a:chExt cx="64800" cy="64800"/>
            </a:xfrm>
          </p:grpSpPr>
          <p:cxnSp>
            <p:nvCxnSpPr>
              <p:cNvPr id="15613" name="Straight Connector 15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4" name="Straight Connector 15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8" name="Group 15597"/>
            <p:cNvGrpSpPr/>
            <p:nvPr/>
          </p:nvGrpSpPr>
          <p:grpSpPr>
            <a:xfrm>
              <a:off x="1841225" y="349909"/>
              <a:ext cx="64800" cy="64800"/>
              <a:chOff x="4180032" y="3419476"/>
              <a:chExt cx="64800" cy="64800"/>
            </a:xfrm>
          </p:grpSpPr>
          <p:cxnSp>
            <p:nvCxnSpPr>
              <p:cNvPr id="15611" name="Straight Connector 156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2" name="Straight Connector 156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99" name="Group 15598"/>
            <p:cNvGrpSpPr/>
            <p:nvPr/>
          </p:nvGrpSpPr>
          <p:grpSpPr>
            <a:xfrm>
              <a:off x="2789109" y="349909"/>
              <a:ext cx="64800" cy="64800"/>
              <a:chOff x="4180032" y="3419476"/>
              <a:chExt cx="64800" cy="64800"/>
            </a:xfrm>
          </p:grpSpPr>
          <p:cxnSp>
            <p:nvCxnSpPr>
              <p:cNvPr id="15609" name="Straight Connector 156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10" name="Straight Connector 156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00" name="Group 15599"/>
            <p:cNvGrpSpPr/>
            <p:nvPr/>
          </p:nvGrpSpPr>
          <p:grpSpPr>
            <a:xfrm>
              <a:off x="1976637" y="349909"/>
              <a:ext cx="64800" cy="64800"/>
              <a:chOff x="4180032" y="3419476"/>
              <a:chExt cx="64800" cy="64800"/>
            </a:xfrm>
          </p:grpSpPr>
          <p:cxnSp>
            <p:nvCxnSpPr>
              <p:cNvPr id="15607" name="Straight Connector 156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08" name="Straight Connector 156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01" name="Group 15600"/>
            <p:cNvGrpSpPr/>
            <p:nvPr/>
          </p:nvGrpSpPr>
          <p:grpSpPr>
            <a:xfrm>
              <a:off x="2924521" y="349909"/>
              <a:ext cx="64800" cy="64800"/>
              <a:chOff x="4180032" y="3419476"/>
              <a:chExt cx="64800" cy="64800"/>
            </a:xfrm>
          </p:grpSpPr>
          <p:cxnSp>
            <p:nvCxnSpPr>
              <p:cNvPr id="15605" name="Straight Connector 156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06" name="Straight Connector 156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02" name="Group 15601"/>
            <p:cNvGrpSpPr/>
            <p:nvPr/>
          </p:nvGrpSpPr>
          <p:grpSpPr>
            <a:xfrm>
              <a:off x="3059933" y="349909"/>
              <a:ext cx="64800" cy="64800"/>
              <a:chOff x="4180032" y="3419476"/>
              <a:chExt cx="64800" cy="64800"/>
            </a:xfrm>
          </p:grpSpPr>
          <p:cxnSp>
            <p:nvCxnSpPr>
              <p:cNvPr id="15603" name="Straight Connector 156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04" name="Straight Connector 156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729" name="Group 15728"/>
          <p:cNvGrpSpPr/>
          <p:nvPr/>
        </p:nvGrpSpPr>
        <p:grpSpPr>
          <a:xfrm>
            <a:off x="468924" y="4030601"/>
            <a:ext cx="11280435" cy="64800"/>
            <a:chOff x="351693" y="349909"/>
            <a:chExt cx="8460326" cy="64800"/>
          </a:xfrm>
        </p:grpSpPr>
        <p:grpSp>
          <p:nvGrpSpPr>
            <p:cNvPr id="15730" name="Group 15729"/>
            <p:cNvGrpSpPr/>
            <p:nvPr/>
          </p:nvGrpSpPr>
          <p:grpSpPr>
            <a:xfrm>
              <a:off x="351693" y="349909"/>
              <a:ext cx="64800" cy="64800"/>
              <a:chOff x="4180032" y="3419476"/>
              <a:chExt cx="64800" cy="64800"/>
            </a:xfrm>
          </p:grpSpPr>
          <p:cxnSp>
            <p:nvCxnSpPr>
              <p:cNvPr id="15917" name="Straight Connector 159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8" name="Straight Connector 159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1" name="Group 15730"/>
            <p:cNvGrpSpPr/>
            <p:nvPr/>
          </p:nvGrpSpPr>
          <p:grpSpPr>
            <a:xfrm>
              <a:off x="487105" y="349909"/>
              <a:ext cx="64800" cy="64800"/>
              <a:chOff x="4180032" y="3419476"/>
              <a:chExt cx="64800" cy="64800"/>
            </a:xfrm>
          </p:grpSpPr>
          <p:cxnSp>
            <p:nvCxnSpPr>
              <p:cNvPr id="15915" name="Straight Connector 159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6" name="Straight Connector 159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2" name="Group 15731"/>
            <p:cNvGrpSpPr/>
            <p:nvPr/>
          </p:nvGrpSpPr>
          <p:grpSpPr>
            <a:xfrm>
              <a:off x="622517" y="349909"/>
              <a:ext cx="64800" cy="64800"/>
              <a:chOff x="4180032" y="3419476"/>
              <a:chExt cx="64800" cy="64800"/>
            </a:xfrm>
          </p:grpSpPr>
          <p:cxnSp>
            <p:nvCxnSpPr>
              <p:cNvPr id="15913" name="Straight Connector 159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4" name="Straight Connector 159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3" name="Group 15732"/>
            <p:cNvGrpSpPr/>
            <p:nvPr/>
          </p:nvGrpSpPr>
          <p:grpSpPr>
            <a:xfrm>
              <a:off x="1164165" y="349909"/>
              <a:ext cx="64800" cy="64800"/>
              <a:chOff x="4180032" y="3419476"/>
              <a:chExt cx="64800" cy="64800"/>
            </a:xfrm>
          </p:grpSpPr>
          <p:cxnSp>
            <p:nvCxnSpPr>
              <p:cNvPr id="15911" name="Straight Connector 159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2" name="Straight Connector 159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4" name="Group 15733"/>
            <p:cNvGrpSpPr/>
            <p:nvPr/>
          </p:nvGrpSpPr>
          <p:grpSpPr>
            <a:xfrm>
              <a:off x="2112049" y="349909"/>
              <a:ext cx="64800" cy="64800"/>
              <a:chOff x="4180032" y="3419476"/>
              <a:chExt cx="64800" cy="64800"/>
            </a:xfrm>
          </p:grpSpPr>
          <p:cxnSp>
            <p:nvCxnSpPr>
              <p:cNvPr id="15909" name="Straight Connector 159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10" name="Straight Connector 159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5" name="Group 15734"/>
            <p:cNvGrpSpPr/>
            <p:nvPr/>
          </p:nvGrpSpPr>
          <p:grpSpPr>
            <a:xfrm>
              <a:off x="3195345" y="349909"/>
              <a:ext cx="64800" cy="64800"/>
              <a:chOff x="4180032" y="3419476"/>
              <a:chExt cx="64800" cy="64800"/>
            </a:xfrm>
          </p:grpSpPr>
          <p:cxnSp>
            <p:nvCxnSpPr>
              <p:cNvPr id="15907" name="Straight Connector 159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8" name="Straight Connector 159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6" name="Group 15735"/>
            <p:cNvGrpSpPr/>
            <p:nvPr/>
          </p:nvGrpSpPr>
          <p:grpSpPr>
            <a:xfrm>
              <a:off x="3872405" y="349909"/>
              <a:ext cx="64800" cy="64800"/>
              <a:chOff x="4180032" y="3419476"/>
              <a:chExt cx="64800" cy="64800"/>
            </a:xfrm>
          </p:grpSpPr>
          <p:cxnSp>
            <p:nvCxnSpPr>
              <p:cNvPr id="15905" name="Straight Connector 159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6" name="Straight Connector 159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7" name="Group 15736"/>
            <p:cNvGrpSpPr/>
            <p:nvPr/>
          </p:nvGrpSpPr>
          <p:grpSpPr>
            <a:xfrm>
              <a:off x="4955701" y="349909"/>
              <a:ext cx="64800" cy="64800"/>
              <a:chOff x="4180032" y="3419476"/>
              <a:chExt cx="64800" cy="64800"/>
            </a:xfrm>
          </p:grpSpPr>
          <p:cxnSp>
            <p:nvCxnSpPr>
              <p:cNvPr id="15903" name="Straight Connector 159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4" name="Straight Connector 159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8" name="Group 15737"/>
            <p:cNvGrpSpPr/>
            <p:nvPr/>
          </p:nvGrpSpPr>
          <p:grpSpPr>
            <a:xfrm>
              <a:off x="5632761" y="349909"/>
              <a:ext cx="64800" cy="64800"/>
              <a:chOff x="4180032" y="3419476"/>
              <a:chExt cx="64800" cy="64800"/>
            </a:xfrm>
          </p:grpSpPr>
          <p:cxnSp>
            <p:nvCxnSpPr>
              <p:cNvPr id="15901" name="Straight Connector 159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2" name="Straight Connector 159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39" name="Group 15738"/>
            <p:cNvGrpSpPr/>
            <p:nvPr/>
          </p:nvGrpSpPr>
          <p:grpSpPr>
            <a:xfrm>
              <a:off x="6038997" y="349909"/>
              <a:ext cx="64800" cy="64800"/>
              <a:chOff x="4180032" y="3419476"/>
              <a:chExt cx="64800" cy="64800"/>
            </a:xfrm>
          </p:grpSpPr>
          <p:cxnSp>
            <p:nvCxnSpPr>
              <p:cNvPr id="15899" name="Straight Connector 158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00" name="Straight Connector 158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0" name="Group 15739"/>
            <p:cNvGrpSpPr/>
            <p:nvPr/>
          </p:nvGrpSpPr>
          <p:grpSpPr>
            <a:xfrm>
              <a:off x="6716057" y="349909"/>
              <a:ext cx="64800" cy="64800"/>
              <a:chOff x="4180032" y="3419476"/>
              <a:chExt cx="64800" cy="64800"/>
            </a:xfrm>
          </p:grpSpPr>
          <p:cxnSp>
            <p:nvCxnSpPr>
              <p:cNvPr id="15897" name="Straight Connector 158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8" name="Straight Connector 158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1" name="Group 15740"/>
            <p:cNvGrpSpPr/>
            <p:nvPr/>
          </p:nvGrpSpPr>
          <p:grpSpPr>
            <a:xfrm>
              <a:off x="7393117" y="349909"/>
              <a:ext cx="64800" cy="64800"/>
              <a:chOff x="4180032" y="3419476"/>
              <a:chExt cx="64800" cy="64800"/>
            </a:xfrm>
          </p:grpSpPr>
          <p:cxnSp>
            <p:nvCxnSpPr>
              <p:cNvPr id="15895" name="Straight Connector 158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6" name="Straight Connector 158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2" name="Group 15741"/>
            <p:cNvGrpSpPr/>
            <p:nvPr/>
          </p:nvGrpSpPr>
          <p:grpSpPr>
            <a:xfrm>
              <a:off x="8070177" y="349909"/>
              <a:ext cx="64800" cy="64800"/>
              <a:chOff x="4180032" y="3419476"/>
              <a:chExt cx="64800" cy="64800"/>
            </a:xfrm>
          </p:grpSpPr>
          <p:cxnSp>
            <p:nvCxnSpPr>
              <p:cNvPr id="15893" name="Straight Connector 158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4" name="Straight Connector 158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3" name="Group 15742"/>
            <p:cNvGrpSpPr/>
            <p:nvPr/>
          </p:nvGrpSpPr>
          <p:grpSpPr>
            <a:xfrm>
              <a:off x="8747219" y="349909"/>
              <a:ext cx="64800" cy="64800"/>
              <a:chOff x="4180032" y="3419476"/>
              <a:chExt cx="64800" cy="64800"/>
            </a:xfrm>
          </p:grpSpPr>
          <p:cxnSp>
            <p:nvCxnSpPr>
              <p:cNvPr id="15891" name="Straight Connector 158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2" name="Straight Connector 158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4" name="Group 15743"/>
            <p:cNvGrpSpPr/>
            <p:nvPr/>
          </p:nvGrpSpPr>
          <p:grpSpPr>
            <a:xfrm>
              <a:off x="1299577" y="349909"/>
              <a:ext cx="64800" cy="64800"/>
              <a:chOff x="4180032" y="3419476"/>
              <a:chExt cx="64800" cy="64800"/>
            </a:xfrm>
          </p:grpSpPr>
          <p:cxnSp>
            <p:nvCxnSpPr>
              <p:cNvPr id="15889" name="Straight Connector 158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90" name="Straight Connector 158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5" name="Group 15744"/>
            <p:cNvGrpSpPr/>
            <p:nvPr/>
          </p:nvGrpSpPr>
          <p:grpSpPr>
            <a:xfrm>
              <a:off x="2247461" y="349909"/>
              <a:ext cx="64800" cy="64800"/>
              <a:chOff x="4180032" y="3419476"/>
              <a:chExt cx="64800" cy="64800"/>
            </a:xfrm>
          </p:grpSpPr>
          <p:cxnSp>
            <p:nvCxnSpPr>
              <p:cNvPr id="15887" name="Straight Connector 158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8" name="Straight Connector 158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6" name="Group 15745"/>
            <p:cNvGrpSpPr/>
            <p:nvPr/>
          </p:nvGrpSpPr>
          <p:grpSpPr>
            <a:xfrm>
              <a:off x="3330757" y="349909"/>
              <a:ext cx="64800" cy="64800"/>
              <a:chOff x="4180032" y="3419476"/>
              <a:chExt cx="64800" cy="64800"/>
            </a:xfrm>
          </p:grpSpPr>
          <p:cxnSp>
            <p:nvCxnSpPr>
              <p:cNvPr id="15885" name="Straight Connector 158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6" name="Straight Connector 158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7" name="Group 15746"/>
            <p:cNvGrpSpPr/>
            <p:nvPr/>
          </p:nvGrpSpPr>
          <p:grpSpPr>
            <a:xfrm>
              <a:off x="4007817" y="349909"/>
              <a:ext cx="64800" cy="64800"/>
              <a:chOff x="4180032" y="3419476"/>
              <a:chExt cx="64800" cy="64800"/>
            </a:xfrm>
          </p:grpSpPr>
          <p:cxnSp>
            <p:nvCxnSpPr>
              <p:cNvPr id="15883" name="Straight Connector 158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4" name="Straight Connector 158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8" name="Group 15747"/>
            <p:cNvGrpSpPr/>
            <p:nvPr/>
          </p:nvGrpSpPr>
          <p:grpSpPr>
            <a:xfrm>
              <a:off x="4414053" y="349909"/>
              <a:ext cx="64800" cy="64800"/>
              <a:chOff x="4180032" y="3419476"/>
              <a:chExt cx="64800" cy="64800"/>
            </a:xfrm>
          </p:grpSpPr>
          <p:cxnSp>
            <p:nvCxnSpPr>
              <p:cNvPr id="15881" name="Straight Connector 158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2" name="Straight Connector 158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49" name="Group 15748"/>
            <p:cNvGrpSpPr/>
            <p:nvPr/>
          </p:nvGrpSpPr>
          <p:grpSpPr>
            <a:xfrm>
              <a:off x="5091113" y="349909"/>
              <a:ext cx="64800" cy="64800"/>
              <a:chOff x="4180032" y="3419476"/>
              <a:chExt cx="64800" cy="64800"/>
            </a:xfrm>
          </p:grpSpPr>
          <p:cxnSp>
            <p:nvCxnSpPr>
              <p:cNvPr id="15879" name="Straight Connector 158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80" name="Straight Connector 158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0" name="Group 15749"/>
            <p:cNvGrpSpPr/>
            <p:nvPr/>
          </p:nvGrpSpPr>
          <p:grpSpPr>
            <a:xfrm>
              <a:off x="6174409" y="349909"/>
              <a:ext cx="64800" cy="64800"/>
              <a:chOff x="4180032" y="3419476"/>
              <a:chExt cx="64800" cy="64800"/>
            </a:xfrm>
          </p:grpSpPr>
          <p:cxnSp>
            <p:nvCxnSpPr>
              <p:cNvPr id="15877" name="Straight Connector 158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8" name="Straight Connector 158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1" name="Group 15750"/>
            <p:cNvGrpSpPr/>
            <p:nvPr/>
          </p:nvGrpSpPr>
          <p:grpSpPr>
            <a:xfrm>
              <a:off x="6851469" y="349909"/>
              <a:ext cx="64800" cy="64800"/>
              <a:chOff x="4180032" y="3419476"/>
              <a:chExt cx="64800" cy="64800"/>
            </a:xfrm>
          </p:grpSpPr>
          <p:cxnSp>
            <p:nvCxnSpPr>
              <p:cNvPr id="15875" name="Straight Connector 158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6" name="Straight Connector 158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2" name="Group 15751"/>
            <p:cNvGrpSpPr/>
            <p:nvPr/>
          </p:nvGrpSpPr>
          <p:grpSpPr>
            <a:xfrm>
              <a:off x="7528529" y="349909"/>
              <a:ext cx="64800" cy="64800"/>
              <a:chOff x="4180032" y="3419476"/>
              <a:chExt cx="64800" cy="64800"/>
            </a:xfrm>
          </p:grpSpPr>
          <p:cxnSp>
            <p:nvCxnSpPr>
              <p:cNvPr id="15873" name="Straight Connector 158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4" name="Straight Connector 158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3" name="Group 15752"/>
            <p:cNvGrpSpPr/>
            <p:nvPr/>
          </p:nvGrpSpPr>
          <p:grpSpPr>
            <a:xfrm>
              <a:off x="8205589" y="349909"/>
              <a:ext cx="64800" cy="64800"/>
              <a:chOff x="4180032" y="3419476"/>
              <a:chExt cx="64800" cy="64800"/>
            </a:xfrm>
          </p:grpSpPr>
          <p:cxnSp>
            <p:nvCxnSpPr>
              <p:cNvPr id="15871" name="Straight Connector 158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2" name="Straight Connector 158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4" name="Group 15753"/>
            <p:cNvGrpSpPr/>
            <p:nvPr/>
          </p:nvGrpSpPr>
          <p:grpSpPr>
            <a:xfrm>
              <a:off x="757929" y="349909"/>
              <a:ext cx="64800" cy="64800"/>
              <a:chOff x="4180032" y="3419476"/>
              <a:chExt cx="64800" cy="64800"/>
            </a:xfrm>
          </p:grpSpPr>
          <p:cxnSp>
            <p:nvCxnSpPr>
              <p:cNvPr id="15869" name="Straight Connector 158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70" name="Straight Connector 158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5" name="Group 15754"/>
            <p:cNvGrpSpPr/>
            <p:nvPr/>
          </p:nvGrpSpPr>
          <p:grpSpPr>
            <a:xfrm>
              <a:off x="1434989" y="349909"/>
              <a:ext cx="64800" cy="64800"/>
              <a:chOff x="4180032" y="3419476"/>
              <a:chExt cx="64800" cy="64800"/>
            </a:xfrm>
          </p:grpSpPr>
          <p:cxnSp>
            <p:nvCxnSpPr>
              <p:cNvPr id="15867" name="Straight Connector 15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8" name="Straight Connector 15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6" name="Group 15755"/>
            <p:cNvGrpSpPr/>
            <p:nvPr/>
          </p:nvGrpSpPr>
          <p:grpSpPr>
            <a:xfrm>
              <a:off x="2382873" y="349909"/>
              <a:ext cx="64800" cy="64800"/>
              <a:chOff x="4180032" y="3419476"/>
              <a:chExt cx="64800" cy="64800"/>
            </a:xfrm>
          </p:grpSpPr>
          <p:cxnSp>
            <p:nvCxnSpPr>
              <p:cNvPr id="15865" name="Straight Connector 15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6" name="Straight Connector 15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7" name="Group 15756"/>
            <p:cNvGrpSpPr/>
            <p:nvPr/>
          </p:nvGrpSpPr>
          <p:grpSpPr>
            <a:xfrm>
              <a:off x="3466169" y="349909"/>
              <a:ext cx="64800" cy="64800"/>
              <a:chOff x="4180032" y="3419476"/>
              <a:chExt cx="64800" cy="64800"/>
            </a:xfrm>
          </p:grpSpPr>
          <p:cxnSp>
            <p:nvCxnSpPr>
              <p:cNvPr id="15863" name="Straight Connector 15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4" name="Straight Connector 15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8" name="Group 15757"/>
            <p:cNvGrpSpPr/>
            <p:nvPr/>
          </p:nvGrpSpPr>
          <p:grpSpPr>
            <a:xfrm>
              <a:off x="4143229" y="349909"/>
              <a:ext cx="64800" cy="64800"/>
              <a:chOff x="4180032" y="3419476"/>
              <a:chExt cx="64800" cy="64800"/>
            </a:xfrm>
          </p:grpSpPr>
          <p:cxnSp>
            <p:nvCxnSpPr>
              <p:cNvPr id="15861" name="Straight Connector 15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2" name="Straight Connector 15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59" name="Group 15758"/>
            <p:cNvGrpSpPr/>
            <p:nvPr/>
          </p:nvGrpSpPr>
          <p:grpSpPr>
            <a:xfrm>
              <a:off x="4549465" y="349909"/>
              <a:ext cx="64800" cy="64800"/>
              <a:chOff x="4180032" y="3419476"/>
              <a:chExt cx="64800" cy="64800"/>
            </a:xfrm>
          </p:grpSpPr>
          <p:cxnSp>
            <p:nvCxnSpPr>
              <p:cNvPr id="15859" name="Straight Connector 15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60" name="Straight Connector 15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0" name="Group 15759"/>
            <p:cNvGrpSpPr/>
            <p:nvPr/>
          </p:nvGrpSpPr>
          <p:grpSpPr>
            <a:xfrm>
              <a:off x="5226525" y="349909"/>
              <a:ext cx="64800" cy="64800"/>
              <a:chOff x="4180032" y="3419476"/>
              <a:chExt cx="64800" cy="64800"/>
            </a:xfrm>
          </p:grpSpPr>
          <p:cxnSp>
            <p:nvCxnSpPr>
              <p:cNvPr id="15857" name="Straight Connector 15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8" name="Straight Connector 15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1" name="Group 15760"/>
            <p:cNvGrpSpPr/>
            <p:nvPr/>
          </p:nvGrpSpPr>
          <p:grpSpPr>
            <a:xfrm>
              <a:off x="6309821" y="349909"/>
              <a:ext cx="64800" cy="64800"/>
              <a:chOff x="4180032" y="3419476"/>
              <a:chExt cx="64800" cy="64800"/>
            </a:xfrm>
          </p:grpSpPr>
          <p:cxnSp>
            <p:nvCxnSpPr>
              <p:cNvPr id="15855" name="Straight Connector 15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6" name="Straight Connector 15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2" name="Group 15761"/>
            <p:cNvGrpSpPr/>
            <p:nvPr/>
          </p:nvGrpSpPr>
          <p:grpSpPr>
            <a:xfrm>
              <a:off x="6986881" y="349909"/>
              <a:ext cx="64800" cy="64800"/>
              <a:chOff x="4180032" y="3419476"/>
              <a:chExt cx="64800" cy="64800"/>
            </a:xfrm>
          </p:grpSpPr>
          <p:cxnSp>
            <p:nvCxnSpPr>
              <p:cNvPr id="15853" name="Straight Connector 15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4" name="Straight Connector 15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3" name="Group 15762"/>
            <p:cNvGrpSpPr/>
            <p:nvPr/>
          </p:nvGrpSpPr>
          <p:grpSpPr>
            <a:xfrm>
              <a:off x="7663941" y="349909"/>
              <a:ext cx="64800" cy="64800"/>
              <a:chOff x="4180032" y="3419476"/>
              <a:chExt cx="64800" cy="64800"/>
            </a:xfrm>
          </p:grpSpPr>
          <p:cxnSp>
            <p:nvCxnSpPr>
              <p:cNvPr id="15851" name="Straight Connector 15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2" name="Straight Connector 15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4" name="Group 15763"/>
            <p:cNvGrpSpPr/>
            <p:nvPr/>
          </p:nvGrpSpPr>
          <p:grpSpPr>
            <a:xfrm>
              <a:off x="8341001" y="349909"/>
              <a:ext cx="64800" cy="64800"/>
              <a:chOff x="4180032" y="3419476"/>
              <a:chExt cx="64800" cy="64800"/>
            </a:xfrm>
          </p:grpSpPr>
          <p:cxnSp>
            <p:nvCxnSpPr>
              <p:cNvPr id="15849" name="Straight Connector 15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50" name="Straight Connector 15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5" name="Group 15764"/>
            <p:cNvGrpSpPr/>
            <p:nvPr/>
          </p:nvGrpSpPr>
          <p:grpSpPr>
            <a:xfrm>
              <a:off x="893341" y="349909"/>
              <a:ext cx="64800" cy="64800"/>
              <a:chOff x="4180032" y="3419476"/>
              <a:chExt cx="64800" cy="64800"/>
            </a:xfrm>
          </p:grpSpPr>
          <p:cxnSp>
            <p:nvCxnSpPr>
              <p:cNvPr id="15847" name="Straight Connector 15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8" name="Straight Connector 15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6" name="Group 15765"/>
            <p:cNvGrpSpPr/>
            <p:nvPr/>
          </p:nvGrpSpPr>
          <p:grpSpPr>
            <a:xfrm>
              <a:off x="1570401" y="349909"/>
              <a:ext cx="64800" cy="64800"/>
              <a:chOff x="4180032" y="3419476"/>
              <a:chExt cx="64800" cy="64800"/>
            </a:xfrm>
          </p:grpSpPr>
          <p:cxnSp>
            <p:nvCxnSpPr>
              <p:cNvPr id="15845" name="Straight Connector 15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6" name="Straight Connector 15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7" name="Group 15766"/>
            <p:cNvGrpSpPr/>
            <p:nvPr/>
          </p:nvGrpSpPr>
          <p:grpSpPr>
            <a:xfrm>
              <a:off x="2518285" y="349909"/>
              <a:ext cx="64800" cy="64800"/>
              <a:chOff x="4180032" y="3419476"/>
              <a:chExt cx="64800" cy="64800"/>
            </a:xfrm>
          </p:grpSpPr>
          <p:cxnSp>
            <p:nvCxnSpPr>
              <p:cNvPr id="15843" name="Straight Connector 15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4" name="Straight Connector 15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8" name="Group 15767"/>
            <p:cNvGrpSpPr/>
            <p:nvPr/>
          </p:nvGrpSpPr>
          <p:grpSpPr>
            <a:xfrm>
              <a:off x="3601581" y="349909"/>
              <a:ext cx="64800" cy="64800"/>
              <a:chOff x="4180032" y="3419476"/>
              <a:chExt cx="64800" cy="64800"/>
            </a:xfrm>
          </p:grpSpPr>
          <p:cxnSp>
            <p:nvCxnSpPr>
              <p:cNvPr id="15841" name="Straight Connector 158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2" name="Straight Connector 158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69" name="Group 15768"/>
            <p:cNvGrpSpPr/>
            <p:nvPr/>
          </p:nvGrpSpPr>
          <p:grpSpPr>
            <a:xfrm>
              <a:off x="4684877" y="349909"/>
              <a:ext cx="64800" cy="64800"/>
              <a:chOff x="4180032" y="3419476"/>
              <a:chExt cx="64800" cy="64800"/>
            </a:xfrm>
          </p:grpSpPr>
          <p:cxnSp>
            <p:nvCxnSpPr>
              <p:cNvPr id="15839" name="Straight Connector 158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40" name="Straight Connector 158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0" name="Group 15769"/>
            <p:cNvGrpSpPr/>
            <p:nvPr/>
          </p:nvGrpSpPr>
          <p:grpSpPr>
            <a:xfrm>
              <a:off x="5361937" y="349909"/>
              <a:ext cx="64800" cy="64800"/>
              <a:chOff x="4180032" y="3419476"/>
              <a:chExt cx="64800" cy="64800"/>
            </a:xfrm>
          </p:grpSpPr>
          <p:cxnSp>
            <p:nvCxnSpPr>
              <p:cNvPr id="15837" name="Straight Connector 158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8" name="Straight Connector 158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1" name="Group 15770"/>
            <p:cNvGrpSpPr/>
            <p:nvPr/>
          </p:nvGrpSpPr>
          <p:grpSpPr>
            <a:xfrm>
              <a:off x="5768173" y="349909"/>
              <a:ext cx="64800" cy="64800"/>
              <a:chOff x="4180032" y="3419476"/>
              <a:chExt cx="64800" cy="64800"/>
            </a:xfrm>
          </p:grpSpPr>
          <p:cxnSp>
            <p:nvCxnSpPr>
              <p:cNvPr id="15835" name="Straight Connector 158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6" name="Straight Connector 158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2" name="Group 15771"/>
            <p:cNvGrpSpPr/>
            <p:nvPr/>
          </p:nvGrpSpPr>
          <p:grpSpPr>
            <a:xfrm>
              <a:off x="6445233" y="349909"/>
              <a:ext cx="64800" cy="64800"/>
              <a:chOff x="4180032" y="3419476"/>
              <a:chExt cx="64800" cy="64800"/>
            </a:xfrm>
          </p:grpSpPr>
          <p:cxnSp>
            <p:nvCxnSpPr>
              <p:cNvPr id="15833" name="Straight Connector 158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4" name="Straight Connector 158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3" name="Group 15772"/>
            <p:cNvGrpSpPr/>
            <p:nvPr/>
          </p:nvGrpSpPr>
          <p:grpSpPr>
            <a:xfrm>
              <a:off x="7122293" y="349909"/>
              <a:ext cx="64800" cy="64800"/>
              <a:chOff x="4180032" y="3419476"/>
              <a:chExt cx="64800" cy="64800"/>
            </a:xfrm>
          </p:grpSpPr>
          <p:cxnSp>
            <p:nvCxnSpPr>
              <p:cNvPr id="15831" name="Straight Connector 158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2" name="Straight Connector 158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4" name="Group 15773"/>
            <p:cNvGrpSpPr/>
            <p:nvPr/>
          </p:nvGrpSpPr>
          <p:grpSpPr>
            <a:xfrm>
              <a:off x="7799353" y="349909"/>
              <a:ext cx="64800" cy="64800"/>
              <a:chOff x="4180032" y="3419476"/>
              <a:chExt cx="64800" cy="64800"/>
            </a:xfrm>
          </p:grpSpPr>
          <p:cxnSp>
            <p:nvCxnSpPr>
              <p:cNvPr id="15829" name="Straight Connector 158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30" name="Straight Connector 158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5" name="Group 15774"/>
            <p:cNvGrpSpPr/>
            <p:nvPr/>
          </p:nvGrpSpPr>
          <p:grpSpPr>
            <a:xfrm>
              <a:off x="8476413" y="349909"/>
              <a:ext cx="64800" cy="64800"/>
              <a:chOff x="4180032" y="3419476"/>
              <a:chExt cx="64800" cy="64800"/>
            </a:xfrm>
          </p:grpSpPr>
          <p:cxnSp>
            <p:nvCxnSpPr>
              <p:cNvPr id="15827" name="Straight Connector 15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8" name="Straight Connector 15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6" name="Group 15775"/>
            <p:cNvGrpSpPr/>
            <p:nvPr/>
          </p:nvGrpSpPr>
          <p:grpSpPr>
            <a:xfrm>
              <a:off x="1705813" y="349909"/>
              <a:ext cx="64800" cy="64800"/>
              <a:chOff x="4180032" y="3419476"/>
              <a:chExt cx="64800" cy="64800"/>
            </a:xfrm>
          </p:grpSpPr>
          <p:cxnSp>
            <p:nvCxnSpPr>
              <p:cNvPr id="15825" name="Straight Connector 15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6" name="Straight Connector 15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7" name="Group 15776"/>
            <p:cNvGrpSpPr/>
            <p:nvPr/>
          </p:nvGrpSpPr>
          <p:grpSpPr>
            <a:xfrm>
              <a:off x="2653697" y="349909"/>
              <a:ext cx="64800" cy="64800"/>
              <a:chOff x="4180032" y="3419476"/>
              <a:chExt cx="64800" cy="64800"/>
            </a:xfrm>
          </p:grpSpPr>
          <p:cxnSp>
            <p:nvCxnSpPr>
              <p:cNvPr id="15823" name="Straight Connector 15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4" name="Straight Connector 15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8" name="Group 15777"/>
            <p:cNvGrpSpPr/>
            <p:nvPr/>
          </p:nvGrpSpPr>
          <p:grpSpPr>
            <a:xfrm>
              <a:off x="3736993" y="349909"/>
              <a:ext cx="64800" cy="64800"/>
              <a:chOff x="4180032" y="3419476"/>
              <a:chExt cx="64800" cy="64800"/>
            </a:xfrm>
          </p:grpSpPr>
          <p:cxnSp>
            <p:nvCxnSpPr>
              <p:cNvPr id="15821" name="Straight Connector 15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2" name="Straight Connector 15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79" name="Group 15778"/>
            <p:cNvGrpSpPr/>
            <p:nvPr/>
          </p:nvGrpSpPr>
          <p:grpSpPr>
            <a:xfrm>
              <a:off x="4278641" y="349909"/>
              <a:ext cx="64800" cy="64800"/>
              <a:chOff x="4180032" y="3419476"/>
              <a:chExt cx="64800" cy="64800"/>
            </a:xfrm>
          </p:grpSpPr>
          <p:cxnSp>
            <p:nvCxnSpPr>
              <p:cNvPr id="15819" name="Straight Connector 15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20" name="Straight Connector 15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0" name="Group 15779"/>
            <p:cNvGrpSpPr/>
            <p:nvPr/>
          </p:nvGrpSpPr>
          <p:grpSpPr>
            <a:xfrm>
              <a:off x="4820289" y="349909"/>
              <a:ext cx="64800" cy="64800"/>
              <a:chOff x="4180032" y="3419476"/>
              <a:chExt cx="64800" cy="64800"/>
            </a:xfrm>
          </p:grpSpPr>
          <p:cxnSp>
            <p:nvCxnSpPr>
              <p:cNvPr id="15817" name="Straight Connector 15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8" name="Straight Connector 15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1" name="Group 15780"/>
            <p:cNvGrpSpPr/>
            <p:nvPr/>
          </p:nvGrpSpPr>
          <p:grpSpPr>
            <a:xfrm>
              <a:off x="5497349" y="349909"/>
              <a:ext cx="64800" cy="64800"/>
              <a:chOff x="4180032" y="3419476"/>
              <a:chExt cx="64800" cy="64800"/>
            </a:xfrm>
          </p:grpSpPr>
          <p:cxnSp>
            <p:nvCxnSpPr>
              <p:cNvPr id="15815" name="Straight Connector 15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6" name="Straight Connector 15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2" name="Group 15781"/>
            <p:cNvGrpSpPr/>
            <p:nvPr/>
          </p:nvGrpSpPr>
          <p:grpSpPr>
            <a:xfrm>
              <a:off x="5903585" y="349909"/>
              <a:ext cx="64800" cy="64800"/>
              <a:chOff x="4180032" y="3419476"/>
              <a:chExt cx="64800" cy="64800"/>
            </a:xfrm>
          </p:grpSpPr>
          <p:cxnSp>
            <p:nvCxnSpPr>
              <p:cNvPr id="15813" name="Straight Connector 15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4" name="Straight Connector 15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3" name="Group 15782"/>
            <p:cNvGrpSpPr/>
            <p:nvPr/>
          </p:nvGrpSpPr>
          <p:grpSpPr>
            <a:xfrm>
              <a:off x="6580645" y="349909"/>
              <a:ext cx="64800" cy="64800"/>
              <a:chOff x="4180032" y="3419476"/>
              <a:chExt cx="64800" cy="64800"/>
            </a:xfrm>
          </p:grpSpPr>
          <p:cxnSp>
            <p:nvCxnSpPr>
              <p:cNvPr id="15811" name="Straight Connector 15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2" name="Straight Connector 15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4" name="Group 15783"/>
            <p:cNvGrpSpPr/>
            <p:nvPr/>
          </p:nvGrpSpPr>
          <p:grpSpPr>
            <a:xfrm>
              <a:off x="7257705" y="349909"/>
              <a:ext cx="64800" cy="64800"/>
              <a:chOff x="4180032" y="3419476"/>
              <a:chExt cx="64800" cy="64800"/>
            </a:xfrm>
          </p:grpSpPr>
          <p:cxnSp>
            <p:nvCxnSpPr>
              <p:cNvPr id="15809" name="Straight Connector 15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10" name="Straight Connector 15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5" name="Group 15784"/>
            <p:cNvGrpSpPr/>
            <p:nvPr/>
          </p:nvGrpSpPr>
          <p:grpSpPr>
            <a:xfrm>
              <a:off x="7934765" y="349909"/>
              <a:ext cx="64800" cy="64800"/>
              <a:chOff x="4180032" y="3419476"/>
              <a:chExt cx="64800" cy="64800"/>
            </a:xfrm>
          </p:grpSpPr>
          <p:cxnSp>
            <p:nvCxnSpPr>
              <p:cNvPr id="15807" name="Straight Connector 15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8" name="Straight Connector 15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6" name="Group 15785"/>
            <p:cNvGrpSpPr/>
            <p:nvPr/>
          </p:nvGrpSpPr>
          <p:grpSpPr>
            <a:xfrm>
              <a:off x="8611825" y="349909"/>
              <a:ext cx="64800" cy="64800"/>
              <a:chOff x="4180032" y="3419476"/>
              <a:chExt cx="64800" cy="64800"/>
            </a:xfrm>
          </p:grpSpPr>
          <p:cxnSp>
            <p:nvCxnSpPr>
              <p:cNvPr id="15805" name="Straight Connector 15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6" name="Straight Connector 15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7" name="Group 15786"/>
            <p:cNvGrpSpPr/>
            <p:nvPr/>
          </p:nvGrpSpPr>
          <p:grpSpPr>
            <a:xfrm>
              <a:off x="1028753" y="349909"/>
              <a:ext cx="64800" cy="64800"/>
              <a:chOff x="4180032" y="3419476"/>
              <a:chExt cx="64800" cy="64800"/>
            </a:xfrm>
          </p:grpSpPr>
          <p:cxnSp>
            <p:nvCxnSpPr>
              <p:cNvPr id="15803" name="Straight Connector 15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4" name="Straight Connector 15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8" name="Group 15787"/>
            <p:cNvGrpSpPr/>
            <p:nvPr/>
          </p:nvGrpSpPr>
          <p:grpSpPr>
            <a:xfrm>
              <a:off x="1841225" y="349909"/>
              <a:ext cx="64800" cy="64800"/>
              <a:chOff x="4180032" y="3419476"/>
              <a:chExt cx="64800" cy="64800"/>
            </a:xfrm>
          </p:grpSpPr>
          <p:cxnSp>
            <p:nvCxnSpPr>
              <p:cNvPr id="15801" name="Straight Connector 158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2" name="Straight Connector 158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89" name="Group 15788"/>
            <p:cNvGrpSpPr/>
            <p:nvPr/>
          </p:nvGrpSpPr>
          <p:grpSpPr>
            <a:xfrm>
              <a:off x="2789109" y="349909"/>
              <a:ext cx="64800" cy="64800"/>
              <a:chOff x="4180032" y="3419476"/>
              <a:chExt cx="64800" cy="64800"/>
            </a:xfrm>
          </p:grpSpPr>
          <p:cxnSp>
            <p:nvCxnSpPr>
              <p:cNvPr id="15799" name="Straight Connector 157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00" name="Straight Connector 157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90" name="Group 15789"/>
            <p:cNvGrpSpPr/>
            <p:nvPr/>
          </p:nvGrpSpPr>
          <p:grpSpPr>
            <a:xfrm>
              <a:off x="1976637" y="349909"/>
              <a:ext cx="64800" cy="64800"/>
              <a:chOff x="4180032" y="3419476"/>
              <a:chExt cx="64800" cy="64800"/>
            </a:xfrm>
          </p:grpSpPr>
          <p:cxnSp>
            <p:nvCxnSpPr>
              <p:cNvPr id="15797" name="Straight Connector 157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98" name="Straight Connector 157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91" name="Group 15790"/>
            <p:cNvGrpSpPr/>
            <p:nvPr/>
          </p:nvGrpSpPr>
          <p:grpSpPr>
            <a:xfrm>
              <a:off x="2924521" y="349909"/>
              <a:ext cx="64800" cy="64800"/>
              <a:chOff x="4180032" y="3419476"/>
              <a:chExt cx="64800" cy="64800"/>
            </a:xfrm>
          </p:grpSpPr>
          <p:cxnSp>
            <p:nvCxnSpPr>
              <p:cNvPr id="15795" name="Straight Connector 157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96" name="Straight Connector 157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792" name="Group 15791"/>
            <p:cNvGrpSpPr/>
            <p:nvPr/>
          </p:nvGrpSpPr>
          <p:grpSpPr>
            <a:xfrm>
              <a:off x="3059933" y="349909"/>
              <a:ext cx="64800" cy="64800"/>
              <a:chOff x="4180032" y="3419476"/>
              <a:chExt cx="64800" cy="64800"/>
            </a:xfrm>
          </p:grpSpPr>
          <p:cxnSp>
            <p:nvCxnSpPr>
              <p:cNvPr id="15793" name="Straight Connector 157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94" name="Straight Connector 157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919" name="Group 15918"/>
          <p:cNvGrpSpPr/>
          <p:nvPr/>
        </p:nvGrpSpPr>
        <p:grpSpPr>
          <a:xfrm>
            <a:off x="468924" y="4174442"/>
            <a:ext cx="11280435" cy="64800"/>
            <a:chOff x="351693" y="349909"/>
            <a:chExt cx="8460326" cy="64800"/>
          </a:xfrm>
        </p:grpSpPr>
        <p:grpSp>
          <p:nvGrpSpPr>
            <p:cNvPr id="15920" name="Group 15919"/>
            <p:cNvGrpSpPr/>
            <p:nvPr/>
          </p:nvGrpSpPr>
          <p:grpSpPr>
            <a:xfrm>
              <a:off x="351693" y="349909"/>
              <a:ext cx="64800" cy="64800"/>
              <a:chOff x="4180032" y="3419476"/>
              <a:chExt cx="64800" cy="64800"/>
            </a:xfrm>
          </p:grpSpPr>
          <p:cxnSp>
            <p:nvCxnSpPr>
              <p:cNvPr id="16107" name="Straight Connector 161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8" name="Straight Connector 161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1" name="Group 15920"/>
            <p:cNvGrpSpPr/>
            <p:nvPr/>
          </p:nvGrpSpPr>
          <p:grpSpPr>
            <a:xfrm>
              <a:off x="487105" y="349909"/>
              <a:ext cx="64800" cy="64800"/>
              <a:chOff x="4180032" y="3419476"/>
              <a:chExt cx="64800" cy="64800"/>
            </a:xfrm>
          </p:grpSpPr>
          <p:cxnSp>
            <p:nvCxnSpPr>
              <p:cNvPr id="16105" name="Straight Connector 161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6" name="Straight Connector 161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2" name="Group 15921"/>
            <p:cNvGrpSpPr/>
            <p:nvPr/>
          </p:nvGrpSpPr>
          <p:grpSpPr>
            <a:xfrm>
              <a:off x="622517" y="349909"/>
              <a:ext cx="64800" cy="64800"/>
              <a:chOff x="4180032" y="3419476"/>
              <a:chExt cx="64800" cy="64800"/>
            </a:xfrm>
          </p:grpSpPr>
          <p:cxnSp>
            <p:nvCxnSpPr>
              <p:cNvPr id="16103" name="Straight Connector 161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4" name="Straight Connector 161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3" name="Group 15922"/>
            <p:cNvGrpSpPr/>
            <p:nvPr/>
          </p:nvGrpSpPr>
          <p:grpSpPr>
            <a:xfrm>
              <a:off x="1164165" y="349909"/>
              <a:ext cx="64800" cy="64800"/>
              <a:chOff x="4180032" y="3419476"/>
              <a:chExt cx="64800" cy="64800"/>
            </a:xfrm>
          </p:grpSpPr>
          <p:cxnSp>
            <p:nvCxnSpPr>
              <p:cNvPr id="16101" name="Straight Connector 161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2" name="Straight Connector 161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4" name="Group 15923"/>
            <p:cNvGrpSpPr/>
            <p:nvPr/>
          </p:nvGrpSpPr>
          <p:grpSpPr>
            <a:xfrm>
              <a:off x="2112049" y="349909"/>
              <a:ext cx="64800" cy="64800"/>
              <a:chOff x="4180032" y="3419476"/>
              <a:chExt cx="64800" cy="64800"/>
            </a:xfrm>
          </p:grpSpPr>
          <p:cxnSp>
            <p:nvCxnSpPr>
              <p:cNvPr id="16099" name="Straight Connector 160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00" name="Straight Connector 160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5" name="Group 15924"/>
            <p:cNvGrpSpPr/>
            <p:nvPr/>
          </p:nvGrpSpPr>
          <p:grpSpPr>
            <a:xfrm>
              <a:off x="3195345" y="349909"/>
              <a:ext cx="64800" cy="64800"/>
              <a:chOff x="4180032" y="3419476"/>
              <a:chExt cx="64800" cy="64800"/>
            </a:xfrm>
          </p:grpSpPr>
          <p:cxnSp>
            <p:nvCxnSpPr>
              <p:cNvPr id="16097" name="Straight Connector 160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8" name="Straight Connector 160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6" name="Group 15925"/>
            <p:cNvGrpSpPr/>
            <p:nvPr/>
          </p:nvGrpSpPr>
          <p:grpSpPr>
            <a:xfrm>
              <a:off x="3872405" y="349909"/>
              <a:ext cx="64800" cy="64800"/>
              <a:chOff x="4180032" y="3419476"/>
              <a:chExt cx="64800" cy="64800"/>
            </a:xfrm>
          </p:grpSpPr>
          <p:cxnSp>
            <p:nvCxnSpPr>
              <p:cNvPr id="16095" name="Straight Connector 160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6" name="Straight Connector 160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7" name="Group 15926"/>
            <p:cNvGrpSpPr/>
            <p:nvPr/>
          </p:nvGrpSpPr>
          <p:grpSpPr>
            <a:xfrm>
              <a:off x="4955701" y="349909"/>
              <a:ext cx="64800" cy="64800"/>
              <a:chOff x="4180032" y="3419476"/>
              <a:chExt cx="64800" cy="64800"/>
            </a:xfrm>
          </p:grpSpPr>
          <p:cxnSp>
            <p:nvCxnSpPr>
              <p:cNvPr id="16093" name="Straight Connector 160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4" name="Straight Connector 160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8" name="Group 15927"/>
            <p:cNvGrpSpPr/>
            <p:nvPr/>
          </p:nvGrpSpPr>
          <p:grpSpPr>
            <a:xfrm>
              <a:off x="5632761" y="349909"/>
              <a:ext cx="64800" cy="64800"/>
              <a:chOff x="4180032" y="3419476"/>
              <a:chExt cx="64800" cy="64800"/>
            </a:xfrm>
          </p:grpSpPr>
          <p:cxnSp>
            <p:nvCxnSpPr>
              <p:cNvPr id="16091" name="Straight Connector 160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2" name="Straight Connector 160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29" name="Group 15928"/>
            <p:cNvGrpSpPr/>
            <p:nvPr/>
          </p:nvGrpSpPr>
          <p:grpSpPr>
            <a:xfrm>
              <a:off x="6038997" y="349909"/>
              <a:ext cx="64800" cy="64800"/>
              <a:chOff x="4180032" y="3419476"/>
              <a:chExt cx="64800" cy="64800"/>
            </a:xfrm>
          </p:grpSpPr>
          <p:cxnSp>
            <p:nvCxnSpPr>
              <p:cNvPr id="16089" name="Straight Connector 160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90" name="Straight Connector 160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0" name="Group 15929"/>
            <p:cNvGrpSpPr/>
            <p:nvPr/>
          </p:nvGrpSpPr>
          <p:grpSpPr>
            <a:xfrm>
              <a:off x="6716057" y="349909"/>
              <a:ext cx="64800" cy="64800"/>
              <a:chOff x="4180032" y="3419476"/>
              <a:chExt cx="64800" cy="64800"/>
            </a:xfrm>
          </p:grpSpPr>
          <p:cxnSp>
            <p:nvCxnSpPr>
              <p:cNvPr id="16087" name="Straight Connector 160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8" name="Straight Connector 160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1" name="Group 15930"/>
            <p:cNvGrpSpPr/>
            <p:nvPr/>
          </p:nvGrpSpPr>
          <p:grpSpPr>
            <a:xfrm>
              <a:off x="7393117" y="349909"/>
              <a:ext cx="64800" cy="64800"/>
              <a:chOff x="4180032" y="3419476"/>
              <a:chExt cx="64800" cy="64800"/>
            </a:xfrm>
          </p:grpSpPr>
          <p:cxnSp>
            <p:nvCxnSpPr>
              <p:cNvPr id="16085" name="Straight Connector 160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6" name="Straight Connector 160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2" name="Group 15931"/>
            <p:cNvGrpSpPr/>
            <p:nvPr/>
          </p:nvGrpSpPr>
          <p:grpSpPr>
            <a:xfrm>
              <a:off x="8070177" y="349909"/>
              <a:ext cx="64800" cy="64800"/>
              <a:chOff x="4180032" y="3419476"/>
              <a:chExt cx="64800" cy="64800"/>
            </a:xfrm>
          </p:grpSpPr>
          <p:cxnSp>
            <p:nvCxnSpPr>
              <p:cNvPr id="16083" name="Straight Connector 160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4" name="Straight Connector 160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3" name="Group 15932"/>
            <p:cNvGrpSpPr/>
            <p:nvPr/>
          </p:nvGrpSpPr>
          <p:grpSpPr>
            <a:xfrm>
              <a:off x="8747219" y="349909"/>
              <a:ext cx="64800" cy="64800"/>
              <a:chOff x="4180032" y="3419476"/>
              <a:chExt cx="64800" cy="64800"/>
            </a:xfrm>
          </p:grpSpPr>
          <p:cxnSp>
            <p:nvCxnSpPr>
              <p:cNvPr id="16081" name="Straight Connector 160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2" name="Straight Connector 160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4" name="Group 15933"/>
            <p:cNvGrpSpPr/>
            <p:nvPr/>
          </p:nvGrpSpPr>
          <p:grpSpPr>
            <a:xfrm>
              <a:off x="1299577" y="349909"/>
              <a:ext cx="64800" cy="64800"/>
              <a:chOff x="4180032" y="3419476"/>
              <a:chExt cx="64800" cy="64800"/>
            </a:xfrm>
          </p:grpSpPr>
          <p:cxnSp>
            <p:nvCxnSpPr>
              <p:cNvPr id="16079" name="Straight Connector 160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80" name="Straight Connector 160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5" name="Group 15934"/>
            <p:cNvGrpSpPr/>
            <p:nvPr/>
          </p:nvGrpSpPr>
          <p:grpSpPr>
            <a:xfrm>
              <a:off x="2247461" y="349909"/>
              <a:ext cx="64800" cy="64800"/>
              <a:chOff x="4180032" y="3419476"/>
              <a:chExt cx="64800" cy="64800"/>
            </a:xfrm>
          </p:grpSpPr>
          <p:cxnSp>
            <p:nvCxnSpPr>
              <p:cNvPr id="16077" name="Straight Connector 160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8" name="Straight Connector 160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6" name="Group 15935"/>
            <p:cNvGrpSpPr/>
            <p:nvPr/>
          </p:nvGrpSpPr>
          <p:grpSpPr>
            <a:xfrm>
              <a:off x="3330757" y="349909"/>
              <a:ext cx="64800" cy="64800"/>
              <a:chOff x="4180032" y="3419476"/>
              <a:chExt cx="64800" cy="64800"/>
            </a:xfrm>
          </p:grpSpPr>
          <p:cxnSp>
            <p:nvCxnSpPr>
              <p:cNvPr id="16075" name="Straight Connector 160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6" name="Straight Connector 160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7" name="Group 15936"/>
            <p:cNvGrpSpPr/>
            <p:nvPr/>
          </p:nvGrpSpPr>
          <p:grpSpPr>
            <a:xfrm>
              <a:off x="4007817" y="349909"/>
              <a:ext cx="64800" cy="64800"/>
              <a:chOff x="4180032" y="3419476"/>
              <a:chExt cx="64800" cy="64800"/>
            </a:xfrm>
          </p:grpSpPr>
          <p:cxnSp>
            <p:nvCxnSpPr>
              <p:cNvPr id="16073" name="Straight Connector 160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4" name="Straight Connector 160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8" name="Group 15937"/>
            <p:cNvGrpSpPr/>
            <p:nvPr/>
          </p:nvGrpSpPr>
          <p:grpSpPr>
            <a:xfrm>
              <a:off x="4414053" y="349909"/>
              <a:ext cx="64800" cy="64800"/>
              <a:chOff x="4180032" y="3419476"/>
              <a:chExt cx="64800" cy="64800"/>
            </a:xfrm>
          </p:grpSpPr>
          <p:cxnSp>
            <p:nvCxnSpPr>
              <p:cNvPr id="16071" name="Straight Connector 160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2" name="Straight Connector 160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39" name="Group 15938"/>
            <p:cNvGrpSpPr/>
            <p:nvPr/>
          </p:nvGrpSpPr>
          <p:grpSpPr>
            <a:xfrm>
              <a:off x="5091113" y="349909"/>
              <a:ext cx="64800" cy="64800"/>
              <a:chOff x="4180032" y="3419476"/>
              <a:chExt cx="64800" cy="64800"/>
            </a:xfrm>
          </p:grpSpPr>
          <p:cxnSp>
            <p:nvCxnSpPr>
              <p:cNvPr id="16069" name="Straight Connector 160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70" name="Straight Connector 160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0" name="Group 15939"/>
            <p:cNvGrpSpPr/>
            <p:nvPr/>
          </p:nvGrpSpPr>
          <p:grpSpPr>
            <a:xfrm>
              <a:off x="6174409" y="349909"/>
              <a:ext cx="64800" cy="64800"/>
              <a:chOff x="4180032" y="3419476"/>
              <a:chExt cx="64800" cy="64800"/>
            </a:xfrm>
          </p:grpSpPr>
          <p:cxnSp>
            <p:nvCxnSpPr>
              <p:cNvPr id="16067" name="Straight Connector 160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8" name="Straight Connector 160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1" name="Group 15940"/>
            <p:cNvGrpSpPr/>
            <p:nvPr/>
          </p:nvGrpSpPr>
          <p:grpSpPr>
            <a:xfrm>
              <a:off x="6851469" y="349909"/>
              <a:ext cx="64800" cy="64800"/>
              <a:chOff x="4180032" y="3419476"/>
              <a:chExt cx="64800" cy="64800"/>
            </a:xfrm>
          </p:grpSpPr>
          <p:cxnSp>
            <p:nvCxnSpPr>
              <p:cNvPr id="16065" name="Straight Connector 160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6" name="Straight Connector 160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2" name="Group 15941"/>
            <p:cNvGrpSpPr/>
            <p:nvPr/>
          </p:nvGrpSpPr>
          <p:grpSpPr>
            <a:xfrm>
              <a:off x="7528529" y="349909"/>
              <a:ext cx="64800" cy="64800"/>
              <a:chOff x="4180032" y="3419476"/>
              <a:chExt cx="64800" cy="64800"/>
            </a:xfrm>
          </p:grpSpPr>
          <p:cxnSp>
            <p:nvCxnSpPr>
              <p:cNvPr id="16063" name="Straight Connector 160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4" name="Straight Connector 160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3" name="Group 15942"/>
            <p:cNvGrpSpPr/>
            <p:nvPr/>
          </p:nvGrpSpPr>
          <p:grpSpPr>
            <a:xfrm>
              <a:off x="8205589" y="349909"/>
              <a:ext cx="64800" cy="64800"/>
              <a:chOff x="4180032" y="3419476"/>
              <a:chExt cx="64800" cy="64800"/>
            </a:xfrm>
          </p:grpSpPr>
          <p:cxnSp>
            <p:nvCxnSpPr>
              <p:cNvPr id="16061" name="Straight Connector 160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2" name="Straight Connector 160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4" name="Group 15943"/>
            <p:cNvGrpSpPr/>
            <p:nvPr/>
          </p:nvGrpSpPr>
          <p:grpSpPr>
            <a:xfrm>
              <a:off x="757929" y="349909"/>
              <a:ext cx="64800" cy="64800"/>
              <a:chOff x="4180032" y="3419476"/>
              <a:chExt cx="64800" cy="64800"/>
            </a:xfrm>
          </p:grpSpPr>
          <p:cxnSp>
            <p:nvCxnSpPr>
              <p:cNvPr id="16059" name="Straight Connector 160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60" name="Straight Connector 160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5" name="Group 15944"/>
            <p:cNvGrpSpPr/>
            <p:nvPr/>
          </p:nvGrpSpPr>
          <p:grpSpPr>
            <a:xfrm>
              <a:off x="1434989" y="349909"/>
              <a:ext cx="64800" cy="64800"/>
              <a:chOff x="4180032" y="3419476"/>
              <a:chExt cx="64800" cy="64800"/>
            </a:xfrm>
          </p:grpSpPr>
          <p:cxnSp>
            <p:nvCxnSpPr>
              <p:cNvPr id="16057" name="Straight Connector 160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8" name="Straight Connector 160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6" name="Group 15945"/>
            <p:cNvGrpSpPr/>
            <p:nvPr/>
          </p:nvGrpSpPr>
          <p:grpSpPr>
            <a:xfrm>
              <a:off x="2382873" y="349909"/>
              <a:ext cx="64800" cy="64800"/>
              <a:chOff x="4180032" y="3419476"/>
              <a:chExt cx="64800" cy="64800"/>
            </a:xfrm>
          </p:grpSpPr>
          <p:cxnSp>
            <p:nvCxnSpPr>
              <p:cNvPr id="16055" name="Straight Connector 160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6" name="Straight Connector 160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7" name="Group 15946"/>
            <p:cNvGrpSpPr/>
            <p:nvPr/>
          </p:nvGrpSpPr>
          <p:grpSpPr>
            <a:xfrm>
              <a:off x="3466169" y="349909"/>
              <a:ext cx="64800" cy="64800"/>
              <a:chOff x="4180032" y="3419476"/>
              <a:chExt cx="64800" cy="64800"/>
            </a:xfrm>
          </p:grpSpPr>
          <p:cxnSp>
            <p:nvCxnSpPr>
              <p:cNvPr id="16053" name="Straight Connector 160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4" name="Straight Connector 160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8" name="Group 15947"/>
            <p:cNvGrpSpPr/>
            <p:nvPr/>
          </p:nvGrpSpPr>
          <p:grpSpPr>
            <a:xfrm>
              <a:off x="4143229" y="349909"/>
              <a:ext cx="64800" cy="64800"/>
              <a:chOff x="4180032" y="3419476"/>
              <a:chExt cx="64800" cy="64800"/>
            </a:xfrm>
          </p:grpSpPr>
          <p:cxnSp>
            <p:nvCxnSpPr>
              <p:cNvPr id="16051" name="Straight Connector 160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2" name="Straight Connector 160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49" name="Group 15948"/>
            <p:cNvGrpSpPr/>
            <p:nvPr/>
          </p:nvGrpSpPr>
          <p:grpSpPr>
            <a:xfrm>
              <a:off x="4549465" y="349909"/>
              <a:ext cx="64800" cy="64800"/>
              <a:chOff x="4180032" y="3419476"/>
              <a:chExt cx="64800" cy="64800"/>
            </a:xfrm>
          </p:grpSpPr>
          <p:cxnSp>
            <p:nvCxnSpPr>
              <p:cNvPr id="16049" name="Straight Connector 160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50" name="Straight Connector 160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0" name="Group 15949"/>
            <p:cNvGrpSpPr/>
            <p:nvPr/>
          </p:nvGrpSpPr>
          <p:grpSpPr>
            <a:xfrm>
              <a:off x="5226525" y="349909"/>
              <a:ext cx="64800" cy="64800"/>
              <a:chOff x="4180032" y="3419476"/>
              <a:chExt cx="64800" cy="64800"/>
            </a:xfrm>
          </p:grpSpPr>
          <p:cxnSp>
            <p:nvCxnSpPr>
              <p:cNvPr id="16047" name="Straight Connector 160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8" name="Straight Connector 160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1" name="Group 15950"/>
            <p:cNvGrpSpPr/>
            <p:nvPr/>
          </p:nvGrpSpPr>
          <p:grpSpPr>
            <a:xfrm>
              <a:off x="6309821" y="349909"/>
              <a:ext cx="64800" cy="64800"/>
              <a:chOff x="4180032" y="3419476"/>
              <a:chExt cx="64800" cy="64800"/>
            </a:xfrm>
          </p:grpSpPr>
          <p:cxnSp>
            <p:nvCxnSpPr>
              <p:cNvPr id="16045" name="Straight Connector 160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6" name="Straight Connector 160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2" name="Group 15951"/>
            <p:cNvGrpSpPr/>
            <p:nvPr/>
          </p:nvGrpSpPr>
          <p:grpSpPr>
            <a:xfrm>
              <a:off x="6986881" y="349909"/>
              <a:ext cx="64800" cy="64800"/>
              <a:chOff x="4180032" y="3419476"/>
              <a:chExt cx="64800" cy="64800"/>
            </a:xfrm>
          </p:grpSpPr>
          <p:cxnSp>
            <p:nvCxnSpPr>
              <p:cNvPr id="16043" name="Straight Connector 160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4" name="Straight Connector 160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3" name="Group 15952"/>
            <p:cNvGrpSpPr/>
            <p:nvPr/>
          </p:nvGrpSpPr>
          <p:grpSpPr>
            <a:xfrm>
              <a:off x="7663941" y="349909"/>
              <a:ext cx="64800" cy="64800"/>
              <a:chOff x="4180032" y="3419476"/>
              <a:chExt cx="64800" cy="64800"/>
            </a:xfrm>
          </p:grpSpPr>
          <p:cxnSp>
            <p:nvCxnSpPr>
              <p:cNvPr id="16041" name="Straight Connector 160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2" name="Straight Connector 160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4" name="Group 15953"/>
            <p:cNvGrpSpPr/>
            <p:nvPr/>
          </p:nvGrpSpPr>
          <p:grpSpPr>
            <a:xfrm>
              <a:off x="8341001" y="349909"/>
              <a:ext cx="64800" cy="64800"/>
              <a:chOff x="4180032" y="3419476"/>
              <a:chExt cx="64800" cy="64800"/>
            </a:xfrm>
          </p:grpSpPr>
          <p:cxnSp>
            <p:nvCxnSpPr>
              <p:cNvPr id="16039" name="Straight Connector 160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40" name="Straight Connector 160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5" name="Group 15954"/>
            <p:cNvGrpSpPr/>
            <p:nvPr/>
          </p:nvGrpSpPr>
          <p:grpSpPr>
            <a:xfrm>
              <a:off x="893341" y="349909"/>
              <a:ext cx="64800" cy="64800"/>
              <a:chOff x="4180032" y="3419476"/>
              <a:chExt cx="64800" cy="64800"/>
            </a:xfrm>
          </p:grpSpPr>
          <p:cxnSp>
            <p:nvCxnSpPr>
              <p:cNvPr id="16037" name="Straight Connector 160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8" name="Straight Connector 160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6" name="Group 15955"/>
            <p:cNvGrpSpPr/>
            <p:nvPr/>
          </p:nvGrpSpPr>
          <p:grpSpPr>
            <a:xfrm>
              <a:off x="1570401" y="349909"/>
              <a:ext cx="64800" cy="64800"/>
              <a:chOff x="4180032" y="3419476"/>
              <a:chExt cx="64800" cy="64800"/>
            </a:xfrm>
          </p:grpSpPr>
          <p:cxnSp>
            <p:nvCxnSpPr>
              <p:cNvPr id="16035" name="Straight Connector 160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6" name="Straight Connector 160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7" name="Group 15956"/>
            <p:cNvGrpSpPr/>
            <p:nvPr/>
          </p:nvGrpSpPr>
          <p:grpSpPr>
            <a:xfrm>
              <a:off x="2518285" y="349909"/>
              <a:ext cx="64800" cy="64800"/>
              <a:chOff x="4180032" y="3419476"/>
              <a:chExt cx="64800" cy="64800"/>
            </a:xfrm>
          </p:grpSpPr>
          <p:cxnSp>
            <p:nvCxnSpPr>
              <p:cNvPr id="16033" name="Straight Connector 160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4" name="Straight Connector 160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8" name="Group 15957"/>
            <p:cNvGrpSpPr/>
            <p:nvPr/>
          </p:nvGrpSpPr>
          <p:grpSpPr>
            <a:xfrm>
              <a:off x="3601581" y="349909"/>
              <a:ext cx="64800" cy="64800"/>
              <a:chOff x="4180032" y="3419476"/>
              <a:chExt cx="64800" cy="64800"/>
            </a:xfrm>
          </p:grpSpPr>
          <p:cxnSp>
            <p:nvCxnSpPr>
              <p:cNvPr id="16031" name="Straight Connector 160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2" name="Straight Connector 160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59" name="Group 15958"/>
            <p:cNvGrpSpPr/>
            <p:nvPr/>
          </p:nvGrpSpPr>
          <p:grpSpPr>
            <a:xfrm>
              <a:off x="4684877" y="349909"/>
              <a:ext cx="64800" cy="64800"/>
              <a:chOff x="4180032" y="3419476"/>
              <a:chExt cx="64800" cy="64800"/>
            </a:xfrm>
          </p:grpSpPr>
          <p:cxnSp>
            <p:nvCxnSpPr>
              <p:cNvPr id="16029" name="Straight Connector 160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30" name="Straight Connector 160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0" name="Group 15959"/>
            <p:cNvGrpSpPr/>
            <p:nvPr/>
          </p:nvGrpSpPr>
          <p:grpSpPr>
            <a:xfrm>
              <a:off x="5361937" y="349909"/>
              <a:ext cx="64800" cy="64800"/>
              <a:chOff x="4180032" y="3419476"/>
              <a:chExt cx="64800" cy="64800"/>
            </a:xfrm>
          </p:grpSpPr>
          <p:cxnSp>
            <p:nvCxnSpPr>
              <p:cNvPr id="16027" name="Straight Connector 160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8" name="Straight Connector 160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1" name="Group 15960"/>
            <p:cNvGrpSpPr/>
            <p:nvPr/>
          </p:nvGrpSpPr>
          <p:grpSpPr>
            <a:xfrm>
              <a:off x="5768173" y="349909"/>
              <a:ext cx="64800" cy="64800"/>
              <a:chOff x="4180032" y="3419476"/>
              <a:chExt cx="64800" cy="64800"/>
            </a:xfrm>
          </p:grpSpPr>
          <p:cxnSp>
            <p:nvCxnSpPr>
              <p:cNvPr id="16025" name="Straight Connector 160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6" name="Straight Connector 160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2" name="Group 15961"/>
            <p:cNvGrpSpPr/>
            <p:nvPr/>
          </p:nvGrpSpPr>
          <p:grpSpPr>
            <a:xfrm>
              <a:off x="6445233" y="349909"/>
              <a:ext cx="64800" cy="64800"/>
              <a:chOff x="4180032" y="3419476"/>
              <a:chExt cx="64800" cy="64800"/>
            </a:xfrm>
          </p:grpSpPr>
          <p:cxnSp>
            <p:nvCxnSpPr>
              <p:cNvPr id="16023" name="Straight Connector 160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4" name="Straight Connector 160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3" name="Group 15962"/>
            <p:cNvGrpSpPr/>
            <p:nvPr/>
          </p:nvGrpSpPr>
          <p:grpSpPr>
            <a:xfrm>
              <a:off x="7122293" y="349909"/>
              <a:ext cx="64800" cy="64800"/>
              <a:chOff x="4180032" y="3419476"/>
              <a:chExt cx="64800" cy="64800"/>
            </a:xfrm>
          </p:grpSpPr>
          <p:cxnSp>
            <p:nvCxnSpPr>
              <p:cNvPr id="16021" name="Straight Connector 160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2" name="Straight Connector 160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4" name="Group 15963"/>
            <p:cNvGrpSpPr/>
            <p:nvPr/>
          </p:nvGrpSpPr>
          <p:grpSpPr>
            <a:xfrm>
              <a:off x="7799353" y="349909"/>
              <a:ext cx="64800" cy="64800"/>
              <a:chOff x="4180032" y="3419476"/>
              <a:chExt cx="64800" cy="64800"/>
            </a:xfrm>
          </p:grpSpPr>
          <p:cxnSp>
            <p:nvCxnSpPr>
              <p:cNvPr id="16019" name="Straight Connector 160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20" name="Straight Connector 160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5" name="Group 15964"/>
            <p:cNvGrpSpPr/>
            <p:nvPr/>
          </p:nvGrpSpPr>
          <p:grpSpPr>
            <a:xfrm>
              <a:off x="8476413" y="349909"/>
              <a:ext cx="64800" cy="64800"/>
              <a:chOff x="4180032" y="3419476"/>
              <a:chExt cx="64800" cy="64800"/>
            </a:xfrm>
          </p:grpSpPr>
          <p:cxnSp>
            <p:nvCxnSpPr>
              <p:cNvPr id="16017" name="Straight Connector 160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8" name="Straight Connector 160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6" name="Group 15965"/>
            <p:cNvGrpSpPr/>
            <p:nvPr/>
          </p:nvGrpSpPr>
          <p:grpSpPr>
            <a:xfrm>
              <a:off x="1705813" y="349909"/>
              <a:ext cx="64800" cy="64800"/>
              <a:chOff x="4180032" y="3419476"/>
              <a:chExt cx="64800" cy="64800"/>
            </a:xfrm>
          </p:grpSpPr>
          <p:cxnSp>
            <p:nvCxnSpPr>
              <p:cNvPr id="16015" name="Straight Connector 160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6" name="Straight Connector 160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7" name="Group 15966"/>
            <p:cNvGrpSpPr/>
            <p:nvPr/>
          </p:nvGrpSpPr>
          <p:grpSpPr>
            <a:xfrm>
              <a:off x="2653697" y="349909"/>
              <a:ext cx="64800" cy="64800"/>
              <a:chOff x="4180032" y="3419476"/>
              <a:chExt cx="64800" cy="64800"/>
            </a:xfrm>
          </p:grpSpPr>
          <p:cxnSp>
            <p:nvCxnSpPr>
              <p:cNvPr id="16013" name="Straight Connector 160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4" name="Straight Connector 160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8" name="Group 15967"/>
            <p:cNvGrpSpPr/>
            <p:nvPr/>
          </p:nvGrpSpPr>
          <p:grpSpPr>
            <a:xfrm>
              <a:off x="3736993" y="349909"/>
              <a:ext cx="64800" cy="64800"/>
              <a:chOff x="4180032" y="3419476"/>
              <a:chExt cx="64800" cy="64800"/>
            </a:xfrm>
          </p:grpSpPr>
          <p:cxnSp>
            <p:nvCxnSpPr>
              <p:cNvPr id="16011" name="Straight Connector 160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2" name="Straight Connector 160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69" name="Group 15968"/>
            <p:cNvGrpSpPr/>
            <p:nvPr/>
          </p:nvGrpSpPr>
          <p:grpSpPr>
            <a:xfrm>
              <a:off x="4278641" y="349909"/>
              <a:ext cx="64800" cy="64800"/>
              <a:chOff x="4180032" y="3419476"/>
              <a:chExt cx="64800" cy="64800"/>
            </a:xfrm>
          </p:grpSpPr>
          <p:cxnSp>
            <p:nvCxnSpPr>
              <p:cNvPr id="16009" name="Straight Connector 160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10" name="Straight Connector 160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0" name="Group 15969"/>
            <p:cNvGrpSpPr/>
            <p:nvPr/>
          </p:nvGrpSpPr>
          <p:grpSpPr>
            <a:xfrm>
              <a:off x="4820289" y="349909"/>
              <a:ext cx="64800" cy="64800"/>
              <a:chOff x="4180032" y="3419476"/>
              <a:chExt cx="64800" cy="64800"/>
            </a:xfrm>
          </p:grpSpPr>
          <p:cxnSp>
            <p:nvCxnSpPr>
              <p:cNvPr id="16007" name="Straight Connector 160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8" name="Straight Connector 160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1" name="Group 15970"/>
            <p:cNvGrpSpPr/>
            <p:nvPr/>
          </p:nvGrpSpPr>
          <p:grpSpPr>
            <a:xfrm>
              <a:off x="5497349" y="349909"/>
              <a:ext cx="64800" cy="64800"/>
              <a:chOff x="4180032" y="3419476"/>
              <a:chExt cx="64800" cy="64800"/>
            </a:xfrm>
          </p:grpSpPr>
          <p:cxnSp>
            <p:nvCxnSpPr>
              <p:cNvPr id="16005" name="Straight Connector 160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6" name="Straight Connector 160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2" name="Group 15971"/>
            <p:cNvGrpSpPr/>
            <p:nvPr/>
          </p:nvGrpSpPr>
          <p:grpSpPr>
            <a:xfrm>
              <a:off x="5903585" y="349909"/>
              <a:ext cx="64800" cy="64800"/>
              <a:chOff x="4180032" y="3419476"/>
              <a:chExt cx="64800" cy="64800"/>
            </a:xfrm>
          </p:grpSpPr>
          <p:cxnSp>
            <p:nvCxnSpPr>
              <p:cNvPr id="16003" name="Straight Connector 160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4" name="Straight Connector 160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3" name="Group 15972"/>
            <p:cNvGrpSpPr/>
            <p:nvPr/>
          </p:nvGrpSpPr>
          <p:grpSpPr>
            <a:xfrm>
              <a:off x="6580645" y="349909"/>
              <a:ext cx="64800" cy="64800"/>
              <a:chOff x="4180032" y="3419476"/>
              <a:chExt cx="64800" cy="64800"/>
            </a:xfrm>
          </p:grpSpPr>
          <p:cxnSp>
            <p:nvCxnSpPr>
              <p:cNvPr id="16001" name="Straight Connector 160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2" name="Straight Connector 160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4" name="Group 15973"/>
            <p:cNvGrpSpPr/>
            <p:nvPr/>
          </p:nvGrpSpPr>
          <p:grpSpPr>
            <a:xfrm>
              <a:off x="7257705" y="349909"/>
              <a:ext cx="64800" cy="64800"/>
              <a:chOff x="4180032" y="3419476"/>
              <a:chExt cx="64800" cy="64800"/>
            </a:xfrm>
          </p:grpSpPr>
          <p:cxnSp>
            <p:nvCxnSpPr>
              <p:cNvPr id="15999" name="Straight Connector 159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00" name="Straight Connector 159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5" name="Group 15974"/>
            <p:cNvGrpSpPr/>
            <p:nvPr/>
          </p:nvGrpSpPr>
          <p:grpSpPr>
            <a:xfrm>
              <a:off x="7934765" y="349909"/>
              <a:ext cx="64800" cy="64800"/>
              <a:chOff x="4180032" y="3419476"/>
              <a:chExt cx="64800" cy="64800"/>
            </a:xfrm>
          </p:grpSpPr>
          <p:cxnSp>
            <p:nvCxnSpPr>
              <p:cNvPr id="15997" name="Straight Connector 159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8" name="Straight Connector 159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6" name="Group 15975"/>
            <p:cNvGrpSpPr/>
            <p:nvPr/>
          </p:nvGrpSpPr>
          <p:grpSpPr>
            <a:xfrm>
              <a:off x="8611825" y="349909"/>
              <a:ext cx="64800" cy="64800"/>
              <a:chOff x="4180032" y="3419476"/>
              <a:chExt cx="64800" cy="64800"/>
            </a:xfrm>
          </p:grpSpPr>
          <p:cxnSp>
            <p:nvCxnSpPr>
              <p:cNvPr id="15995" name="Straight Connector 159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6" name="Straight Connector 159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7" name="Group 15976"/>
            <p:cNvGrpSpPr/>
            <p:nvPr/>
          </p:nvGrpSpPr>
          <p:grpSpPr>
            <a:xfrm>
              <a:off x="1028753" y="349909"/>
              <a:ext cx="64800" cy="64800"/>
              <a:chOff x="4180032" y="3419476"/>
              <a:chExt cx="64800" cy="64800"/>
            </a:xfrm>
          </p:grpSpPr>
          <p:cxnSp>
            <p:nvCxnSpPr>
              <p:cNvPr id="15993" name="Straight Connector 159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4" name="Straight Connector 159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8" name="Group 15977"/>
            <p:cNvGrpSpPr/>
            <p:nvPr/>
          </p:nvGrpSpPr>
          <p:grpSpPr>
            <a:xfrm>
              <a:off x="1841225" y="349909"/>
              <a:ext cx="64800" cy="64800"/>
              <a:chOff x="4180032" y="3419476"/>
              <a:chExt cx="64800" cy="64800"/>
            </a:xfrm>
          </p:grpSpPr>
          <p:cxnSp>
            <p:nvCxnSpPr>
              <p:cNvPr id="15991" name="Straight Connector 159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2" name="Straight Connector 159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79" name="Group 15978"/>
            <p:cNvGrpSpPr/>
            <p:nvPr/>
          </p:nvGrpSpPr>
          <p:grpSpPr>
            <a:xfrm>
              <a:off x="2789109" y="349909"/>
              <a:ext cx="64800" cy="64800"/>
              <a:chOff x="4180032" y="3419476"/>
              <a:chExt cx="64800" cy="64800"/>
            </a:xfrm>
          </p:grpSpPr>
          <p:cxnSp>
            <p:nvCxnSpPr>
              <p:cNvPr id="15989" name="Straight Connector 159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90" name="Straight Connector 159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80" name="Group 15979"/>
            <p:cNvGrpSpPr/>
            <p:nvPr/>
          </p:nvGrpSpPr>
          <p:grpSpPr>
            <a:xfrm>
              <a:off x="1976637" y="349909"/>
              <a:ext cx="64800" cy="64800"/>
              <a:chOff x="4180032" y="3419476"/>
              <a:chExt cx="64800" cy="64800"/>
            </a:xfrm>
          </p:grpSpPr>
          <p:cxnSp>
            <p:nvCxnSpPr>
              <p:cNvPr id="15987" name="Straight Connector 159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88" name="Straight Connector 159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81" name="Group 15980"/>
            <p:cNvGrpSpPr/>
            <p:nvPr/>
          </p:nvGrpSpPr>
          <p:grpSpPr>
            <a:xfrm>
              <a:off x="2924521" y="349909"/>
              <a:ext cx="64800" cy="64800"/>
              <a:chOff x="4180032" y="3419476"/>
              <a:chExt cx="64800" cy="64800"/>
            </a:xfrm>
          </p:grpSpPr>
          <p:cxnSp>
            <p:nvCxnSpPr>
              <p:cNvPr id="15985" name="Straight Connector 159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86" name="Straight Connector 159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82" name="Group 15981"/>
            <p:cNvGrpSpPr/>
            <p:nvPr/>
          </p:nvGrpSpPr>
          <p:grpSpPr>
            <a:xfrm>
              <a:off x="3059933" y="349909"/>
              <a:ext cx="64800" cy="64800"/>
              <a:chOff x="4180032" y="3419476"/>
              <a:chExt cx="64800" cy="64800"/>
            </a:xfrm>
          </p:grpSpPr>
          <p:cxnSp>
            <p:nvCxnSpPr>
              <p:cNvPr id="15983" name="Straight Connector 159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84" name="Straight Connector 159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6109" name="Group 16108"/>
          <p:cNvGrpSpPr/>
          <p:nvPr/>
        </p:nvGrpSpPr>
        <p:grpSpPr>
          <a:xfrm>
            <a:off x="468924" y="4318283"/>
            <a:ext cx="11280435" cy="64800"/>
            <a:chOff x="351693" y="349909"/>
            <a:chExt cx="8460326" cy="64800"/>
          </a:xfrm>
        </p:grpSpPr>
        <p:grpSp>
          <p:nvGrpSpPr>
            <p:cNvPr id="16110" name="Group 16109"/>
            <p:cNvGrpSpPr/>
            <p:nvPr/>
          </p:nvGrpSpPr>
          <p:grpSpPr>
            <a:xfrm>
              <a:off x="351693" y="349909"/>
              <a:ext cx="64800" cy="64800"/>
              <a:chOff x="4180032" y="3419476"/>
              <a:chExt cx="64800" cy="64800"/>
            </a:xfrm>
          </p:grpSpPr>
          <p:cxnSp>
            <p:nvCxnSpPr>
              <p:cNvPr id="16297" name="Straight Connector 162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8" name="Straight Connector 162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1" name="Group 16110"/>
            <p:cNvGrpSpPr/>
            <p:nvPr/>
          </p:nvGrpSpPr>
          <p:grpSpPr>
            <a:xfrm>
              <a:off x="487105" y="349909"/>
              <a:ext cx="64800" cy="64800"/>
              <a:chOff x="4180032" y="3419476"/>
              <a:chExt cx="64800" cy="64800"/>
            </a:xfrm>
          </p:grpSpPr>
          <p:cxnSp>
            <p:nvCxnSpPr>
              <p:cNvPr id="16295" name="Straight Connector 162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6" name="Straight Connector 162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2" name="Group 16111"/>
            <p:cNvGrpSpPr/>
            <p:nvPr/>
          </p:nvGrpSpPr>
          <p:grpSpPr>
            <a:xfrm>
              <a:off x="622517" y="349909"/>
              <a:ext cx="64800" cy="64800"/>
              <a:chOff x="4180032" y="3419476"/>
              <a:chExt cx="64800" cy="64800"/>
            </a:xfrm>
          </p:grpSpPr>
          <p:cxnSp>
            <p:nvCxnSpPr>
              <p:cNvPr id="16293" name="Straight Connector 162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4" name="Straight Connector 162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3" name="Group 16112"/>
            <p:cNvGrpSpPr/>
            <p:nvPr/>
          </p:nvGrpSpPr>
          <p:grpSpPr>
            <a:xfrm>
              <a:off x="1164165" y="349909"/>
              <a:ext cx="64800" cy="64800"/>
              <a:chOff x="4180032" y="3419476"/>
              <a:chExt cx="64800" cy="64800"/>
            </a:xfrm>
          </p:grpSpPr>
          <p:cxnSp>
            <p:nvCxnSpPr>
              <p:cNvPr id="16291" name="Straight Connector 162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2" name="Straight Connector 162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4" name="Group 16113"/>
            <p:cNvGrpSpPr/>
            <p:nvPr/>
          </p:nvGrpSpPr>
          <p:grpSpPr>
            <a:xfrm>
              <a:off x="2112049" y="349909"/>
              <a:ext cx="64800" cy="64800"/>
              <a:chOff x="4180032" y="3419476"/>
              <a:chExt cx="64800" cy="64800"/>
            </a:xfrm>
          </p:grpSpPr>
          <p:cxnSp>
            <p:nvCxnSpPr>
              <p:cNvPr id="16289" name="Straight Connector 162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90" name="Straight Connector 162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5" name="Group 16114"/>
            <p:cNvGrpSpPr/>
            <p:nvPr/>
          </p:nvGrpSpPr>
          <p:grpSpPr>
            <a:xfrm>
              <a:off x="3195345" y="349909"/>
              <a:ext cx="64800" cy="64800"/>
              <a:chOff x="4180032" y="3419476"/>
              <a:chExt cx="64800" cy="64800"/>
            </a:xfrm>
          </p:grpSpPr>
          <p:cxnSp>
            <p:nvCxnSpPr>
              <p:cNvPr id="16287" name="Straight Connector 162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8" name="Straight Connector 162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6" name="Group 16115"/>
            <p:cNvGrpSpPr/>
            <p:nvPr/>
          </p:nvGrpSpPr>
          <p:grpSpPr>
            <a:xfrm>
              <a:off x="3872405" y="349909"/>
              <a:ext cx="64800" cy="64800"/>
              <a:chOff x="4180032" y="3419476"/>
              <a:chExt cx="64800" cy="64800"/>
            </a:xfrm>
          </p:grpSpPr>
          <p:cxnSp>
            <p:nvCxnSpPr>
              <p:cNvPr id="16285" name="Straight Connector 162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6" name="Straight Connector 162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7" name="Group 16116"/>
            <p:cNvGrpSpPr/>
            <p:nvPr/>
          </p:nvGrpSpPr>
          <p:grpSpPr>
            <a:xfrm>
              <a:off x="4955701" y="349909"/>
              <a:ext cx="64800" cy="64800"/>
              <a:chOff x="4180032" y="3419476"/>
              <a:chExt cx="64800" cy="64800"/>
            </a:xfrm>
          </p:grpSpPr>
          <p:cxnSp>
            <p:nvCxnSpPr>
              <p:cNvPr id="16283" name="Straight Connector 162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4" name="Straight Connector 162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8" name="Group 16117"/>
            <p:cNvGrpSpPr/>
            <p:nvPr/>
          </p:nvGrpSpPr>
          <p:grpSpPr>
            <a:xfrm>
              <a:off x="5632761" y="349909"/>
              <a:ext cx="64800" cy="64800"/>
              <a:chOff x="4180032" y="3419476"/>
              <a:chExt cx="64800" cy="64800"/>
            </a:xfrm>
          </p:grpSpPr>
          <p:cxnSp>
            <p:nvCxnSpPr>
              <p:cNvPr id="16281" name="Straight Connector 162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2" name="Straight Connector 162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19" name="Group 16118"/>
            <p:cNvGrpSpPr/>
            <p:nvPr/>
          </p:nvGrpSpPr>
          <p:grpSpPr>
            <a:xfrm>
              <a:off x="6038997" y="349909"/>
              <a:ext cx="64800" cy="64800"/>
              <a:chOff x="4180032" y="3419476"/>
              <a:chExt cx="64800" cy="64800"/>
            </a:xfrm>
          </p:grpSpPr>
          <p:cxnSp>
            <p:nvCxnSpPr>
              <p:cNvPr id="16279" name="Straight Connector 162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80" name="Straight Connector 162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0" name="Group 16119"/>
            <p:cNvGrpSpPr/>
            <p:nvPr/>
          </p:nvGrpSpPr>
          <p:grpSpPr>
            <a:xfrm>
              <a:off x="6716057" y="349909"/>
              <a:ext cx="64800" cy="64800"/>
              <a:chOff x="4180032" y="3419476"/>
              <a:chExt cx="64800" cy="64800"/>
            </a:xfrm>
          </p:grpSpPr>
          <p:cxnSp>
            <p:nvCxnSpPr>
              <p:cNvPr id="16277" name="Straight Connector 162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8" name="Straight Connector 162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1" name="Group 16120"/>
            <p:cNvGrpSpPr/>
            <p:nvPr/>
          </p:nvGrpSpPr>
          <p:grpSpPr>
            <a:xfrm>
              <a:off x="7393117" y="349909"/>
              <a:ext cx="64800" cy="64800"/>
              <a:chOff x="4180032" y="3419476"/>
              <a:chExt cx="64800" cy="64800"/>
            </a:xfrm>
          </p:grpSpPr>
          <p:cxnSp>
            <p:nvCxnSpPr>
              <p:cNvPr id="16275" name="Straight Connector 162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6" name="Straight Connector 162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2" name="Group 16121"/>
            <p:cNvGrpSpPr/>
            <p:nvPr/>
          </p:nvGrpSpPr>
          <p:grpSpPr>
            <a:xfrm>
              <a:off x="8070177" y="349909"/>
              <a:ext cx="64800" cy="64800"/>
              <a:chOff x="4180032" y="3419476"/>
              <a:chExt cx="64800" cy="64800"/>
            </a:xfrm>
          </p:grpSpPr>
          <p:cxnSp>
            <p:nvCxnSpPr>
              <p:cNvPr id="16273" name="Straight Connector 162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4" name="Straight Connector 162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3" name="Group 16122"/>
            <p:cNvGrpSpPr/>
            <p:nvPr/>
          </p:nvGrpSpPr>
          <p:grpSpPr>
            <a:xfrm>
              <a:off x="8747219" y="349909"/>
              <a:ext cx="64800" cy="64800"/>
              <a:chOff x="4180032" y="3419476"/>
              <a:chExt cx="64800" cy="64800"/>
            </a:xfrm>
          </p:grpSpPr>
          <p:cxnSp>
            <p:nvCxnSpPr>
              <p:cNvPr id="16271" name="Straight Connector 162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2" name="Straight Connector 162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4" name="Group 16123"/>
            <p:cNvGrpSpPr/>
            <p:nvPr/>
          </p:nvGrpSpPr>
          <p:grpSpPr>
            <a:xfrm>
              <a:off x="1299577" y="349909"/>
              <a:ext cx="64800" cy="64800"/>
              <a:chOff x="4180032" y="3419476"/>
              <a:chExt cx="64800" cy="64800"/>
            </a:xfrm>
          </p:grpSpPr>
          <p:cxnSp>
            <p:nvCxnSpPr>
              <p:cNvPr id="16269" name="Straight Connector 162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70" name="Straight Connector 162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5" name="Group 16124"/>
            <p:cNvGrpSpPr/>
            <p:nvPr/>
          </p:nvGrpSpPr>
          <p:grpSpPr>
            <a:xfrm>
              <a:off x="2247461" y="349909"/>
              <a:ext cx="64800" cy="64800"/>
              <a:chOff x="4180032" y="3419476"/>
              <a:chExt cx="64800" cy="64800"/>
            </a:xfrm>
          </p:grpSpPr>
          <p:cxnSp>
            <p:nvCxnSpPr>
              <p:cNvPr id="16267" name="Straight Connector 162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8" name="Straight Connector 162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6" name="Group 16125"/>
            <p:cNvGrpSpPr/>
            <p:nvPr/>
          </p:nvGrpSpPr>
          <p:grpSpPr>
            <a:xfrm>
              <a:off x="3330757" y="349909"/>
              <a:ext cx="64800" cy="64800"/>
              <a:chOff x="4180032" y="3419476"/>
              <a:chExt cx="64800" cy="64800"/>
            </a:xfrm>
          </p:grpSpPr>
          <p:cxnSp>
            <p:nvCxnSpPr>
              <p:cNvPr id="16265" name="Straight Connector 162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6" name="Straight Connector 162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7" name="Group 16126"/>
            <p:cNvGrpSpPr/>
            <p:nvPr/>
          </p:nvGrpSpPr>
          <p:grpSpPr>
            <a:xfrm>
              <a:off x="4007817" y="349909"/>
              <a:ext cx="64800" cy="64800"/>
              <a:chOff x="4180032" y="3419476"/>
              <a:chExt cx="64800" cy="64800"/>
            </a:xfrm>
          </p:grpSpPr>
          <p:cxnSp>
            <p:nvCxnSpPr>
              <p:cNvPr id="16263" name="Straight Connector 162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4" name="Straight Connector 162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8" name="Group 16127"/>
            <p:cNvGrpSpPr/>
            <p:nvPr/>
          </p:nvGrpSpPr>
          <p:grpSpPr>
            <a:xfrm>
              <a:off x="4414053" y="349909"/>
              <a:ext cx="64800" cy="64800"/>
              <a:chOff x="4180032" y="3419476"/>
              <a:chExt cx="64800" cy="64800"/>
            </a:xfrm>
          </p:grpSpPr>
          <p:cxnSp>
            <p:nvCxnSpPr>
              <p:cNvPr id="16261" name="Straight Connector 162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2" name="Straight Connector 162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29" name="Group 16128"/>
            <p:cNvGrpSpPr/>
            <p:nvPr/>
          </p:nvGrpSpPr>
          <p:grpSpPr>
            <a:xfrm>
              <a:off x="5091113" y="349909"/>
              <a:ext cx="64800" cy="64800"/>
              <a:chOff x="4180032" y="3419476"/>
              <a:chExt cx="64800" cy="64800"/>
            </a:xfrm>
          </p:grpSpPr>
          <p:cxnSp>
            <p:nvCxnSpPr>
              <p:cNvPr id="16259" name="Straight Connector 162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60" name="Straight Connector 162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0" name="Group 16129"/>
            <p:cNvGrpSpPr/>
            <p:nvPr/>
          </p:nvGrpSpPr>
          <p:grpSpPr>
            <a:xfrm>
              <a:off x="6174409" y="349909"/>
              <a:ext cx="64800" cy="64800"/>
              <a:chOff x="4180032" y="3419476"/>
              <a:chExt cx="64800" cy="64800"/>
            </a:xfrm>
          </p:grpSpPr>
          <p:cxnSp>
            <p:nvCxnSpPr>
              <p:cNvPr id="16257" name="Straight Connector 162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8" name="Straight Connector 162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1" name="Group 16130"/>
            <p:cNvGrpSpPr/>
            <p:nvPr/>
          </p:nvGrpSpPr>
          <p:grpSpPr>
            <a:xfrm>
              <a:off x="6851469" y="349909"/>
              <a:ext cx="64800" cy="64800"/>
              <a:chOff x="4180032" y="3419476"/>
              <a:chExt cx="64800" cy="64800"/>
            </a:xfrm>
          </p:grpSpPr>
          <p:cxnSp>
            <p:nvCxnSpPr>
              <p:cNvPr id="16255" name="Straight Connector 162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6" name="Straight Connector 162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2" name="Group 16131"/>
            <p:cNvGrpSpPr/>
            <p:nvPr/>
          </p:nvGrpSpPr>
          <p:grpSpPr>
            <a:xfrm>
              <a:off x="7528529" y="349909"/>
              <a:ext cx="64800" cy="64800"/>
              <a:chOff x="4180032" y="3419476"/>
              <a:chExt cx="64800" cy="64800"/>
            </a:xfrm>
          </p:grpSpPr>
          <p:cxnSp>
            <p:nvCxnSpPr>
              <p:cNvPr id="16253" name="Straight Connector 162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4" name="Straight Connector 162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3" name="Group 16132"/>
            <p:cNvGrpSpPr/>
            <p:nvPr/>
          </p:nvGrpSpPr>
          <p:grpSpPr>
            <a:xfrm>
              <a:off x="8205589" y="349909"/>
              <a:ext cx="64800" cy="64800"/>
              <a:chOff x="4180032" y="3419476"/>
              <a:chExt cx="64800" cy="64800"/>
            </a:xfrm>
          </p:grpSpPr>
          <p:cxnSp>
            <p:nvCxnSpPr>
              <p:cNvPr id="16251" name="Straight Connector 162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2" name="Straight Connector 162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4" name="Group 16133"/>
            <p:cNvGrpSpPr/>
            <p:nvPr/>
          </p:nvGrpSpPr>
          <p:grpSpPr>
            <a:xfrm>
              <a:off x="757929" y="349909"/>
              <a:ext cx="64800" cy="64800"/>
              <a:chOff x="4180032" y="3419476"/>
              <a:chExt cx="64800" cy="64800"/>
            </a:xfrm>
          </p:grpSpPr>
          <p:cxnSp>
            <p:nvCxnSpPr>
              <p:cNvPr id="16249" name="Straight Connector 162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50" name="Straight Connector 162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5" name="Group 16134"/>
            <p:cNvGrpSpPr/>
            <p:nvPr/>
          </p:nvGrpSpPr>
          <p:grpSpPr>
            <a:xfrm>
              <a:off x="1434989" y="349909"/>
              <a:ext cx="64800" cy="64800"/>
              <a:chOff x="4180032" y="3419476"/>
              <a:chExt cx="64800" cy="64800"/>
            </a:xfrm>
          </p:grpSpPr>
          <p:cxnSp>
            <p:nvCxnSpPr>
              <p:cNvPr id="16247" name="Straight Connector 162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8" name="Straight Connector 162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6" name="Group 16135"/>
            <p:cNvGrpSpPr/>
            <p:nvPr/>
          </p:nvGrpSpPr>
          <p:grpSpPr>
            <a:xfrm>
              <a:off x="2382873" y="349909"/>
              <a:ext cx="64800" cy="64800"/>
              <a:chOff x="4180032" y="3419476"/>
              <a:chExt cx="64800" cy="64800"/>
            </a:xfrm>
          </p:grpSpPr>
          <p:cxnSp>
            <p:nvCxnSpPr>
              <p:cNvPr id="16245" name="Straight Connector 162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6" name="Straight Connector 162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7" name="Group 16136"/>
            <p:cNvGrpSpPr/>
            <p:nvPr/>
          </p:nvGrpSpPr>
          <p:grpSpPr>
            <a:xfrm>
              <a:off x="3466169" y="349909"/>
              <a:ext cx="64800" cy="64800"/>
              <a:chOff x="4180032" y="3419476"/>
              <a:chExt cx="64800" cy="64800"/>
            </a:xfrm>
          </p:grpSpPr>
          <p:cxnSp>
            <p:nvCxnSpPr>
              <p:cNvPr id="16243" name="Straight Connector 162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4" name="Straight Connector 162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8" name="Group 16137"/>
            <p:cNvGrpSpPr/>
            <p:nvPr/>
          </p:nvGrpSpPr>
          <p:grpSpPr>
            <a:xfrm>
              <a:off x="4143229" y="349909"/>
              <a:ext cx="64800" cy="64800"/>
              <a:chOff x="4180032" y="3419476"/>
              <a:chExt cx="64800" cy="64800"/>
            </a:xfrm>
          </p:grpSpPr>
          <p:cxnSp>
            <p:nvCxnSpPr>
              <p:cNvPr id="16241" name="Straight Connector 162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2" name="Straight Connector 162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39" name="Group 16138"/>
            <p:cNvGrpSpPr/>
            <p:nvPr/>
          </p:nvGrpSpPr>
          <p:grpSpPr>
            <a:xfrm>
              <a:off x="4549465" y="349909"/>
              <a:ext cx="64800" cy="64800"/>
              <a:chOff x="4180032" y="3419476"/>
              <a:chExt cx="64800" cy="64800"/>
            </a:xfrm>
          </p:grpSpPr>
          <p:cxnSp>
            <p:nvCxnSpPr>
              <p:cNvPr id="16239" name="Straight Connector 162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40" name="Straight Connector 162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0" name="Group 16139"/>
            <p:cNvGrpSpPr/>
            <p:nvPr/>
          </p:nvGrpSpPr>
          <p:grpSpPr>
            <a:xfrm>
              <a:off x="5226525" y="349909"/>
              <a:ext cx="64800" cy="64800"/>
              <a:chOff x="4180032" y="3419476"/>
              <a:chExt cx="64800" cy="64800"/>
            </a:xfrm>
          </p:grpSpPr>
          <p:cxnSp>
            <p:nvCxnSpPr>
              <p:cNvPr id="16237" name="Straight Connector 162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8" name="Straight Connector 162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1" name="Group 16140"/>
            <p:cNvGrpSpPr/>
            <p:nvPr/>
          </p:nvGrpSpPr>
          <p:grpSpPr>
            <a:xfrm>
              <a:off x="6309821" y="349909"/>
              <a:ext cx="64800" cy="64800"/>
              <a:chOff x="4180032" y="3419476"/>
              <a:chExt cx="64800" cy="64800"/>
            </a:xfrm>
          </p:grpSpPr>
          <p:cxnSp>
            <p:nvCxnSpPr>
              <p:cNvPr id="16235" name="Straight Connector 162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6" name="Straight Connector 162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2" name="Group 16141"/>
            <p:cNvGrpSpPr/>
            <p:nvPr/>
          </p:nvGrpSpPr>
          <p:grpSpPr>
            <a:xfrm>
              <a:off x="6986881" y="349909"/>
              <a:ext cx="64800" cy="64800"/>
              <a:chOff x="4180032" y="3419476"/>
              <a:chExt cx="64800" cy="64800"/>
            </a:xfrm>
          </p:grpSpPr>
          <p:cxnSp>
            <p:nvCxnSpPr>
              <p:cNvPr id="16233" name="Straight Connector 162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4" name="Straight Connector 162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3" name="Group 16142"/>
            <p:cNvGrpSpPr/>
            <p:nvPr/>
          </p:nvGrpSpPr>
          <p:grpSpPr>
            <a:xfrm>
              <a:off x="7663941" y="349909"/>
              <a:ext cx="64800" cy="64800"/>
              <a:chOff x="4180032" y="3419476"/>
              <a:chExt cx="64800" cy="64800"/>
            </a:xfrm>
          </p:grpSpPr>
          <p:cxnSp>
            <p:nvCxnSpPr>
              <p:cNvPr id="16231" name="Straight Connector 162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2" name="Straight Connector 162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4" name="Group 16143"/>
            <p:cNvGrpSpPr/>
            <p:nvPr/>
          </p:nvGrpSpPr>
          <p:grpSpPr>
            <a:xfrm>
              <a:off x="8341001" y="349909"/>
              <a:ext cx="64800" cy="64800"/>
              <a:chOff x="4180032" y="3419476"/>
              <a:chExt cx="64800" cy="64800"/>
            </a:xfrm>
          </p:grpSpPr>
          <p:cxnSp>
            <p:nvCxnSpPr>
              <p:cNvPr id="16229" name="Straight Connector 162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30" name="Straight Connector 162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5" name="Group 16144"/>
            <p:cNvGrpSpPr/>
            <p:nvPr/>
          </p:nvGrpSpPr>
          <p:grpSpPr>
            <a:xfrm>
              <a:off x="893341" y="349909"/>
              <a:ext cx="64800" cy="64800"/>
              <a:chOff x="4180032" y="3419476"/>
              <a:chExt cx="64800" cy="64800"/>
            </a:xfrm>
          </p:grpSpPr>
          <p:cxnSp>
            <p:nvCxnSpPr>
              <p:cNvPr id="16227" name="Straight Connector 162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8" name="Straight Connector 162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6" name="Group 16145"/>
            <p:cNvGrpSpPr/>
            <p:nvPr/>
          </p:nvGrpSpPr>
          <p:grpSpPr>
            <a:xfrm>
              <a:off x="1570401" y="349909"/>
              <a:ext cx="64800" cy="64800"/>
              <a:chOff x="4180032" y="3419476"/>
              <a:chExt cx="64800" cy="64800"/>
            </a:xfrm>
          </p:grpSpPr>
          <p:cxnSp>
            <p:nvCxnSpPr>
              <p:cNvPr id="16225" name="Straight Connector 162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6" name="Straight Connector 162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7" name="Group 16146"/>
            <p:cNvGrpSpPr/>
            <p:nvPr/>
          </p:nvGrpSpPr>
          <p:grpSpPr>
            <a:xfrm>
              <a:off x="2518285" y="349909"/>
              <a:ext cx="64800" cy="64800"/>
              <a:chOff x="4180032" y="3419476"/>
              <a:chExt cx="64800" cy="64800"/>
            </a:xfrm>
          </p:grpSpPr>
          <p:cxnSp>
            <p:nvCxnSpPr>
              <p:cNvPr id="16223" name="Straight Connector 162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4" name="Straight Connector 162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8" name="Group 16147"/>
            <p:cNvGrpSpPr/>
            <p:nvPr/>
          </p:nvGrpSpPr>
          <p:grpSpPr>
            <a:xfrm>
              <a:off x="3601581" y="349909"/>
              <a:ext cx="64800" cy="64800"/>
              <a:chOff x="4180032" y="3419476"/>
              <a:chExt cx="64800" cy="64800"/>
            </a:xfrm>
          </p:grpSpPr>
          <p:cxnSp>
            <p:nvCxnSpPr>
              <p:cNvPr id="16221" name="Straight Connector 162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2" name="Straight Connector 162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49" name="Group 16148"/>
            <p:cNvGrpSpPr/>
            <p:nvPr/>
          </p:nvGrpSpPr>
          <p:grpSpPr>
            <a:xfrm>
              <a:off x="4684877" y="349909"/>
              <a:ext cx="64800" cy="64800"/>
              <a:chOff x="4180032" y="3419476"/>
              <a:chExt cx="64800" cy="64800"/>
            </a:xfrm>
          </p:grpSpPr>
          <p:cxnSp>
            <p:nvCxnSpPr>
              <p:cNvPr id="16219" name="Straight Connector 162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20" name="Straight Connector 162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0" name="Group 16149"/>
            <p:cNvGrpSpPr/>
            <p:nvPr/>
          </p:nvGrpSpPr>
          <p:grpSpPr>
            <a:xfrm>
              <a:off x="5361937" y="349909"/>
              <a:ext cx="64800" cy="64800"/>
              <a:chOff x="4180032" y="3419476"/>
              <a:chExt cx="64800" cy="64800"/>
            </a:xfrm>
          </p:grpSpPr>
          <p:cxnSp>
            <p:nvCxnSpPr>
              <p:cNvPr id="16217" name="Straight Connector 162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8" name="Straight Connector 162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1" name="Group 16150"/>
            <p:cNvGrpSpPr/>
            <p:nvPr/>
          </p:nvGrpSpPr>
          <p:grpSpPr>
            <a:xfrm>
              <a:off x="5768173" y="349909"/>
              <a:ext cx="64800" cy="64800"/>
              <a:chOff x="4180032" y="3419476"/>
              <a:chExt cx="64800" cy="64800"/>
            </a:xfrm>
          </p:grpSpPr>
          <p:cxnSp>
            <p:nvCxnSpPr>
              <p:cNvPr id="16215" name="Straight Connector 162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6" name="Straight Connector 162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2" name="Group 16151"/>
            <p:cNvGrpSpPr/>
            <p:nvPr/>
          </p:nvGrpSpPr>
          <p:grpSpPr>
            <a:xfrm>
              <a:off x="6445233" y="349909"/>
              <a:ext cx="64800" cy="64800"/>
              <a:chOff x="4180032" y="3419476"/>
              <a:chExt cx="64800" cy="64800"/>
            </a:xfrm>
          </p:grpSpPr>
          <p:cxnSp>
            <p:nvCxnSpPr>
              <p:cNvPr id="16213" name="Straight Connector 162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4" name="Straight Connector 162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3" name="Group 16152"/>
            <p:cNvGrpSpPr/>
            <p:nvPr/>
          </p:nvGrpSpPr>
          <p:grpSpPr>
            <a:xfrm>
              <a:off x="7122293" y="349909"/>
              <a:ext cx="64800" cy="64800"/>
              <a:chOff x="4180032" y="3419476"/>
              <a:chExt cx="64800" cy="64800"/>
            </a:xfrm>
          </p:grpSpPr>
          <p:cxnSp>
            <p:nvCxnSpPr>
              <p:cNvPr id="16211" name="Straight Connector 162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2" name="Straight Connector 162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4" name="Group 16153"/>
            <p:cNvGrpSpPr/>
            <p:nvPr/>
          </p:nvGrpSpPr>
          <p:grpSpPr>
            <a:xfrm>
              <a:off x="7799353" y="349909"/>
              <a:ext cx="64800" cy="64800"/>
              <a:chOff x="4180032" y="3419476"/>
              <a:chExt cx="64800" cy="64800"/>
            </a:xfrm>
          </p:grpSpPr>
          <p:cxnSp>
            <p:nvCxnSpPr>
              <p:cNvPr id="16209" name="Straight Connector 162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10" name="Straight Connector 162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5" name="Group 16154"/>
            <p:cNvGrpSpPr/>
            <p:nvPr/>
          </p:nvGrpSpPr>
          <p:grpSpPr>
            <a:xfrm>
              <a:off x="8476413" y="349909"/>
              <a:ext cx="64800" cy="64800"/>
              <a:chOff x="4180032" y="3419476"/>
              <a:chExt cx="64800" cy="64800"/>
            </a:xfrm>
          </p:grpSpPr>
          <p:cxnSp>
            <p:nvCxnSpPr>
              <p:cNvPr id="16207" name="Straight Connector 162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8" name="Straight Connector 162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6" name="Group 16155"/>
            <p:cNvGrpSpPr/>
            <p:nvPr/>
          </p:nvGrpSpPr>
          <p:grpSpPr>
            <a:xfrm>
              <a:off x="1705813" y="349909"/>
              <a:ext cx="64800" cy="64800"/>
              <a:chOff x="4180032" y="3419476"/>
              <a:chExt cx="64800" cy="64800"/>
            </a:xfrm>
          </p:grpSpPr>
          <p:cxnSp>
            <p:nvCxnSpPr>
              <p:cNvPr id="16205" name="Straight Connector 162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6" name="Straight Connector 162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7" name="Group 16156"/>
            <p:cNvGrpSpPr/>
            <p:nvPr/>
          </p:nvGrpSpPr>
          <p:grpSpPr>
            <a:xfrm>
              <a:off x="2653697" y="349909"/>
              <a:ext cx="64800" cy="64800"/>
              <a:chOff x="4180032" y="3419476"/>
              <a:chExt cx="64800" cy="64800"/>
            </a:xfrm>
          </p:grpSpPr>
          <p:cxnSp>
            <p:nvCxnSpPr>
              <p:cNvPr id="16203" name="Straight Connector 162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4" name="Straight Connector 162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8" name="Group 16157"/>
            <p:cNvGrpSpPr/>
            <p:nvPr/>
          </p:nvGrpSpPr>
          <p:grpSpPr>
            <a:xfrm>
              <a:off x="3736993" y="349909"/>
              <a:ext cx="64800" cy="64800"/>
              <a:chOff x="4180032" y="3419476"/>
              <a:chExt cx="64800" cy="64800"/>
            </a:xfrm>
          </p:grpSpPr>
          <p:cxnSp>
            <p:nvCxnSpPr>
              <p:cNvPr id="16201" name="Straight Connector 162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2" name="Straight Connector 162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59" name="Group 16158"/>
            <p:cNvGrpSpPr/>
            <p:nvPr/>
          </p:nvGrpSpPr>
          <p:grpSpPr>
            <a:xfrm>
              <a:off x="4278641" y="349909"/>
              <a:ext cx="64800" cy="64800"/>
              <a:chOff x="4180032" y="3419476"/>
              <a:chExt cx="64800" cy="64800"/>
            </a:xfrm>
          </p:grpSpPr>
          <p:cxnSp>
            <p:nvCxnSpPr>
              <p:cNvPr id="16199" name="Straight Connector 161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00" name="Straight Connector 161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0" name="Group 16159"/>
            <p:cNvGrpSpPr/>
            <p:nvPr/>
          </p:nvGrpSpPr>
          <p:grpSpPr>
            <a:xfrm>
              <a:off x="4820289" y="349909"/>
              <a:ext cx="64800" cy="64800"/>
              <a:chOff x="4180032" y="3419476"/>
              <a:chExt cx="64800" cy="64800"/>
            </a:xfrm>
          </p:grpSpPr>
          <p:cxnSp>
            <p:nvCxnSpPr>
              <p:cNvPr id="16197" name="Straight Connector 161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8" name="Straight Connector 161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1" name="Group 16160"/>
            <p:cNvGrpSpPr/>
            <p:nvPr/>
          </p:nvGrpSpPr>
          <p:grpSpPr>
            <a:xfrm>
              <a:off x="5497349" y="349909"/>
              <a:ext cx="64800" cy="64800"/>
              <a:chOff x="4180032" y="3419476"/>
              <a:chExt cx="64800" cy="64800"/>
            </a:xfrm>
          </p:grpSpPr>
          <p:cxnSp>
            <p:nvCxnSpPr>
              <p:cNvPr id="16195" name="Straight Connector 161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6" name="Straight Connector 161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2" name="Group 16161"/>
            <p:cNvGrpSpPr/>
            <p:nvPr/>
          </p:nvGrpSpPr>
          <p:grpSpPr>
            <a:xfrm>
              <a:off x="5903585" y="349909"/>
              <a:ext cx="64800" cy="64800"/>
              <a:chOff x="4180032" y="3419476"/>
              <a:chExt cx="64800" cy="64800"/>
            </a:xfrm>
          </p:grpSpPr>
          <p:cxnSp>
            <p:nvCxnSpPr>
              <p:cNvPr id="16193" name="Straight Connector 161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4" name="Straight Connector 161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3" name="Group 16162"/>
            <p:cNvGrpSpPr/>
            <p:nvPr/>
          </p:nvGrpSpPr>
          <p:grpSpPr>
            <a:xfrm>
              <a:off x="6580645" y="349909"/>
              <a:ext cx="64800" cy="64800"/>
              <a:chOff x="4180032" y="3419476"/>
              <a:chExt cx="64800" cy="64800"/>
            </a:xfrm>
          </p:grpSpPr>
          <p:cxnSp>
            <p:nvCxnSpPr>
              <p:cNvPr id="16191" name="Straight Connector 161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2" name="Straight Connector 161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4" name="Group 16163"/>
            <p:cNvGrpSpPr/>
            <p:nvPr/>
          </p:nvGrpSpPr>
          <p:grpSpPr>
            <a:xfrm>
              <a:off x="7257705" y="349909"/>
              <a:ext cx="64800" cy="64800"/>
              <a:chOff x="4180032" y="3419476"/>
              <a:chExt cx="64800" cy="64800"/>
            </a:xfrm>
          </p:grpSpPr>
          <p:cxnSp>
            <p:nvCxnSpPr>
              <p:cNvPr id="16189" name="Straight Connector 161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90" name="Straight Connector 161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5" name="Group 16164"/>
            <p:cNvGrpSpPr/>
            <p:nvPr/>
          </p:nvGrpSpPr>
          <p:grpSpPr>
            <a:xfrm>
              <a:off x="7934765" y="349909"/>
              <a:ext cx="64800" cy="64800"/>
              <a:chOff x="4180032" y="3419476"/>
              <a:chExt cx="64800" cy="64800"/>
            </a:xfrm>
          </p:grpSpPr>
          <p:cxnSp>
            <p:nvCxnSpPr>
              <p:cNvPr id="16187" name="Straight Connector 161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8" name="Straight Connector 161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6" name="Group 16165"/>
            <p:cNvGrpSpPr/>
            <p:nvPr/>
          </p:nvGrpSpPr>
          <p:grpSpPr>
            <a:xfrm>
              <a:off x="8611825" y="349909"/>
              <a:ext cx="64800" cy="64800"/>
              <a:chOff x="4180032" y="3419476"/>
              <a:chExt cx="64800" cy="64800"/>
            </a:xfrm>
          </p:grpSpPr>
          <p:cxnSp>
            <p:nvCxnSpPr>
              <p:cNvPr id="16185" name="Straight Connector 161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6" name="Straight Connector 161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7" name="Group 16166"/>
            <p:cNvGrpSpPr/>
            <p:nvPr/>
          </p:nvGrpSpPr>
          <p:grpSpPr>
            <a:xfrm>
              <a:off x="1028753" y="349909"/>
              <a:ext cx="64800" cy="64800"/>
              <a:chOff x="4180032" y="3419476"/>
              <a:chExt cx="64800" cy="64800"/>
            </a:xfrm>
          </p:grpSpPr>
          <p:cxnSp>
            <p:nvCxnSpPr>
              <p:cNvPr id="16183" name="Straight Connector 161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4" name="Straight Connector 161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8" name="Group 16167"/>
            <p:cNvGrpSpPr/>
            <p:nvPr/>
          </p:nvGrpSpPr>
          <p:grpSpPr>
            <a:xfrm>
              <a:off x="1841225" y="349909"/>
              <a:ext cx="64800" cy="64800"/>
              <a:chOff x="4180032" y="3419476"/>
              <a:chExt cx="64800" cy="64800"/>
            </a:xfrm>
          </p:grpSpPr>
          <p:cxnSp>
            <p:nvCxnSpPr>
              <p:cNvPr id="16181" name="Straight Connector 161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2" name="Straight Connector 161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69" name="Group 16168"/>
            <p:cNvGrpSpPr/>
            <p:nvPr/>
          </p:nvGrpSpPr>
          <p:grpSpPr>
            <a:xfrm>
              <a:off x="2789109" y="349909"/>
              <a:ext cx="64800" cy="64800"/>
              <a:chOff x="4180032" y="3419476"/>
              <a:chExt cx="64800" cy="64800"/>
            </a:xfrm>
          </p:grpSpPr>
          <p:cxnSp>
            <p:nvCxnSpPr>
              <p:cNvPr id="16179" name="Straight Connector 161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80" name="Straight Connector 161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70" name="Group 16169"/>
            <p:cNvGrpSpPr/>
            <p:nvPr/>
          </p:nvGrpSpPr>
          <p:grpSpPr>
            <a:xfrm>
              <a:off x="1976637" y="349909"/>
              <a:ext cx="64800" cy="64800"/>
              <a:chOff x="4180032" y="3419476"/>
              <a:chExt cx="64800" cy="64800"/>
            </a:xfrm>
          </p:grpSpPr>
          <p:cxnSp>
            <p:nvCxnSpPr>
              <p:cNvPr id="16177" name="Straight Connector 161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78" name="Straight Connector 161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71" name="Group 16170"/>
            <p:cNvGrpSpPr/>
            <p:nvPr/>
          </p:nvGrpSpPr>
          <p:grpSpPr>
            <a:xfrm>
              <a:off x="2924521" y="349909"/>
              <a:ext cx="64800" cy="64800"/>
              <a:chOff x="4180032" y="3419476"/>
              <a:chExt cx="64800" cy="64800"/>
            </a:xfrm>
          </p:grpSpPr>
          <p:cxnSp>
            <p:nvCxnSpPr>
              <p:cNvPr id="16175" name="Straight Connector 161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76" name="Straight Connector 161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172" name="Group 16171"/>
            <p:cNvGrpSpPr/>
            <p:nvPr/>
          </p:nvGrpSpPr>
          <p:grpSpPr>
            <a:xfrm>
              <a:off x="3059933" y="349909"/>
              <a:ext cx="64800" cy="64800"/>
              <a:chOff x="4180032" y="3419476"/>
              <a:chExt cx="64800" cy="64800"/>
            </a:xfrm>
          </p:grpSpPr>
          <p:cxnSp>
            <p:nvCxnSpPr>
              <p:cNvPr id="16173" name="Straight Connector 161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74" name="Straight Connector 161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6299" name="Group 16298"/>
          <p:cNvGrpSpPr/>
          <p:nvPr/>
        </p:nvGrpSpPr>
        <p:grpSpPr>
          <a:xfrm>
            <a:off x="468924" y="4462124"/>
            <a:ext cx="11280435" cy="64800"/>
            <a:chOff x="351693" y="349909"/>
            <a:chExt cx="8460326" cy="64800"/>
          </a:xfrm>
        </p:grpSpPr>
        <p:grpSp>
          <p:nvGrpSpPr>
            <p:cNvPr id="16300" name="Group 16299"/>
            <p:cNvGrpSpPr/>
            <p:nvPr/>
          </p:nvGrpSpPr>
          <p:grpSpPr>
            <a:xfrm>
              <a:off x="351693" y="349909"/>
              <a:ext cx="64800" cy="64800"/>
              <a:chOff x="4180032" y="3419476"/>
              <a:chExt cx="64800" cy="64800"/>
            </a:xfrm>
          </p:grpSpPr>
          <p:cxnSp>
            <p:nvCxnSpPr>
              <p:cNvPr id="16487" name="Straight Connector 164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8" name="Straight Connector 164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1" name="Group 16300"/>
            <p:cNvGrpSpPr/>
            <p:nvPr/>
          </p:nvGrpSpPr>
          <p:grpSpPr>
            <a:xfrm>
              <a:off x="487105" y="349909"/>
              <a:ext cx="64800" cy="64800"/>
              <a:chOff x="4180032" y="3419476"/>
              <a:chExt cx="64800" cy="64800"/>
            </a:xfrm>
          </p:grpSpPr>
          <p:cxnSp>
            <p:nvCxnSpPr>
              <p:cNvPr id="16485" name="Straight Connector 164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6" name="Straight Connector 164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2" name="Group 16301"/>
            <p:cNvGrpSpPr/>
            <p:nvPr/>
          </p:nvGrpSpPr>
          <p:grpSpPr>
            <a:xfrm>
              <a:off x="622517" y="349909"/>
              <a:ext cx="64800" cy="64800"/>
              <a:chOff x="4180032" y="3419476"/>
              <a:chExt cx="64800" cy="64800"/>
            </a:xfrm>
          </p:grpSpPr>
          <p:cxnSp>
            <p:nvCxnSpPr>
              <p:cNvPr id="16483" name="Straight Connector 164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4" name="Straight Connector 164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3" name="Group 16302"/>
            <p:cNvGrpSpPr/>
            <p:nvPr/>
          </p:nvGrpSpPr>
          <p:grpSpPr>
            <a:xfrm>
              <a:off x="1164165" y="349909"/>
              <a:ext cx="64800" cy="64800"/>
              <a:chOff x="4180032" y="3419476"/>
              <a:chExt cx="64800" cy="64800"/>
            </a:xfrm>
          </p:grpSpPr>
          <p:cxnSp>
            <p:nvCxnSpPr>
              <p:cNvPr id="16481" name="Straight Connector 164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2" name="Straight Connector 164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4" name="Group 16303"/>
            <p:cNvGrpSpPr/>
            <p:nvPr/>
          </p:nvGrpSpPr>
          <p:grpSpPr>
            <a:xfrm>
              <a:off x="2112049" y="349909"/>
              <a:ext cx="64800" cy="64800"/>
              <a:chOff x="4180032" y="3419476"/>
              <a:chExt cx="64800" cy="64800"/>
            </a:xfrm>
          </p:grpSpPr>
          <p:cxnSp>
            <p:nvCxnSpPr>
              <p:cNvPr id="16479" name="Straight Connector 164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80" name="Straight Connector 164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5" name="Group 16304"/>
            <p:cNvGrpSpPr/>
            <p:nvPr/>
          </p:nvGrpSpPr>
          <p:grpSpPr>
            <a:xfrm>
              <a:off x="3195345" y="349909"/>
              <a:ext cx="64800" cy="64800"/>
              <a:chOff x="4180032" y="3419476"/>
              <a:chExt cx="64800" cy="64800"/>
            </a:xfrm>
          </p:grpSpPr>
          <p:cxnSp>
            <p:nvCxnSpPr>
              <p:cNvPr id="16477" name="Straight Connector 164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8" name="Straight Connector 164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6" name="Group 16305"/>
            <p:cNvGrpSpPr/>
            <p:nvPr/>
          </p:nvGrpSpPr>
          <p:grpSpPr>
            <a:xfrm>
              <a:off x="3872405" y="349909"/>
              <a:ext cx="64800" cy="64800"/>
              <a:chOff x="4180032" y="3419476"/>
              <a:chExt cx="64800" cy="64800"/>
            </a:xfrm>
          </p:grpSpPr>
          <p:cxnSp>
            <p:nvCxnSpPr>
              <p:cNvPr id="16475" name="Straight Connector 164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6" name="Straight Connector 164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7" name="Group 16306"/>
            <p:cNvGrpSpPr/>
            <p:nvPr/>
          </p:nvGrpSpPr>
          <p:grpSpPr>
            <a:xfrm>
              <a:off x="4955701" y="349909"/>
              <a:ext cx="64800" cy="64800"/>
              <a:chOff x="4180032" y="3419476"/>
              <a:chExt cx="64800" cy="64800"/>
            </a:xfrm>
          </p:grpSpPr>
          <p:cxnSp>
            <p:nvCxnSpPr>
              <p:cNvPr id="16473" name="Straight Connector 164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4" name="Straight Connector 164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8" name="Group 16307"/>
            <p:cNvGrpSpPr/>
            <p:nvPr/>
          </p:nvGrpSpPr>
          <p:grpSpPr>
            <a:xfrm>
              <a:off x="5632761" y="349909"/>
              <a:ext cx="64800" cy="64800"/>
              <a:chOff x="4180032" y="3419476"/>
              <a:chExt cx="64800" cy="64800"/>
            </a:xfrm>
          </p:grpSpPr>
          <p:cxnSp>
            <p:nvCxnSpPr>
              <p:cNvPr id="16471" name="Straight Connector 164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2" name="Straight Connector 164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09" name="Group 16308"/>
            <p:cNvGrpSpPr/>
            <p:nvPr/>
          </p:nvGrpSpPr>
          <p:grpSpPr>
            <a:xfrm>
              <a:off x="6038997" y="349909"/>
              <a:ext cx="64800" cy="64800"/>
              <a:chOff x="4180032" y="3419476"/>
              <a:chExt cx="64800" cy="64800"/>
            </a:xfrm>
          </p:grpSpPr>
          <p:cxnSp>
            <p:nvCxnSpPr>
              <p:cNvPr id="16469" name="Straight Connector 164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70" name="Straight Connector 164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0" name="Group 16309"/>
            <p:cNvGrpSpPr/>
            <p:nvPr/>
          </p:nvGrpSpPr>
          <p:grpSpPr>
            <a:xfrm>
              <a:off x="6716057" y="349909"/>
              <a:ext cx="64800" cy="64800"/>
              <a:chOff x="4180032" y="3419476"/>
              <a:chExt cx="64800" cy="64800"/>
            </a:xfrm>
          </p:grpSpPr>
          <p:cxnSp>
            <p:nvCxnSpPr>
              <p:cNvPr id="16467" name="Straight Connector 164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8" name="Straight Connector 164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1" name="Group 16310"/>
            <p:cNvGrpSpPr/>
            <p:nvPr/>
          </p:nvGrpSpPr>
          <p:grpSpPr>
            <a:xfrm>
              <a:off x="7393117" y="349909"/>
              <a:ext cx="64800" cy="64800"/>
              <a:chOff x="4180032" y="3419476"/>
              <a:chExt cx="64800" cy="64800"/>
            </a:xfrm>
          </p:grpSpPr>
          <p:cxnSp>
            <p:nvCxnSpPr>
              <p:cNvPr id="16465" name="Straight Connector 164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6" name="Straight Connector 164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2" name="Group 16311"/>
            <p:cNvGrpSpPr/>
            <p:nvPr/>
          </p:nvGrpSpPr>
          <p:grpSpPr>
            <a:xfrm>
              <a:off x="8070177" y="349909"/>
              <a:ext cx="64800" cy="64800"/>
              <a:chOff x="4180032" y="3419476"/>
              <a:chExt cx="64800" cy="64800"/>
            </a:xfrm>
          </p:grpSpPr>
          <p:cxnSp>
            <p:nvCxnSpPr>
              <p:cNvPr id="16463" name="Straight Connector 164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4" name="Straight Connector 164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3" name="Group 16312"/>
            <p:cNvGrpSpPr/>
            <p:nvPr/>
          </p:nvGrpSpPr>
          <p:grpSpPr>
            <a:xfrm>
              <a:off x="8747219" y="349909"/>
              <a:ext cx="64800" cy="64800"/>
              <a:chOff x="4180032" y="3419476"/>
              <a:chExt cx="64800" cy="64800"/>
            </a:xfrm>
          </p:grpSpPr>
          <p:cxnSp>
            <p:nvCxnSpPr>
              <p:cNvPr id="16461" name="Straight Connector 164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2" name="Straight Connector 164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4" name="Group 16313"/>
            <p:cNvGrpSpPr/>
            <p:nvPr/>
          </p:nvGrpSpPr>
          <p:grpSpPr>
            <a:xfrm>
              <a:off x="1299577" y="349909"/>
              <a:ext cx="64800" cy="64800"/>
              <a:chOff x="4180032" y="3419476"/>
              <a:chExt cx="64800" cy="64800"/>
            </a:xfrm>
          </p:grpSpPr>
          <p:cxnSp>
            <p:nvCxnSpPr>
              <p:cNvPr id="16459" name="Straight Connector 164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60" name="Straight Connector 164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5" name="Group 16314"/>
            <p:cNvGrpSpPr/>
            <p:nvPr/>
          </p:nvGrpSpPr>
          <p:grpSpPr>
            <a:xfrm>
              <a:off x="2247461" y="349909"/>
              <a:ext cx="64800" cy="64800"/>
              <a:chOff x="4180032" y="3419476"/>
              <a:chExt cx="64800" cy="64800"/>
            </a:xfrm>
          </p:grpSpPr>
          <p:cxnSp>
            <p:nvCxnSpPr>
              <p:cNvPr id="16457" name="Straight Connector 164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8" name="Straight Connector 164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6" name="Group 16315"/>
            <p:cNvGrpSpPr/>
            <p:nvPr/>
          </p:nvGrpSpPr>
          <p:grpSpPr>
            <a:xfrm>
              <a:off x="3330757" y="349909"/>
              <a:ext cx="64800" cy="64800"/>
              <a:chOff x="4180032" y="3419476"/>
              <a:chExt cx="64800" cy="64800"/>
            </a:xfrm>
          </p:grpSpPr>
          <p:cxnSp>
            <p:nvCxnSpPr>
              <p:cNvPr id="16455" name="Straight Connector 164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6" name="Straight Connector 164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7" name="Group 16316"/>
            <p:cNvGrpSpPr/>
            <p:nvPr/>
          </p:nvGrpSpPr>
          <p:grpSpPr>
            <a:xfrm>
              <a:off x="4007817" y="349909"/>
              <a:ext cx="64800" cy="64800"/>
              <a:chOff x="4180032" y="3419476"/>
              <a:chExt cx="64800" cy="64800"/>
            </a:xfrm>
          </p:grpSpPr>
          <p:cxnSp>
            <p:nvCxnSpPr>
              <p:cNvPr id="16453" name="Straight Connector 164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4" name="Straight Connector 164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8" name="Group 16317"/>
            <p:cNvGrpSpPr/>
            <p:nvPr/>
          </p:nvGrpSpPr>
          <p:grpSpPr>
            <a:xfrm>
              <a:off x="4414053" y="349909"/>
              <a:ext cx="64800" cy="64800"/>
              <a:chOff x="4180032" y="3419476"/>
              <a:chExt cx="64800" cy="64800"/>
            </a:xfrm>
          </p:grpSpPr>
          <p:cxnSp>
            <p:nvCxnSpPr>
              <p:cNvPr id="16451" name="Straight Connector 164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2" name="Straight Connector 164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19" name="Group 16318"/>
            <p:cNvGrpSpPr/>
            <p:nvPr/>
          </p:nvGrpSpPr>
          <p:grpSpPr>
            <a:xfrm>
              <a:off x="5091113" y="349909"/>
              <a:ext cx="64800" cy="64800"/>
              <a:chOff x="4180032" y="3419476"/>
              <a:chExt cx="64800" cy="64800"/>
            </a:xfrm>
          </p:grpSpPr>
          <p:cxnSp>
            <p:nvCxnSpPr>
              <p:cNvPr id="16449" name="Straight Connector 164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50" name="Straight Connector 164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0" name="Group 16319"/>
            <p:cNvGrpSpPr/>
            <p:nvPr/>
          </p:nvGrpSpPr>
          <p:grpSpPr>
            <a:xfrm>
              <a:off x="6174409" y="349909"/>
              <a:ext cx="64800" cy="64800"/>
              <a:chOff x="4180032" y="3419476"/>
              <a:chExt cx="64800" cy="64800"/>
            </a:xfrm>
          </p:grpSpPr>
          <p:cxnSp>
            <p:nvCxnSpPr>
              <p:cNvPr id="16447" name="Straight Connector 164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8" name="Straight Connector 164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1" name="Group 16320"/>
            <p:cNvGrpSpPr/>
            <p:nvPr/>
          </p:nvGrpSpPr>
          <p:grpSpPr>
            <a:xfrm>
              <a:off x="6851469" y="349909"/>
              <a:ext cx="64800" cy="64800"/>
              <a:chOff x="4180032" y="3419476"/>
              <a:chExt cx="64800" cy="64800"/>
            </a:xfrm>
          </p:grpSpPr>
          <p:cxnSp>
            <p:nvCxnSpPr>
              <p:cNvPr id="16445" name="Straight Connector 164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6" name="Straight Connector 164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2" name="Group 16321"/>
            <p:cNvGrpSpPr/>
            <p:nvPr/>
          </p:nvGrpSpPr>
          <p:grpSpPr>
            <a:xfrm>
              <a:off x="7528529" y="349909"/>
              <a:ext cx="64800" cy="64800"/>
              <a:chOff x="4180032" y="3419476"/>
              <a:chExt cx="64800" cy="64800"/>
            </a:xfrm>
          </p:grpSpPr>
          <p:cxnSp>
            <p:nvCxnSpPr>
              <p:cNvPr id="16443" name="Straight Connector 164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4" name="Straight Connector 164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3" name="Group 16322"/>
            <p:cNvGrpSpPr/>
            <p:nvPr/>
          </p:nvGrpSpPr>
          <p:grpSpPr>
            <a:xfrm>
              <a:off x="8205589" y="349909"/>
              <a:ext cx="64800" cy="64800"/>
              <a:chOff x="4180032" y="3419476"/>
              <a:chExt cx="64800" cy="64800"/>
            </a:xfrm>
          </p:grpSpPr>
          <p:cxnSp>
            <p:nvCxnSpPr>
              <p:cNvPr id="16441" name="Straight Connector 164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2" name="Straight Connector 164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4" name="Group 16323"/>
            <p:cNvGrpSpPr/>
            <p:nvPr/>
          </p:nvGrpSpPr>
          <p:grpSpPr>
            <a:xfrm>
              <a:off x="757929" y="349909"/>
              <a:ext cx="64800" cy="64800"/>
              <a:chOff x="4180032" y="3419476"/>
              <a:chExt cx="64800" cy="64800"/>
            </a:xfrm>
          </p:grpSpPr>
          <p:cxnSp>
            <p:nvCxnSpPr>
              <p:cNvPr id="16439" name="Straight Connector 164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40" name="Straight Connector 164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5" name="Group 16324"/>
            <p:cNvGrpSpPr/>
            <p:nvPr/>
          </p:nvGrpSpPr>
          <p:grpSpPr>
            <a:xfrm>
              <a:off x="1434989" y="349909"/>
              <a:ext cx="64800" cy="64800"/>
              <a:chOff x="4180032" y="3419476"/>
              <a:chExt cx="64800" cy="64800"/>
            </a:xfrm>
          </p:grpSpPr>
          <p:cxnSp>
            <p:nvCxnSpPr>
              <p:cNvPr id="16437" name="Straight Connector 164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8" name="Straight Connector 164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6" name="Group 16325"/>
            <p:cNvGrpSpPr/>
            <p:nvPr/>
          </p:nvGrpSpPr>
          <p:grpSpPr>
            <a:xfrm>
              <a:off x="2382873" y="349909"/>
              <a:ext cx="64800" cy="64800"/>
              <a:chOff x="4180032" y="3419476"/>
              <a:chExt cx="64800" cy="64800"/>
            </a:xfrm>
          </p:grpSpPr>
          <p:cxnSp>
            <p:nvCxnSpPr>
              <p:cNvPr id="16435" name="Straight Connector 164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6" name="Straight Connector 164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7" name="Group 16326"/>
            <p:cNvGrpSpPr/>
            <p:nvPr/>
          </p:nvGrpSpPr>
          <p:grpSpPr>
            <a:xfrm>
              <a:off x="3466169" y="349909"/>
              <a:ext cx="64800" cy="64800"/>
              <a:chOff x="4180032" y="3419476"/>
              <a:chExt cx="64800" cy="64800"/>
            </a:xfrm>
          </p:grpSpPr>
          <p:cxnSp>
            <p:nvCxnSpPr>
              <p:cNvPr id="16433" name="Straight Connector 164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4" name="Straight Connector 164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8" name="Group 16327"/>
            <p:cNvGrpSpPr/>
            <p:nvPr/>
          </p:nvGrpSpPr>
          <p:grpSpPr>
            <a:xfrm>
              <a:off x="4143229" y="349909"/>
              <a:ext cx="64800" cy="64800"/>
              <a:chOff x="4180032" y="3419476"/>
              <a:chExt cx="64800" cy="64800"/>
            </a:xfrm>
          </p:grpSpPr>
          <p:cxnSp>
            <p:nvCxnSpPr>
              <p:cNvPr id="16431" name="Straight Connector 164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2" name="Straight Connector 164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29" name="Group 16328"/>
            <p:cNvGrpSpPr/>
            <p:nvPr/>
          </p:nvGrpSpPr>
          <p:grpSpPr>
            <a:xfrm>
              <a:off x="4549465" y="349909"/>
              <a:ext cx="64800" cy="64800"/>
              <a:chOff x="4180032" y="3419476"/>
              <a:chExt cx="64800" cy="64800"/>
            </a:xfrm>
          </p:grpSpPr>
          <p:cxnSp>
            <p:nvCxnSpPr>
              <p:cNvPr id="16429" name="Straight Connector 164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30" name="Straight Connector 164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0" name="Group 16329"/>
            <p:cNvGrpSpPr/>
            <p:nvPr/>
          </p:nvGrpSpPr>
          <p:grpSpPr>
            <a:xfrm>
              <a:off x="5226525" y="349909"/>
              <a:ext cx="64800" cy="64800"/>
              <a:chOff x="4180032" y="3419476"/>
              <a:chExt cx="64800" cy="64800"/>
            </a:xfrm>
          </p:grpSpPr>
          <p:cxnSp>
            <p:nvCxnSpPr>
              <p:cNvPr id="16427" name="Straight Connector 164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8" name="Straight Connector 164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1" name="Group 16330"/>
            <p:cNvGrpSpPr/>
            <p:nvPr/>
          </p:nvGrpSpPr>
          <p:grpSpPr>
            <a:xfrm>
              <a:off x="6309821" y="349909"/>
              <a:ext cx="64800" cy="64800"/>
              <a:chOff x="4180032" y="3419476"/>
              <a:chExt cx="64800" cy="64800"/>
            </a:xfrm>
          </p:grpSpPr>
          <p:cxnSp>
            <p:nvCxnSpPr>
              <p:cNvPr id="16425" name="Straight Connector 164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6" name="Straight Connector 164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2" name="Group 16331"/>
            <p:cNvGrpSpPr/>
            <p:nvPr/>
          </p:nvGrpSpPr>
          <p:grpSpPr>
            <a:xfrm>
              <a:off x="6986881" y="349909"/>
              <a:ext cx="64800" cy="64800"/>
              <a:chOff x="4180032" y="3419476"/>
              <a:chExt cx="64800" cy="64800"/>
            </a:xfrm>
          </p:grpSpPr>
          <p:cxnSp>
            <p:nvCxnSpPr>
              <p:cNvPr id="16423" name="Straight Connector 164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4" name="Straight Connector 164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3" name="Group 16332"/>
            <p:cNvGrpSpPr/>
            <p:nvPr/>
          </p:nvGrpSpPr>
          <p:grpSpPr>
            <a:xfrm>
              <a:off x="7663941" y="349909"/>
              <a:ext cx="64800" cy="64800"/>
              <a:chOff x="4180032" y="3419476"/>
              <a:chExt cx="64800" cy="64800"/>
            </a:xfrm>
          </p:grpSpPr>
          <p:cxnSp>
            <p:nvCxnSpPr>
              <p:cNvPr id="16421" name="Straight Connector 164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2" name="Straight Connector 164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4" name="Group 16333"/>
            <p:cNvGrpSpPr/>
            <p:nvPr/>
          </p:nvGrpSpPr>
          <p:grpSpPr>
            <a:xfrm>
              <a:off x="8341001" y="349909"/>
              <a:ext cx="64800" cy="64800"/>
              <a:chOff x="4180032" y="3419476"/>
              <a:chExt cx="64800" cy="64800"/>
            </a:xfrm>
          </p:grpSpPr>
          <p:cxnSp>
            <p:nvCxnSpPr>
              <p:cNvPr id="16419" name="Straight Connector 164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20" name="Straight Connector 164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5" name="Group 16334"/>
            <p:cNvGrpSpPr/>
            <p:nvPr/>
          </p:nvGrpSpPr>
          <p:grpSpPr>
            <a:xfrm>
              <a:off x="893341" y="349909"/>
              <a:ext cx="64800" cy="64800"/>
              <a:chOff x="4180032" y="3419476"/>
              <a:chExt cx="64800" cy="64800"/>
            </a:xfrm>
          </p:grpSpPr>
          <p:cxnSp>
            <p:nvCxnSpPr>
              <p:cNvPr id="16417" name="Straight Connector 164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8" name="Straight Connector 164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6" name="Group 16335"/>
            <p:cNvGrpSpPr/>
            <p:nvPr/>
          </p:nvGrpSpPr>
          <p:grpSpPr>
            <a:xfrm>
              <a:off x="1570401" y="349909"/>
              <a:ext cx="64800" cy="64800"/>
              <a:chOff x="4180032" y="3419476"/>
              <a:chExt cx="64800" cy="64800"/>
            </a:xfrm>
          </p:grpSpPr>
          <p:cxnSp>
            <p:nvCxnSpPr>
              <p:cNvPr id="16415" name="Straight Connector 164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6" name="Straight Connector 164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7" name="Group 16336"/>
            <p:cNvGrpSpPr/>
            <p:nvPr/>
          </p:nvGrpSpPr>
          <p:grpSpPr>
            <a:xfrm>
              <a:off x="2518285" y="349909"/>
              <a:ext cx="64800" cy="64800"/>
              <a:chOff x="4180032" y="3419476"/>
              <a:chExt cx="64800" cy="64800"/>
            </a:xfrm>
          </p:grpSpPr>
          <p:cxnSp>
            <p:nvCxnSpPr>
              <p:cNvPr id="16413" name="Straight Connector 164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4" name="Straight Connector 164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8" name="Group 16337"/>
            <p:cNvGrpSpPr/>
            <p:nvPr/>
          </p:nvGrpSpPr>
          <p:grpSpPr>
            <a:xfrm>
              <a:off x="3601581" y="349909"/>
              <a:ext cx="64800" cy="64800"/>
              <a:chOff x="4180032" y="3419476"/>
              <a:chExt cx="64800" cy="64800"/>
            </a:xfrm>
          </p:grpSpPr>
          <p:cxnSp>
            <p:nvCxnSpPr>
              <p:cNvPr id="16411" name="Straight Connector 164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2" name="Straight Connector 164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39" name="Group 16338"/>
            <p:cNvGrpSpPr/>
            <p:nvPr/>
          </p:nvGrpSpPr>
          <p:grpSpPr>
            <a:xfrm>
              <a:off x="4684877" y="349909"/>
              <a:ext cx="64800" cy="64800"/>
              <a:chOff x="4180032" y="3419476"/>
              <a:chExt cx="64800" cy="64800"/>
            </a:xfrm>
          </p:grpSpPr>
          <p:cxnSp>
            <p:nvCxnSpPr>
              <p:cNvPr id="16409" name="Straight Connector 164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10" name="Straight Connector 164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0" name="Group 16339"/>
            <p:cNvGrpSpPr/>
            <p:nvPr/>
          </p:nvGrpSpPr>
          <p:grpSpPr>
            <a:xfrm>
              <a:off x="5361937" y="349909"/>
              <a:ext cx="64800" cy="64800"/>
              <a:chOff x="4180032" y="3419476"/>
              <a:chExt cx="64800" cy="64800"/>
            </a:xfrm>
          </p:grpSpPr>
          <p:cxnSp>
            <p:nvCxnSpPr>
              <p:cNvPr id="16407" name="Straight Connector 164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8" name="Straight Connector 164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1" name="Group 16340"/>
            <p:cNvGrpSpPr/>
            <p:nvPr/>
          </p:nvGrpSpPr>
          <p:grpSpPr>
            <a:xfrm>
              <a:off x="5768173" y="349909"/>
              <a:ext cx="64800" cy="64800"/>
              <a:chOff x="4180032" y="3419476"/>
              <a:chExt cx="64800" cy="64800"/>
            </a:xfrm>
          </p:grpSpPr>
          <p:cxnSp>
            <p:nvCxnSpPr>
              <p:cNvPr id="16405" name="Straight Connector 164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6" name="Straight Connector 164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2" name="Group 16341"/>
            <p:cNvGrpSpPr/>
            <p:nvPr/>
          </p:nvGrpSpPr>
          <p:grpSpPr>
            <a:xfrm>
              <a:off x="6445233" y="349909"/>
              <a:ext cx="64800" cy="64800"/>
              <a:chOff x="4180032" y="3419476"/>
              <a:chExt cx="64800" cy="64800"/>
            </a:xfrm>
          </p:grpSpPr>
          <p:cxnSp>
            <p:nvCxnSpPr>
              <p:cNvPr id="16403" name="Straight Connector 164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4" name="Straight Connector 164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3" name="Group 16342"/>
            <p:cNvGrpSpPr/>
            <p:nvPr/>
          </p:nvGrpSpPr>
          <p:grpSpPr>
            <a:xfrm>
              <a:off x="7122293" y="349909"/>
              <a:ext cx="64800" cy="64800"/>
              <a:chOff x="4180032" y="3419476"/>
              <a:chExt cx="64800" cy="64800"/>
            </a:xfrm>
          </p:grpSpPr>
          <p:cxnSp>
            <p:nvCxnSpPr>
              <p:cNvPr id="16401" name="Straight Connector 164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2" name="Straight Connector 164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4" name="Group 16343"/>
            <p:cNvGrpSpPr/>
            <p:nvPr/>
          </p:nvGrpSpPr>
          <p:grpSpPr>
            <a:xfrm>
              <a:off x="7799353" y="349909"/>
              <a:ext cx="64800" cy="64800"/>
              <a:chOff x="4180032" y="3419476"/>
              <a:chExt cx="64800" cy="64800"/>
            </a:xfrm>
          </p:grpSpPr>
          <p:cxnSp>
            <p:nvCxnSpPr>
              <p:cNvPr id="16399" name="Straight Connector 163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00" name="Straight Connector 163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5" name="Group 16344"/>
            <p:cNvGrpSpPr/>
            <p:nvPr/>
          </p:nvGrpSpPr>
          <p:grpSpPr>
            <a:xfrm>
              <a:off x="8476413" y="349909"/>
              <a:ext cx="64800" cy="64800"/>
              <a:chOff x="4180032" y="3419476"/>
              <a:chExt cx="64800" cy="64800"/>
            </a:xfrm>
          </p:grpSpPr>
          <p:cxnSp>
            <p:nvCxnSpPr>
              <p:cNvPr id="16397" name="Straight Connector 163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8" name="Straight Connector 163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6" name="Group 16345"/>
            <p:cNvGrpSpPr/>
            <p:nvPr/>
          </p:nvGrpSpPr>
          <p:grpSpPr>
            <a:xfrm>
              <a:off x="1705813" y="349909"/>
              <a:ext cx="64800" cy="64800"/>
              <a:chOff x="4180032" y="3419476"/>
              <a:chExt cx="64800" cy="64800"/>
            </a:xfrm>
          </p:grpSpPr>
          <p:cxnSp>
            <p:nvCxnSpPr>
              <p:cNvPr id="16395" name="Straight Connector 163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6" name="Straight Connector 163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7" name="Group 16346"/>
            <p:cNvGrpSpPr/>
            <p:nvPr/>
          </p:nvGrpSpPr>
          <p:grpSpPr>
            <a:xfrm>
              <a:off x="2653697" y="349909"/>
              <a:ext cx="64800" cy="64800"/>
              <a:chOff x="4180032" y="3419476"/>
              <a:chExt cx="64800" cy="64800"/>
            </a:xfrm>
          </p:grpSpPr>
          <p:cxnSp>
            <p:nvCxnSpPr>
              <p:cNvPr id="16393" name="Straight Connector 163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4" name="Straight Connector 163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8" name="Group 16347"/>
            <p:cNvGrpSpPr/>
            <p:nvPr/>
          </p:nvGrpSpPr>
          <p:grpSpPr>
            <a:xfrm>
              <a:off x="3736993" y="349909"/>
              <a:ext cx="64800" cy="64800"/>
              <a:chOff x="4180032" y="3419476"/>
              <a:chExt cx="64800" cy="64800"/>
            </a:xfrm>
          </p:grpSpPr>
          <p:cxnSp>
            <p:nvCxnSpPr>
              <p:cNvPr id="16391" name="Straight Connector 163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2" name="Straight Connector 163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49" name="Group 16348"/>
            <p:cNvGrpSpPr/>
            <p:nvPr/>
          </p:nvGrpSpPr>
          <p:grpSpPr>
            <a:xfrm>
              <a:off x="4278641" y="349909"/>
              <a:ext cx="64800" cy="64800"/>
              <a:chOff x="4180032" y="3419476"/>
              <a:chExt cx="64800" cy="64800"/>
            </a:xfrm>
          </p:grpSpPr>
          <p:cxnSp>
            <p:nvCxnSpPr>
              <p:cNvPr id="16389" name="Straight Connector 163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90" name="Straight Connector 163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0" name="Group 16349"/>
            <p:cNvGrpSpPr/>
            <p:nvPr/>
          </p:nvGrpSpPr>
          <p:grpSpPr>
            <a:xfrm>
              <a:off x="4820289" y="349909"/>
              <a:ext cx="64800" cy="64800"/>
              <a:chOff x="4180032" y="3419476"/>
              <a:chExt cx="64800" cy="64800"/>
            </a:xfrm>
          </p:grpSpPr>
          <p:cxnSp>
            <p:nvCxnSpPr>
              <p:cNvPr id="16387" name="Straight Connector 163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8" name="Straight Connector 163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1" name="Group 16350"/>
            <p:cNvGrpSpPr/>
            <p:nvPr/>
          </p:nvGrpSpPr>
          <p:grpSpPr>
            <a:xfrm>
              <a:off x="5497349" y="349909"/>
              <a:ext cx="64800" cy="64800"/>
              <a:chOff x="4180032" y="3419476"/>
              <a:chExt cx="64800" cy="64800"/>
            </a:xfrm>
          </p:grpSpPr>
          <p:cxnSp>
            <p:nvCxnSpPr>
              <p:cNvPr id="16385" name="Straight Connector 163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6" name="Straight Connector 163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2" name="Group 16351"/>
            <p:cNvGrpSpPr/>
            <p:nvPr/>
          </p:nvGrpSpPr>
          <p:grpSpPr>
            <a:xfrm>
              <a:off x="5903585" y="349909"/>
              <a:ext cx="64800" cy="64800"/>
              <a:chOff x="4180032" y="3419476"/>
              <a:chExt cx="64800" cy="64800"/>
            </a:xfrm>
          </p:grpSpPr>
          <p:cxnSp>
            <p:nvCxnSpPr>
              <p:cNvPr id="16383" name="Straight Connector 163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4" name="Straight Connector 163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3" name="Group 16352"/>
            <p:cNvGrpSpPr/>
            <p:nvPr/>
          </p:nvGrpSpPr>
          <p:grpSpPr>
            <a:xfrm>
              <a:off x="6580645" y="349909"/>
              <a:ext cx="64800" cy="64800"/>
              <a:chOff x="4180032" y="3419476"/>
              <a:chExt cx="64800" cy="64800"/>
            </a:xfrm>
          </p:grpSpPr>
          <p:cxnSp>
            <p:nvCxnSpPr>
              <p:cNvPr id="16381" name="Straight Connector 163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2" name="Straight Connector 163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4" name="Group 16353"/>
            <p:cNvGrpSpPr/>
            <p:nvPr/>
          </p:nvGrpSpPr>
          <p:grpSpPr>
            <a:xfrm>
              <a:off x="7257705" y="349909"/>
              <a:ext cx="64800" cy="64800"/>
              <a:chOff x="4180032" y="3419476"/>
              <a:chExt cx="64800" cy="64800"/>
            </a:xfrm>
          </p:grpSpPr>
          <p:cxnSp>
            <p:nvCxnSpPr>
              <p:cNvPr id="16379" name="Straight Connector 163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80" name="Straight Connector 163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5" name="Group 16354"/>
            <p:cNvGrpSpPr/>
            <p:nvPr/>
          </p:nvGrpSpPr>
          <p:grpSpPr>
            <a:xfrm>
              <a:off x="7934765" y="349909"/>
              <a:ext cx="64800" cy="64800"/>
              <a:chOff x="4180032" y="3419476"/>
              <a:chExt cx="64800" cy="64800"/>
            </a:xfrm>
          </p:grpSpPr>
          <p:cxnSp>
            <p:nvCxnSpPr>
              <p:cNvPr id="16377" name="Straight Connector 163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8" name="Straight Connector 163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6" name="Group 16355"/>
            <p:cNvGrpSpPr/>
            <p:nvPr/>
          </p:nvGrpSpPr>
          <p:grpSpPr>
            <a:xfrm>
              <a:off x="8611825" y="349909"/>
              <a:ext cx="64800" cy="64800"/>
              <a:chOff x="4180032" y="3419476"/>
              <a:chExt cx="64800" cy="64800"/>
            </a:xfrm>
          </p:grpSpPr>
          <p:cxnSp>
            <p:nvCxnSpPr>
              <p:cNvPr id="16375" name="Straight Connector 163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6" name="Straight Connector 163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7" name="Group 16356"/>
            <p:cNvGrpSpPr/>
            <p:nvPr/>
          </p:nvGrpSpPr>
          <p:grpSpPr>
            <a:xfrm>
              <a:off x="1028753" y="349909"/>
              <a:ext cx="64800" cy="64800"/>
              <a:chOff x="4180032" y="3419476"/>
              <a:chExt cx="64800" cy="64800"/>
            </a:xfrm>
          </p:grpSpPr>
          <p:cxnSp>
            <p:nvCxnSpPr>
              <p:cNvPr id="16373" name="Straight Connector 163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4" name="Straight Connector 163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8" name="Group 16357"/>
            <p:cNvGrpSpPr/>
            <p:nvPr/>
          </p:nvGrpSpPr>
          <p:grpSpPr>
            <a:xfrm>
              <a:off x="1841225" y="349909"/>
              <a:ext cx="64800" cy="64800"/>
              <a:chOff x="4180032" y="3419476"/>
              <a:chExt cx="64800" cy="64800"/>
            </a:xfrm>
          </p:grpSpPr>
          <p:cxnSp>
            <p:nvCxnSpPr>
              <p:cNvPr id="16371" name="Straight Connector 163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2" name="Straight Connector 163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59" name="Group 16358"/>
            <p:cNvGrpSpPr/>
            <p:nvPr/>
          </p:nvGrpSpPr>
          <p:grpSpPr>
            <a:xfrm>
              <a:off x="2789109" y="349909"/>
              <a:ext cx="64800" cy="64800"/>
              <a:chOff x="4180032" y="3419476"/>
              <a:chExt cx="64800" cy="64800"/>
            </a:xfrm>
          </p:grpSpPr>
          <p:cxnSp>
            <p:nvCxnSpPr>
              <p:cNvPr id="16369" name="Straight Connector 163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70" name="Straight Connector 163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60" name="Group 16359"/>
            <p:cNvGrpSpPr/>
            <p:nvPr/>
          </p:nvGrpSpPr>
          <p:grpSpPr>
            <a:xfrm>
              <a:off x="1976637" y="349909"/>
              <a:ext cx="64800" cy="64800"/>
              <a:chOff x="4180032" y="3419476"/>
              <a:chExt cx="64800" cy="64800"/>
            </a:xfrm>
          </p:grpSpPr>
          <p:cxnSp>
            <p:nvCxnSpPr>
              <p:cNvPr id="16367" name="Straight Connector 163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68" name="Straight Connector 163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61" name="Group 16360"/>
            <p:cNvGrpSpPr/>
            <p:nvPr/>
          </p:nvGrpSpPr>
          <p:grpSpPr>
            <a:xfrm>
              <a:off x="2924521" y="349909"/>
              <a:ext cx="64800" cy="64800"/>
              <a:chOff x="4180032" y="3419476"/>
              <a:chExt cx="64800" cy="64800"/>
            </a:xfrm>
          </p:grpSpPr>
          <p:cxnSp>
            <p:nvCxnSpPr>
              <p:cNvPr id="16365" name="Straight Connector 163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66" name="Straight Connector 163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62" name="Group 16361"/>
            <p:cNvGrpSpPr/>
            <p:nvPr/>
          </p:nvGrpSpPr>
          <p:grpSpPr>
            <a:xfrm>
              <a:off x="3059933" y="349909"/>
              <a:ext cx="64800" cy="64800"/>
              <a:chOff x="4180032" y="3419476"/>
              <a:chExt cx="64800" cy="64800"/>
            </a:xfrm>
          </p:grpSpPr>
          <p:cxnSp>
            <p:nvCxnSpPr>
              <p:cNvPr id="16363" name="Straight Connector 163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64" name="Straight Connector 163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6489" name="Group 16488"/>
          <p:cNvGrpSpPr/>
          <p:nvPr/>
        </p:nvGrpSpPr>
        <p:grpSpPr>
          <a:xfrm>
            <a:off x="468924" y="4605977"/>
            <a:ext cx="11280435" cy="64800"/>
            <a:chOff x="351693" y="349909"/>
            <a:chExt cx="8460326" cy="64800"/>
          </a:xfrm>
        </p:grpSpPr>
        <p:grpSp>
          <p:nvGrpSpPr>
            <p:cNvPr id="16490" name="Group 16489"/>
            <p:cNvGrpSpPr/>
            <p:nvPr/>
          </p:nvGrpSpPr>
          <p:grpSpPr>
            <a:xfrm>
              <a:off x="351693" y="349909"/>
              <a:ext cx="64800" cy="64800"/>
              <a:chOff x="4180032" y="3419476"/>
              <a:chExt cx="64800" cy="64800"/>
            </a:xfrm>
          </p:grpSpPr>
          <p:cxnSp>
            <p:nvCxnSpPr>
              <p:cNvPr id="16677" name="Straight Connector 166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8" name="Straight Connector 166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1" name="Group 16490"/>
            <p:cNvGrpSpPr/>
            <p:nvPr/>
          </p:nvGrpSpPr>
          <p:grpSpPr>
            <a:xfrm>
              <a:off x="487105" y="349909"/>
              <a:ext cx="64800" cy="64800"/>
              <a:chOff x="4180032" y="3419476"/>
              <a:chExt cx="64800" cy="64800"/>
            </a:xfrm>
          </p:grpSpPr>
          <p:cxnSp>
            <p:nvCxnSpPr>
              <p:cNvPr id="16675" name="Straight Connector 166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6" name="Straight Connector 166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2" name="Group 16491"/>
            <p:cNvGrpSpPr/>
            <p:nvPr/>
          </p:nvGrpSpPr>
          <p:grpSpPr>
            <a:xfrm>
              <a:off x="622517" y="349909"/>
              <a:ext cx="64800" cy="64800"/>
              <a:chOff x="4180032" y="3419476"/>
              <a:chExt cx="64800" cy="64800"/>
            </a:xfrm>
          </p:grpSpPr>
          <p:cxnSp>
            <p:nvCxnSpPr>
              <p:cNvPr id="16673" name="Straight Connector 166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4" name="Straight Connector 166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3" name="Group 16492"/>
            <p:cNvGrpSpPr/>
            <p:nvPr/>
          </p:nvGrpSpPr>
          <p:grpSpPr>
            <a:xfrm>
              <a:off x="1164165" y="349909"/>
              <a:ext cx="64800" cy="64800"/>
              <a:chOff x="4180032" y="3419476"/>
              <a:chExt cx="64800" cy="64800"/>
            </a:xfrm>
          </p:grpSpPr>
          <p:cxnSp>
            <p:nvCxnSpPr>
              <p:cNvPr id="16671" name="Straight Connector 166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2" name="Straight Connector 166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4" name="Group 16493"/>
            <p:cNvGrpSpPr/>
            <p:nvPr/>
          </p:nvGrpSpPr>
          <p:grpSpPr>
            <a:xfrm>
              <a:off x="2112049" y="349909"/>
              <a:ext cx="64800" cy="64800"/>
              <a:chOff x="4180032" y="3419476"/>
              <a:chExt cx="64800" cy="64800"/>
            </a:xfrm>
          </p:grpSpPr>
          <p:cxnSp>
            <p:nvCxnSpPr>
              <p:cNvPr id="16669" name="Straight Connector 166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70" name="Straight Connector 166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5" name="Group 16494"/>
            <p:cNvGrpSpPr/>
            <p:nvPr/>
          </p:nvGrpSpPr>
          <p:grpSpPr>
            <a:xfrm>
              <a:off x="3195345" y="349909"/>
              <a:ext cx="64800" cy="64800"/>
              <a:chOff x="4180032" y="3419476"/>
              <a:chExt cx="64800" cy="64800"/>
            </a:xfrm>
          </p:grpSpPr>
          <p:cxnSp>
            <p:nvCxnSpPr>
              <p:cNvPr id="16667" name="Straight Connector 166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8" name="Straight Connector 166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6" name="Group 16495"/>
            <p:cNvGrpSpPr/>
            <p:nvPr/>
          </p:nvGrpSpPr>
          <p:grpSpPr>
            <a:xfrm>
              <a:off x="3872405" y="349909"/>
              <a:ext cx="64800" cy="64800"/>
              <a:chOff x="4180032" y="3419476"/>
              <a:chExt cx="64800" cy="64800"/>
            </a:xfrm>
          </p:grpSpPr>
          <p:cxnSp>
            <p:nvCxnSpPr>
              <p:cNvPr id="16665" name="Straight Connector 166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6" name="Straight Connector 166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7" name="Group 16496"/>
            <p:cNvGrpSpPr/>
            <p:nvPr/>
          </p:nvGrpSpPr>
          <p:grpSpPr>
            <a:xfrm>
              <a:off x="4955701" y="349909"/>
              <a:ext cx="64800" cy="64800"/>
              <a:chOff x="4180032" y="3419476"/>
              <a:chExt cx="64800" cy="64800"/>
            </a:xfrm>
          </p:grpSpPr>
          <p:cxnSp>
            <p:nvCxnSpPr>
              <p:cNvPr id="16663" name="Straight Connector 166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4" name="Straight Connector 166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8" name="Group 16497"/>
            <p:cNvGrpSpPr/>
            <p:nvPr/>
          </p:nvGrpSpPr>
          <p:grpSpPr>
            <a:xfrm>
              <a:off x="5632761" y="349909"/>
              <a:ext cx="64800" cy="64800"/>
              <a:chOff x="4180032" y="3419476"/>
              <a:chExt cx="64800" cy="64800"/>
            </a:xfrm>
          </p:grpSpPr>
          <p:cxnSp>
            <p:nvCxnSpPr>
              <p:cNvPr id="16661" name="Straight Connector 166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2" name="Straight Connector 166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99" name="Group 16498"/>
            <p:cNvGrpSpPr/>
            <p:nvPr/>
          </p:nvGrpSpPr>
          <p:grpSpPr>
            <a:xfrm>
              <a:off x="6038997" y="349909"/>
              <a:ext cx="64800" cy="64800"/>
              <a:chOff x="4180032" y="3419476"/>
              <a:chExt cx="64800" cy="64800"/>
            </a:xfrm>
          </p:grpSpPr>
          <p:cxnSp>
            <p:nvCxnSpPr>
              <p:cNvPr id="16659" name="Straight Connector 166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60" name="Straight Connector 166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0" name="Group 16499"/>
            <p:cNvGrpSpPr/>
            <p:nvPr/>
          </p:nvGrpSpPr>
          <p:grpSpPr>
            <a:xfrm>
              <a:off x="6716057" y="349909"/>
              <a:ext cx="64800" cy="64800"/>
              <a:chOff x="4180032" y="3419476"/>
              <a:chExt cx="64800" cy="64800"/>
            </a:xfrm>
          </p:grpSpPr>
          <p:cxnSp>
            <p:nvCxnSpPr>
              <p:cNvPr id="16657" name="Straight Connector 166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8" name="Straight Connector 166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1" name="Group 16500"/>
            <p:cNvGrpSpPr/>
            <p:nvPr/>
          </p:nvGrpSpPr>
          <p:grpSpPr>
            <a:xfrm>
              <a:off x="7393117" y="349909"/>
              <a:ext cx="64800" cy="64800"/>
              <a:chOff x="4180032" y="3419476"/>
              <a:chExt cx="64800" cy="64800"/>
            </a:xfrm>
          </p:grpSpPr>
          <p:cxnSp>
            <p:nvCxnSpPr>
              <p:cNvPr id="16655" name="Straight Connector 166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6" name="Straight Connector 166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2" name="Group 16501"/>
            <p:cNvGrpSpPr/>
            <p:nvPr/>
          </p:nvGrpSpPr>
          <p:grpSpPr>
            <a:xfrm>
              <a:off x="8070177" y="349909"/>
              <a:ext cx="64800" cy="64800"/>
              <a:chOff x="4180032" y="3419476"/>
              <a:chExt cx="64800" cy="64800"/>
            </a:xfrm>
          </p:grpSpPr>
          <p:cxnSp>
            <p:nvCxnSpPr>
              <p:cNvPr id="16653" name="Straight Connector 166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4" name="Straight Connector 166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3" name="Group 16502"/>
            <p:cNvGrpSpPr/>
            <p:nvPr/>
          </p:nvGrpSpPr>
          <p:grpSpPr>
            <a:xfrm>
              <a:off x="8747219" y="349909"/>
              <a:ext cx="64800" cy="64800"/>
              <a:chOff x="4180032" y="3419476"/>
              <a:chExt cx="64800" cy="64800"/>
            </a:xfrm>
          </p:grpSpPr>
          <p:cxnSp>
            <p:nvCxnSpPr>
              <p:cNvPr id="16651" name="Straight Connector 166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2" name="Straight Connector 166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4" name="Group 16503"/>
            <p:cNvGrpSpPr/>
            <p:nvPr/>
          </p:nvGrpSpPr>
          <p:grpSpPr>
            <a:xfrm>
              <a:off x="1299577" y="349909"/>
              <a:ext cx="64800" cy="64800"/>
              <a:chOff x="4180032" y="3419476"/>
              <a:chExt cx="64800" cy="64800"/>
            </a:xfrm>
          </p:grpSpPr>
          <p:cxnSp>
            <p:nvCxnSpPr>
              <p:cNvPr id="16649" name="Straight Connector 166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50" name="Straight Connector 166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5" name="Group 16504"/>
            <p:cNvGrpSpPr/>
            <p:nvPr/>
          </p:nvGrpSpPr>
          <p:grpSpPr>
            <a:xfrm>
              <a:off x="2247461" y="349909"/>
              <a:ext cx="64800" cy="64800"/>
              <a:chOff x="4180032" y="3419476"/>
              <a:chExt cx="64800" cy="64800"/>
            </a:xfrm>
          </p:grpSpPr>
          <p:cxnSp>
            <p:nvCxnSpPr>
              <p:cNvPr id="16647" name="Straight Connector 166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8" name="Straight Connector 166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6" name="Group 16505"/>
            <p:cNvGrpSpPr/>
            <p:nvPr/>
          </p:nvGrpSpPr>
          <p:grpSpPr>
            <a:xfrm>
              <a:off x="3330757" y="349909"/>
              <a:ext cx="64800" cy="64800"/>
              <a:chOff x="4180032" y="3419476"/>
              <a:chExt cx="64800" cy="64800"/>
            </a:xfrm>
          </p:grpSpPr>
          <p:cxnSp>
            <p:nvCxnSpPr>
              <p:cNvPr id="16645" name="Straight Connector 166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6" name="Straight Connector 166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7" name="Group 16506"/>
            <p:cNvGrpSpPr/>
            <p:nvPr/>
          </p:nvGrpSpPr>
          <p:grpSpPr>
            <a:xfrm>
              <a:off x="4007817" y="349909"/>
              <a:ext cx="64800" cy="64800"/>
              <a:chOff x="4180032" y="3419476"/>
              <a:chExt cx="64800" cy="64800"/>
            </a:xfrm>
          </p:grpSpPr>
          <p:cxnSp>
            <p:nvCxnSpPr>
              <p:cNvPr id="16643" name="Straight Connector 166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4" name="Straight Connector 166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8" name="Group 16507"/>
            <p:cNvGrpSpPr/>
            <p:nvPr/>
          </p:nvGrpSpPr>
          <p:grpSpPr>
            <a:xfrm>
              <a:off x="4414053" y="349909"/>
              <a:ext cx="64800" cy="64800"/>
              <a:chOff x="4180032" y="3419476"/>
              <a:chExt cx="64800" cy="64800"/>
            </a:xfrm>
          </p:grpSpPr>
          <p:cxnSp>
            <p:nvCxnSpPr>
              <p:cNvPr id="16641" name="Straight Connector 166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2" name="Straight Connector 166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09" name="Group 16508"/>
            <p:cNvGrpSpPr/>
            <p:nvPr/>
          </p:nvGrpSpPr>
          <p:grpSpPr>
            <a:xfrm>
              <a:off x="5091113" y="349909"/>
              <a:ext cx="64800" cy="64800"/>
              <a:chOff x="4180032" y="3419476"/>
              <a:chExt cx="64800" cy="64800"/>
            </a:xfrm>
          </p:grpSpPr>
          <p:cxnSp>
            <p:nvCxnSpPr>
              <p:cNvPr id="16639" name="Straight Connector 166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40" name="Straight Connector 166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0" name="Group 16509"/>
            <p:cNvGrpSpPr/>
            <p:nvPr/>
          </p:nvGrpSpPr>
          <p:grpSpPr>
            <a:xfrm>
              <a:off x="6174409" y="349909"/>
              <a:ext cx="64800" cy="64800"/>
              <a:chOff x="4180032" y="3419476"/>
              <a:chExt cx="64800" cy="64800"/>
            </a:xfrm>
          </p:grpSpPr>
          <p:cxnSp>
            <p:nvCxnSpPr>
              <p:cNvPr id="16637" name="Straight Connector 166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8" name="Straight Connector 166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1" name="Group 16510"/>
            <p:cNvGrpSpPr/>
            <p:nvPr/>
          </p:nvGrpSpPr>
          <p:grpSpPr>
            <a:xfrm>
              <a:off x="6851469" y="349909"/>
              <a:ext cx="64800" cy="64800"/>
              <a:chOff x="4180032" y="3419476"/>
              <a:chExt cx="64800" cy="64800"/>
            </a:xfrm>
          </p:grpSpPr>
          <p:cxnSp>
            <p:nvCxnSpPr>
              <p:cNvPr id="16635" name="Straight Connector 166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6" name="Straight Connector 166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2" name="Group 16511"/>
            <p:cNvGrpSpPr/>
            <p:nvPr/>
          </p:nvGrpSpPr>
          <p:grpSpPr>
            <a:xfrm>
              <a:off x="7528529" y="349909"/>
              <a:ext cx="64800" cy="64800"/>
              <a:chOff x="4180032" y="3419476"/>
              <a:chExt cx="64800" cy="64800"/>
            </a:xfrm>
          </p:grpSpPr>
          <p:cxnSp>
            <p:nvCxnSpPr>
              <p:cNvPr id="16633" name="Straight Connector 166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4" name="Straight Connector 166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3" name="Group 16512"/>
            <p:cNvGrpSpPr/>
            <p:nvPr/>
          </p:nvGrpSpPr>
          <p:grpSpPr>
            <a:xfrm>
              <a:off x="8205589" y="349909"/>
              <a:ext cx="64800" cy="64800"/>
              <a:chOff x="4180032" y="3419476"/>
              <a:chExt cx="64800" cy="64800"/>
            </a:xfrm>
          </p:grpSpPr>
          <p:cxnSp>
            <p:nvCxnSpPr>
              <p:cNvPr id="16631" name="Straight Connector 166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2" name="Straight Connector 166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4" name="Group 16513"/>
            <p:cNvGrpSpPr/>
            <p:nvPr/>
          </p:nvGrpSpPr>
          <p:grpSpPr>
            <a:xfrm>
              <a:off x="757929" y="349909"/>
              <a:ext cx="64800" cy="64800"/>
              <a:chOff x="4180032" y="3419476"/>
              <a:chExt cx="64800" cy="64800"/>
            </a:xfrm>
          </p:grpSpPr>
          <p:cxnSp>
            <p:nvCxnSpPr>
              <p:cNvPr id="16629" name="Straight Connector 166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30" name="Straight Connector 166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5" name="Group 16514"/>
            <p:cNvGrpSpPr/>
            <p:nvPr/>
          </p:nvGrpSpPr>
          <p:grpSpPr>
            <a:xfrm>
              <a:off x="1434989" y="349909"/>
              <a:ext cx="64800" cy="64800"/>
              <a:chOff x="4180032" y="3419476"/>
              <a:chExt cx="64800" cy="64800"/>
            </a:xfrm>
          </p:grpSpPr>
          <p:cxnSp>
            <p:nvCxnSpPr>
              <p:cNvPr id="16627" name="Straight Connector 166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8" name="Straight Connector 166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6" name="Group 16515"/>
            <p:cNvGrpSpPr/>
            <p:nvPr/>
          </p:nvGrpSpPr>
          <p:grpSpPr>
            <a:xfrm>
              <a:off x="2382873" y="349909"/>
              <a:ext cx="64800" cy="64800"/>
              <a:chOff x="4180032" y="3419476"/>
              <a:chExt cx="64800" cy="64800"/>
            </a:xfrm>
          </p:grpSpPr>
          <p:cxnSp>
            <p:nvCxnSpPr>
              <p:cNvPr id="16625" name="Straight Connector 166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6" name="Straight Connector 166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7" name="Group 16516"/>
            <p:cNvGrpSpPr/>
            <p:nvPr/>
          </p:nvGrpSpPr>
          <p:grpSpPr>
            <a:xfrm>
              <a:off x="3466169" y="349909"/>
              <a:ext cx="64800" cy="64800"/>
              <a:chOff x="4180032" y="3419476"/>
              <a:chExt cx="64800" cy="64800"/>
            </a:xfrm>
          </p:grpSpPr>
          <p:cxnSp>
            <p:nvCxnSpPr>
              <p:cNvPr id="16623" name="Straight Connector 166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4" name="Straight Connector 166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8" name="Group 16517"/>
            <p:cNvGrpSpPr/>
            <p:nvPr/>
          </p:nvGrpSpPr>
          <p:grpSpPr>
            <a:xfrm>
              <a:off x="4143229" y="349909"/>
              <a:ext cx="64800" cy="64800"/>
              <a:chOff x="4180032" y="3419476"/>
              <a:chExt cx="64800" cy="64800"/>
            </a:xfrm>
          </p:grpSpPr>
          <p:cxnSp>
            <p:nvCxnSpPr>
              <p:cNvPr id="16621" name="Straight Connector 166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2" name="Straight Connector 166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19" name="Group 16518"/>
            <p:cNvGrpSpPr/>
            <p:nvPr/>
          </p:nvGrpSpPr>
          <p:grpSpPr>
            <a:xfrm>
              <a:off x="4549465" y="349909"/>
              <a:ext cx="64800" cy="64800"/>
              <a:chOff x="4180032" y="3419476"/>
              <a:chExt cx="64800" cy="64800"/>
            </a:xfrm>
          </p:grpSpPr>
          <p:cxnSp>
            <p:nvCxnSpPr>
              <p:cNvPr id="16619" name="Straight Connector 166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20" name="Straight Connector 166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0" name="Group 16519"/>
            <p:cNvGrpSpPr/>
            <p:nvPr/>
          </p:nvGrpSpPr>
          <p:grpSpPr>
            <a:xfrm>
              <a:off x="5226525" y="349909"/>
              <a:ext cx="64800" cy="64800"/>
              <a:chOff x="4180032" y="3419476"/>
              <a:chExt cx="64800" cy="64800"/>
            </a:xfrm>
          </p:grpSpPr>
          <p:cxnSp>
            <p:nvCxnSpPr>
              <p:cNvPr id="16617" name="Straight Connector 166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8" name="Straight Connector 166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1" name="Group 16520"/>
            <p:cNvGrpSpPr/>
            <p:nvPr/>
          </p:nvGrpSpPr>
          <p:grpSpPr>
            <a:xfrm>
              <a:off x="6309821" y="349909"/>
              <a:ext cx="64800" cy="64800"/>
              <a:chOff x="4180032" y="3419476"/>
              <a:chExt cx="64800" cy="64800"/>
            </a:xfrm>
          </p:grpSpPr>
          <p:cxnSp>
            <p:nvCxnSpPr>
              <p:cNvPr id="16615" name="Straight Connector 166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6" name="Straight Connector 166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2" name="Group 16521"/>
            <p:cNvGrpSpPr/>
            <p:nvPr/>
          </p:nvGrpSpPr>
          <p:grpSpPr>
            <a:xfrm>
              <a:off x="6986881" y="349909"/>
              <a:ext cx="64800" cy="64800"/>
              <a:chOff x="4180032" y="3419476"/>
              <a:chExt cx="64800" cy="64800"/>
            </a:xfrm>
          </p:grpSpPr>
          <p:cxnSp>
            <p:nvCxnSpPr>
              <p:cNvPr id="16613" name="Straight Connector 166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4" name="Straight Connector 166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3" name="Group 16522"/>
            <p:cNvGrpSpPr/>
            <p:nvPr/>
          </p:nvGrpSpPr>
          <p:grpSpPr>
            <a:xfrm>
              <a:off x="7663941" y="349909"/>
              <a:ext cx="64800" cy="64800"/>
              <a:chOff x="4180032" y="3419476"/>
              <a:chExt cx="64800" cy="64800"/>
            </a:xfrm>
          </p:grpSpPr>
          <p:cxnSp>
            <p:nvCxnSpPr>
              <p:cNvPr id="16611" name="Straight Connector 166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2" name="Straight Connector 166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4" name="Group 16523"/>
            <p:cNvGrpSpPr/>
            <p:nvPr/>
          </p:nvGrpSpPr>
          <p:grpSpPr>
            <a:xfrm>
              <a:off x="8341001" y="349909"/>
              <a:ext cx="64800" cy="64800"/>
              <a:chOff x="4180032" y="3419476"/>
              <a:chExt cx="64800" cy="64800"/>
            </a:xfrm>
          </p:grpSpPr>
          <p:cxnSp>
            <p:nvCxnSpPr>
              <p:cNvPr id="16609" name="Straight Connector 166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10" name="Straight Connector 166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5" name="Group 16524"/>
            <p:cNvGrpSpPr/>
            <p:nvPr/>
          </p:nvGrpSpPr>
          <p:grpSpPr>
            <a:xfrm>
              <a:off x="893341" y="349909"/>
              <a:ext cx="64800" cy="64800"/>
              <a:chOff x="4180032" y="3419476"/>
              <a:chExt cx="64800" cy="64800"/>
            </a:xfrm>
          </p:grpSpPr>
          <p:cxnSp>
            <p:nvCxnSpPr>
              <p:cNvPr id="16607" name="Straight Connector 166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8" name="Straight Connector 166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6" name="Group 16525"/>
            <p:cNvGrpSpPr/>
            <p:nvPr/>
          </p:nvGrpSpPr>
          <p:grpSpPr>
            <a:xfrm>
              <a:off x="1570401" y="349909"/>
              <a:ext cx="64800" cy="64800"/>
              <a:chOff x="4180032" y="3419476"/>
              <a:chExt cx="64800" cy="64800"/>
            </a:xfrm>
          </p:grpSpPr>
          <p:cxnSp>
            <p:nvCxnSpPr>
              <p:cNvPr id="16605" name="Straight Connector 166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6" name="Straight Connector 166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7" name="Group 16526"/>
            <p:cNvGrpSpPr/>
            <p:nvPr/>
          </p:nvGrpSpPr>
          <p:grpSpPr>
            <a:xfrm>
              <a:off x="2518285" y="349909"/>
              <a:ext cx="64800" cy="64800"/>
              <a:chOff x="4180032" y="3419476"/>
              <a:chExt cx="64800" cy="64800"/>
            </a:xfrm>
          </p:grpSpPr>
          <p:cxnSp>
            <p:nvCxnSpPr>
              <p:cNvPr id="16603" name="Straight Connector 166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4" name="Straight Connector 166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8" name="Group 16527"/>
            <p:cNvGrpSpPr/>
            <p:nvPr/>
          </p:nvGrpSpPr>
          <p:grpSpPr>
            <a:xfrm>
              <a:off x="3601581" y="349909"/>
              <a:ext cx="64800" cy="64800"/>
              <a:chOff x="4180032" y="3419476"/>
              <a:chExt cx="64800" cy="64800"/>
            </a:xfrm>
          </p:grpSpPr>
          <p:cxnSp>
            <p:nvCxnSpPr>
              <p:cNvPr id="16601" name="Straight Connector 166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2" name="Straight Connector 166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29" name="Group 16528"/>
            <p:cNvGrpSpPr/>
            <p:nvPr/>
          </p:nvGrpSpPr>
          <p:grpSpPr>
            <a:xfrm>
              <a:off x="4684877" y="349909"/>
              <a:ext cx="64800" cy="64800"/>
              <a:chOff x="4180032" y="3419476"/>
              <a:chExt cx="64800" cy="64800"/>
            </a:xfrm>
          </p:grpSpPr>
          <p:cxnSp>
            <p:nvCxnSpPr>
              <p:cNvPr id="16599" name="Straight Connector 165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00" name="Straight Connector 165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0" name="Group 16529"/>
            <p:cNvGrpSpPr/>
            <p:nvPr/>
          </p:nvGrpSpPr>
          <p:grpSpPr>
            <a:xfrm>
              <a:off x="5361937" y="349909"/>
              <a:ext cx="64800" cy="64800"/>
              <a:chOff x="4180032" y="3419476"/>
              <a:chExt cx="64800" cy="64800"/>
            </a:xfrm>
          </p:grpSpPr>
          <p:cxnSp>
            <p:nvCxnSpPr>
              <p:cNvPr id="16597" name="Straight Connector 165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8" name="Straight Connector 165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1" name="Group 16530"/>
            <p:cNvGrpSpPr/>
            <p:nvPr/>
          </p:nvGrpSpPr>
          <p:grpSpPr>
            <a:xfrm>
              <a:off x="5768173" y="349909"/>
              <a:ext cx="64800" cy="64800"/>
              <a:chOff x="4180032" y="3419476"/>
              <a:chExt cx="64800" cy="64800"/>
            </a:xfrm>
          </p:grpSpPr>
          <p:cxnSp>
            <p:nvCxnSpPr>
              <p:cNvPr id="16595" name="Straight Connector 165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6" name="Straight Connector 165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2" name="Group 16531"/>
            <p:cNvGrpSpPr/>
            <p:nvPr/>
          </p:nvGrpSpPr>
          <p:grpSpPr>
            <a:xfrm>
              <a:off x="6445233" y="349909"/>
              <a:ext cx="64800" cy="64800"/>
              <a:chOff x="4180032" y="3419476"/>
              <a:chExt cx="64800" cy="64800"/>
            </a:xfrm>
          </p:grpSpPr>
          <p:cxnSp>
            <p:nvCxnSpPr>
              <p:cNvPr id="16593" name="Straight Connector 165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4" name="Straight Connector 165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3" name="Group 16532"/>
            <p:cNvGrpSpPr/>
            <p:nvPr/>
          </p:nvGrpSpPr>
          <p:grpSpPr>
            <a:xfrm>
              <a:off x="7122293" y="349909"/>
              <a:ext cx="64800" cy="64800"/>
              <a:chOff x="4180032" y="3419476"/>
              <a:chExt cx="64800" cy="64800"/>
            </a:xfrm>
          </p:grpSpPr>
          <p:cxnSp>
            <p:nvCxnSpPr>
              <p:cNvPr id="16591" name="Straight Connector 165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2" name="Straight Connector 165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4" name="Group 16533"/>
            <p:cNvGrpSpPr/>
            <p:nvPr/>
          </p:nvGrpSpPr>
          <p:grpSpPr>
            <a:xfrm>
              <a:off x="7799353" y="349909"/>
              <a:ext cx="64800" cy="64800"/>
              <a:chOff x="4180032" y="3419476"/>
              <a:chExt cx="64800" cy="64800"/>
            </a:xfrm>
          </p:grpSpPr>
          <p:cxnSp>
            <p:nvCxnSpPr>
              <p:cNvPr id="16589" name="Straight Connector 165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90" name="Straight Connector 165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5" name="Group 16534"/>
            <p:cNvGrpSpPr/>
            <p:nvPr/>
          </p:nvGrpSpPr>
          <p:grpSpPr>
            <a:xfrm>
              <a:off x="8476413" y="349909"/>
              <a:ext cx="64800" cy="64800"/>
              <a:chOff x="4180032" y="3419476"/>
              <a:chExt cx="64800" cy="64800"/>
            </a:xfrm>
          </p:grpSpPr>
          <p:cxnSp>
            <p:nvCxnSpPr>
              <p:cNvPr id="16587" name="Straight Connector 165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8" name="Straight Connector 165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6" name="Group 16535"/>
            <p:cNvGrpSpPr/>
            <p:nvPr/>
          </p:nvGrpSpPr>
          <p:grpSpPr>
            <a:xfrm>
              <a:off x="1705813" y="349909"/>
              <a:ext cx="64800" cy="64800"/>
              <a:chOff x="4180032" y="3419476"/>
              <a:chExt cx="64800" cy="64800"/>
            </a:xfrm>
          </p:grpSpPr>
          <p:cxnSp>
            <p:nvCxnSpPr>
              <p:cNvPr id="16585" name="Straight Connector 165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6" name="Straight Connector 165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7" name="Group 16536"/>
            <p:cNvGrpSpPr/>
            <p:nvPr/>
          </p:nvGrpSpPr>
          <p:grpSpPr>
            <a:xfrm>
              <a:off x="2653697" y="349909"/>
              <a:ext cx="64800" cy="64800"/>
              <a:chOff x="4180032" y="3419476"/>
              <a:chExt cx="64800" cy="64800"/>
            </a:xfrm>
          </p:grpSpPr>
          <p:cxnSp>
            <p:nvCxnSpPr>
              <p:cNvPr id="16583" name="Straight Connector 165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4" name="Straight Connector 165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8" name="Group 16537"/>
            <p:cNvGrpSpPr/>
            <p:nvPr/>
          </p:nvGrpSpPr>
          <p:grpSpPr>
            <a:xfrm>
              <a:off x="3736993" y="349909"/>
              <a:ext cx="64800" cy="64800"/>
              <a:chOff x="4180032" y="3419476"/>
              <a:chExt cx="64800" cy="64800"/>
            </a:xfrm>
          </p:grpSpPr>
          <p:cxnSp>
            <p:nvCxnSpPr>
              <p:cNvPr id="16581" name="Straight Connector 165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2" name="Straight Connector 165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39" name="Group 16538"/>
            <p:cNvGrpSpPr/>
            <p:nvPr/>
          </p:nvGrpSpPr>
          <p:grpSpPr>
            <a:xfrm>
              <a:off x="4278641" y="349909"/>
              <a:ext cx="64800" cy="64800"/>
              <a:chOff x="4180032" y="3419476"/>
              <a:chExt cx="64800" cy="64800"/>
            </a:xfrm>
          </p:grpSpPr>
          <p:cxnSp>
            <p:nvCxnSpPr>
              <p:cNvPr id="16579" name="Straight Connector 165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80" name="Straight Connector 165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0" name="Group 16539"/>
            <p:cNvGrpSpPr/>
            <p:nvPr/>
          </p:nvGrpSpPr>
          <p:grpSpPr>
            <a:xfrm>
              <a:off x="4820289" y="349909"/>
              <a:ext cx="64800" cy="64800"/>
              <a:chOff x="4180032" y="3419476"/>
              <a:chExt cx="64800" cy="64800"/>
            </a:xfrm>
          </p:grpSpPr>
          <p:cxnSp>
            <p:nvCxnSpPr>
              <p:cNvPr id="16577" name="Straight Connector 165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8" name="Straight Connector 165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1" name="Group 16540"/>
            <p:cNvGrpSpPr/>
            <p:nvPr/>
          </p:nvGrpSpPr>
          <p:grpSpPr>
            <a:xfrm>
              <a:off x="5497349" y="349909"/>
              <a:ext cx="64800" cy="64800"/>
              <a:chOff x="4180032" y="3419476"/>
              <a:chExt cx="64800" cy="64800"/>
            </a:xfrm>
          </p:grpSpPr>
          <p:cxnSp>
            <p:nvCxnSpPr>
              <p:cNvPr id="16575" name="Straight Connector 165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6" name="Straight Connector 165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2" name="Group 16541"/>
            <p:cNvGrpSpPr/>
            <p:nvPr/>
          </p:nvGrpSpPr>
          <p:grpSpPr>
            <a:xfrm>
              <a:off x="5903585" y="349909"/>
              <a:ext cx="64800" cy="64800"/>
              <a:chOff x="4180032" y="3419476"/>
              <a:chExt cx="64800" cy="64800"/>
            </a:xfrm>
          </p:grpSpPr>
          <p:cxnSp>
            <p:nvCxnSpPr>
              <p:cNvPr id="16573" name="Straight Connector 165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4" name="Straight Connector 165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3" name="Group 16542"/>
            <p:cNvGrpSpPr/>
            <p:nvPr/>
          </p:nvGrpSpPr>
          <p:grpSpPr>
            <a:xfrm>
              <a:off x="6580645" y="349909"/>
              <a:ext cx="64800" cy="64800"/>
              <a:chOff x="4180032" y="3419476"/>
              <a:chExt cx="64800" cy="64800"/>
            </a:xfrm>
          </p:grpSpPr>
          <p:cxnSp>
            <p:nvCxnSpPr>
              <p:cNvPr id="16571" name="Straight Connector 165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2" name="Straight Connector 165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4" name="Group 16543"/>
            <p:cNvGrpSpPr/>
            <p:nvPr/>
          </p:nvGrpSpPr>
          <p:grpSpPr>
            <a:xfrm>
              <a:off x="7257705" y="349909"/>
              <a:ext cx="64800" cy="64800"/>
              <a:chOff x="4180032" y="3419476"/>
              <a:chExt cx="64800" cy="64800"/>
            </a:xfrm>
          </p:grpSpPr>
          <p:cxnSp>
            <p:nvCxnSpPr>
              <p:cNvPr id="16569" name="Straight Connector 165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70" name="Straight Connector 165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5" name="Group 16544"/>
            <p:cNvGrpSpPr/>
            <p:nvPr/>
          </p:nvGrpSpPr>
          <p:grpSpPr>
            <a:xfrm>
              <a:off x="7934765" y="349909"/>
              <a:ext cx="64800" cy="64800"/>
              <a:chOff x="4180032" y="3419476"/>
              <a:chExt cx="64800" cy="64800"/>
            </a:xfrm>
          </p:grpSpPr>
          <p:cxnSp>
            <p:nvCxnSpPr>
              <p:cNvPr id="16567" name="Straight Connector 165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8" name="Straight Connector 165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6" name="Group 16545"/>
            <p:cNvGrpSpPr/>
            <p:nvPr/>
          </p:nvGrpSpPr>
          <p:grpSpPr>
            <a:xfrm>
              <a:off x="8611825" y="349909"/>
              <a:ext cx="64800" cy="64800"/>
              <a:chOff x="4180032" y="3419476"/>
              <a:chExt cx="64800" cy="64800"/>
            </a:xfrm>
          </p:grpSpPr>
          <p:cxnSp>
            <p:nvCxnSpPr>
              <p:cNvPr id="16565" name="Straight Connector 165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6" name="Straight Connector 165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7" name="Group 16546"/>
            <p:cNvGrpSpPr/>
            <p:nvPr/>
          </p:nvGrpSpPr>
          <p:grpSpPr>
            <a:xfrm>
              <a:off x="1028753" y="349909"/>
              <a:ext cx="64800" cy="64800"/>
              <a:chOff x="4180032" y="3419476"/>
              <a:chExt cx="64800" cy="64800"/>
            </a:xfrm>
          </p:grpSpPr>
          <p:cxnSp>
            <p:nvCxnSpPr>
              <p:cNvPr id="16563" name="Straight Connector 165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4" name="Straight Connector 165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8" name="Group 16547"/>
            <p:cNvGrpSpPr/>
            <p:nvPr/>
          </p:nvGrpSpPr>
          <p:grpSpPr>
            <a:xfrm>
              <a:off x="1841225" y="349909"/>
              <a:ext cx="64800" cy="64800"/>
              <a:chOff x="4180032" y="3419476"/>
              <a:chExt cx="64800" cy="64800"/>
            </a:xfrm>
          </p:grpSpPr>
          <p:cxnSp>
            <p:nvCxnSpPr>
              <p:cNvPr id="16561" name="Straight Connector 165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2" name="Straight Connector 165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49" name="Group 16548"/>
            <p:cNvGrpSpPr/>
            <p:nvPr/>
          </p:nvGrpSpPr>
          <p:grpSpPr>
            <a:xfrm>
              <a:off x="2789109" y="349909"/>
              <a:ext cx="64800" cy="64800"/>
              <a:chOff x="4180032" y="3419476"/>
              <a:chExt cx="64800" cy="64800"/>
            </a:xfrm>
          </p:grpSpPr>
          <p:cxnSp>
            <p:nvCxnSpPr>
              <p:cNvPr id="16559" name="Straight Connector 165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60" name="Straight Connector 165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50" name="Group 16549"/>
            <p:cNvGrpSpPr/>
            <p:nvPr/>
          </p:nvGrpSpPr>
          <p:grpSpPr>
            <a:xfrm>
              <a:off x="1976637" y="349909"/>
              <a:ext cx="64800" cy="64800"/>
              <a:chOff x="4180032" y="3419476"/>
              <a:chExt cx="64800" cy="64800"/>
            </a:xfrm>
          </p:grpSpPr>
          <p:cxnSp>
            <p:nvCxnSpPr>
              <p:cNvPr id="16557" name="Straight Connector 165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58" name="Straight Connector 165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51" name="Group 16550"/>
            <p:cNvGrpSpPr/>
            <p:nvPr/>
          </p:nvGrpSpPr>
          <p:grpSpPr>
            <a:xfrm>
              <a:off x="2924521" y="349909"/>
              <a:ext cx="64800" cy="64800"/>
              <a:chOff x="4180032" y="3419476"/>
              <a:chExt cx="64800" cy="64800"/>
            </a:xfrm>
          </p:grpSpPr>
          <p:cxnSp>
            <p:nvCxnSpPr>
              <p:cNvPr id="16555" name="Straight Connector 165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56" name="Straight Connector 165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552" name="Group 16551"/>
            <p:cNvGrpSpPr/>
            <p:nvPr/>
          </p:nvGrpSpPr>
          <p:grpSpPr>
            <a:xfrm>
              <a:off x="3059933" y="349909"/>
              <a:ext cx="64800" cy="64800"/>
              <a:chOff x="4180032" y="3419476"/>
              <a:chExt cx="64800" cy="64800"/>
            </a:xfrm>
          </p:grpSpPr>
          <p:cxnSp>
            <p:nvCxnSpPr>
              <p:cNvPr id="16553" name="Straight Connector 165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54" name="Straight Connector 165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6679" name="Group 16678"/>
          <p:cNvGrpSpPr/>
          <p:nvPr/>
        </p:nvGrpSpPr>
        <p:grpSpPr>
          <a:xfrm>
            <a:off x="468924" y="2736032"/>
            <a:ext cx="11280435" cy="64800"/>
            <a:chOff x="351693" y="349909"/>
            <a:chExt cx="8460326" cy="64800"/>
          </a:xfrm>
        </p:grpSpPr>
        <p:grpSp>
          <p:nvGrpSpPr>
            <p:cNvPr id="16680" name="Group 16679"/>
            <p:cNvGrpSpPr/>
            <p:nvPr/>
          </p:nvGrpSpPr>
          <p:grpSpPr>
            <a:xfrm>
              <a:off x="351693" y="349909"/>
              <a:ext cx="64800" cy="64800"/>
              <a:chOff x="4180032" y="3419476"/>
              <a:chExt cx="64800" cy="64800"/>
            </a:xfrm>
          </p:grpSpPr>
          <p:cxnSp>
            <p:nvCxnSpPr>
              <p:cNvPr id="16867" name="Straight Connector 168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8" name="Straight Connector 168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1" name="Group 16680"/>
            <p:cNvGrpSpPr/>
            <p:nvPr/>
          </p:nvGrpSpPr>
          <p:grpSpPr>
            <a:xfrm>
              <a:off x="487105" y="349909"/>
              <a:ext cx="64800" cy="64800"/>
              <a:chOff x="4180032" y="3419476"/>
              <a:chExt cx="64800" cy="64800"/>
            </a:xfrm>
          </p:grpSpPr>
          <p:cxnSp>
            <p:nvCxnSpPr>
              <p:cNvPr id="16865" name="Straight Connector 168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6" name="Straight Connector 168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2" name="Group 16681"/>
            <p:cNvGrpSpPr/>
            <p:nvPr/>
          </p:nvGrpSpPr>
          <p:grpSpPr>
            <a:xfrm>
              <a:off x="622517" y="349909"/>
              <a:ext cx="64800" cy="64800"/>
              <a:chOff x="4180032" y="3419476"/>
              <a:chExt cx="64800" cy="64800"/>
            </a:xfrm>
          </p:grpSpPr>
          <p:cxnSp>
            <p:nvCxnSpPr>
              <p:cNvPr id="16863" name="Straight Connector 168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4" name="Straight Connector 168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3" name="Group 16682"/>
            <p:cNvGrpSpPr/>
            <p:nvPr/>
          </p:nvGrpSpPr>
          <p:grpSpPr>
            <a:xfrm>
              <a:off x="1164165" y="349909"/>
              <a:ext cx="64800" cy="64800"/>
              <a:chOff x="4180032" y="3419476"/>
              <a:chExt cx="64800" cy="64800"/>
            </a:xfrm>
          </p:grpSpPr>
          <p:cxnSp>
            <p:nvCxnSpPr>
              <p:cNvPr id="16861" name="Straight Connector 168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2" name="Straight Connector 168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4" name="Group 16683"/>
            <p:cNvGrpSpPr/>
            <p:nvPr/>
          </p:nvGrpSpPr>
          <p:grpSpPr>
            <a:xfrm>
              <a:off x="2112049" y="349909"/>
              <a:ext cx="64800" cy="64800"/>
              <a:chOff x="4180032" y="3419476"/>
              <a:chExt cx="64800" cy="64800"/>
            </a:xfrm>
          </p:grpSpPr>
          <p:cxnSp>
            <p:nvCxnSpPr>
              <p:cNvPr id="16859" name="Straight Connector 168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60" name="Straight Connector 168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5" name="Group 16684"/>
            <p:cNvGrpSpPr/>
            <p:nvPr/>
          </p:nvGrpSpPr>
          <p:grpSpPr>
            <a:xfrm>
              <a:off x="3195345" y="349909"/>
              <a:ext cx="64800" cy="64800"/>
              <a:chOff x="4180032" y="3419476"/>
              <a:chExt cx="64800" cy="64800"/>
            </a:xfrm>
          </p:grpSpPr>
          <p:cxnSp>
            <p:nvCxnSpPr>
              <p:cNvPr id="16857" name="Straight Connector 168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8" name="Straight Connector 168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6" name="Group 16685"/>
            <p:cNvGrpSpPr/>
            <p:nvPr/>
          </p:nvGrpSpPr>
          <p:grpSpPr>
            <a:xfrm>
              <a:off x="3872405" y="349909"/>
              <a:ext cx="64800" cy="64800"/>
              <a:chOff x="4180032" y="3419476"/>
              <a:chExt cx="64800" cy="64800"/>
            </a:xfrm>
          </p:grpSpPr>
          <p:cxnSp>
            <p:nvCxnSpPr>
              <p:cNvPr id="16855" name="Straight Connector 168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6" name="Straight Connector 168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7" name="Group 16686"/>
            <p:cNvGrpSpPr/>
            <p:nvPr/>
          </p:nvGrpSpPr>
          <p:grpSpPr>
            <a:xfrm>
              <a:off x="4955701" y="349909"/>
              <a:ext cx="64800" cy="64800"/>
              <a:chOff x="4180032" y="3419476"/>
              <a:chExt cx="64800" cy="64800"/>
            </a:xfrm>
          </p:grpSpPr>
          <p:cxnSp>
            <p:nvCxnSpPr>
              <p:cNvPr id="16853" name="Straight Connector 168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4" name="Straight Connector 168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8" name="Group 16687"/>
            <p:cNvGrpSpPr/>
            <p:nvPr/>
          </p:nvGrpSpPr>
          <p:grpSpPr>
            <a:xfrm>
              <a:off x="5632761" y="349909"/>
              <a:ext cx="64800" cy="64800"/>
              <a:chOff x="4180032" y="3419476"/>
              <a:chExt cx="64800" cy="64800"/>
            </a:xfrm>
          </p:grpSpPr>
          <p:cxnSp>
            <p:nvCxnSpPr>
              <p:cNvPr id="16851" name="Straight Connector 168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2" name="Straight Connector 168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89" name="Group 16688"/>
            <p:cNvGrpSpPr/>
            <p:nvPr/>
          </p:nvGrpSpPr>
          <p:grpSpPr>
            <a:xfrm>
              <a:off x="6038997" y="349909"/>
              <a:ext cx="64800" cy="64800"/>
              <a:chOff x="4180032" y="3419476"/>
              <a:chExt cx="64800" cy="64800"/>
            </a:xfrm>
          </p:grpSpPr>
          <p:cxnSp>
            <p:nvCxnSpPr>
              <p:cNvPr id="16849" name="Straight Connector 168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50" name="Straight Connector 168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0" name="Group 16689"/>
            <p:cNvGrpSpPr/>
            <p:nvPr/>
          </p:nvGrpSpPr>
          <p:grpSpPr>
            <a:xfrm>
              <a:off x="6716057" y="349909"/>
              <a:ext cx="64800" cy="64800"/>
              <a:chOff x="4180032" y="3419476"/>
              <a:chExt cx="64800" cy="64800"/>
            </a:xfrm>
          </p:grpSpPr>
          <p:cxnSp>
            <p:nvCxnSpPr>
              <p:cNvPr id="16847" name="Straight Connector 168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8" name="Straight Connector 168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1" name="Group 16690"/>
            <p:cNvGrpSpPr/>
            <p:nvPr/>
          </p:nvGrpSpPr>
          <p:grpSpPr>
            <a:xfrm>
              <a:off x="7393117" y="349909"/>
              <a:ext cx="64800" cy="64800"/>
              <a:chOff x="4180032" y="3419476"/>
              <a:chExt cx="64800" cy="64800"/>
            </a:xfrm>
          </p:grpSpPr>
          <p:cxnSp>
            <p:nvCxnSpPr>
              <p:cNvPr id="16845" name="Straight Connector 168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6" name="Straight Connector 168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2" name="Group 16691"/>
            <p:cNvGrpSpPr/>
            <p:nvPr/>
          </p:nvGrpSpPr>
          <p:grpSpPr>
            <a:xfrm>
              <a:off x="8070177" y="349909"/>
              <a:ext cx="64800" cy="64800"/>
              <a:chOff x="4180032" y="3419476"/>
              <a:chExt cx="64800" cy="64800"/>
            </a:xfrm>
          </p:grpSpPr>
          <p:cxnSp>
            <p:nvCxnSpPr>
              <p:cNvPr id="16843" name="Straight Connector 168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4" name="Straight Connector 168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3" name="Group 16692"/>
            <p:cNvGrpSpPr/>
            <p:nvPr/>
          </p:nvGrpSpPr>
          <p:grpSpPr>
            <a:xfrm>
              <a:off x="8747219" y="349909"/>
              <a:ext cx="64800" cy="64800"/>
              <a:chOff x="4180032" y="3419476"/>
              <a:chExt cx="64800" cy="64800"/>
            </a:xfrm>
          </p:grpSpPr>
          <p:cxnSp>
            <p:nvCxnSpPr>
              <p:cNvPr id="16841" name="Straight Connector 1684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2" name="Straight Connector 1684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4" name="Group 16693"/>
            <p:cNvGrpSpPr/>
            <p:nvPr/>
          </p:nvGrpSpPr>
          <p:grpSpPr>
            <a:xfrm>
              <a:off x="1299577" y="349909"/>
              <a:ext cx="64800" cy="64800"/>
              <a:chOff x="4180032" y="3419476"/>
              <a:chExt cx="64800" cy="64800"/>
            </a:xfrm>
          </p:grpSpPr>
          <p:cxnSp>
            <p:nvCxnSpPr>
              <p:cNvPr id="16839" name="Straight Connector 1683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40" name="Straight Connector 1683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5" name="Group 16694"/>
            <p:cNvGrpSpPr/>
            <p:nvPr/>
          </p:nvGrpSpPr>
          <p:grpSpPr>
            <a:xfrm>
              <a:off x="2247461" y="349909"/>
              <a:ext cx="64800" cy="64800"/>
              <a:chOff x="4180032" y="3419476"/>
              <a:chExt cx="64800" cy="64800"/>
            </a:xfrm>
          </p:grpSpPr>
          <p:cxnSp>
            <p:nvCxnSpPr>
              <p:cNvPr id="16837" name="Straight Connector 1683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8" name="Straight Connector 1683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6" name="Group 16695"/>
            <p:cNvGrpSpPr/>
            <p:nvPr/>
          </p:nvGrpSpPr>
          <p:grpSpPr>
            <a:xfrm>
              <a:off x="3330757" y="349909"/>
              <a:ext cx="64800" cy="64800"/>
              <a:chOff x="4180032" y="3419476"/>
              <a:chExt cx="64800" cy="64800"/>
            </a:xfrm>
          </p:grpSpPr>
          <p:cxnSp>
            <p:nvCxnSpPr>
              <p:cNvPr id="16835" name="Straight Connector 1683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6" name="Straight Connector 1683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7" name="Group 16696"/>
            <p:cNvGrpSpPr/>
            <p:nvPr/>
          </p:nvGrpSpPr>
          <p:grpSpPr>
            <a:xfrm>
              <a:off x="4007817" y="349909"/>
              <a:ext cx="64800" cy="64800"/>
              <a:chOff x="4180032" y="3419476"/>
              <a:chExt cx="64800" cy="64800"/>
            </a:xfrm>
          </p:grpSpPr>
          <p:cxnSp>
            <p:nvCxnSpPr>
              <p:cNvPr id="16833" name="Straight Connector 1683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4" name="Straight Connector 1683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8" name="Group 16697"/>
            <p:cNvGrpSpPr/>
            <p:nvPr/>
          </p:nvGrpSpPr>
          <p:grpSpPr>
            <a:xfrm>
              <a:off x="4414053" y="349909"/>
              <a:ext cx="64800" cy="64800"/>
              <a:chOff x="4180032" y="3419476"/>
              <a:chExt cx="64800" cy="64800"/>
            </a:xfrm>
          </p:grpSpPr>
          <p:cxnSp>
            <p:nvCxnSpPr>
              <p:cNvPr id="16831" name="Straight Connector 1683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2" name="Straight Connector 1683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99" name="Group 16698"/>
            <p:cNvGrpSpPr/>
            <p:nvPr/>
          </p:nvGrpSpPr>
          <p:grpSpPr>
            <a:xfrm>
              <a:off x="5091113" y="349909"/>
              <a:ext cx="64800" cy="64800"/>
              <a:chOff x="4180032" y="3419476"/>
              <a:chExt cx="64800" cy="64800"/>
            </a:xfrm>
          </p:grpSpPr>
          <p:cxnSp>
            <p:nvCxnSpPr>
              <p:cNvPr id="16829" name="Straight Connector 1682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30" name="Straight Connector 1682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0" name="Group 16699"/>
            <p:cNvGrpSpPr/>
            <p:nvPr/>
          </p:nvGrpSpPr>
          <p:grpSpPr>
            <a:xfrm>
              <a:off x="6174409" y="349909"/>
              <a:ext cx="64800" cy="64800"/>
              <a:chOff x="4180032" y="3419476"/>
              <a:chExt cx="64800" cy="64800"/>
            </a:xfrm>
          </p:grpSpPr>
          <p:cxnSp>
            <p:nvCxnSpPr>
              <p:cNvPr id="16827" name="Straight Connector 1682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8" name="Straight Connector 1682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1" name="Group 16700"/>
            <p:cNvGrpSpPr/>
            <p:nvPr/>
          </p:nvGrpSpPr>
          <p:grpSpPr>
            <a:xfrm>
              <a:off x="6851469" y="349909"/>
              <a:ext cx="64800" cy="64800"/>
              <a:chOff x="4180032" y="3419476"/>
              <a:chExt cx="64800" cy="64800"/>
            </a:xfrm>
          </p:grpSpPr>
          <p:cxnSp>
            <p:nvCxnSpPr>
              <p:cNvPr id="16825" name="Straight Connector 1682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6" name="Straight Connector 1682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2" name="Group 16701"/>
            <p:cNvGrpSpPr/>
            <p:nvPr/>
          </p:nvGrpSpPr>
          <p:grpSpPr>
            <a:xfrm>
              <a:off x="7528529" y="349909"/>
              <a:ext cx="64800" cy="64800"/>
              <a:chOff x="4180032" y="3419476"/>
              <a:chExt cx="64800" cy="64800"/>
            </a:xfrm>
          </p:grpSpPr>
          <p:cxnSp>
            <p:nvCxnSpPr>
              <p:cNvPr id="16823" name="Straight Connector 1682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4" name="Straight Connector 1682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3" name="Group 16702"/>
            <p:cNvGrpSpPr/>
            <p:nvPr/>
          </p:nvGrpSpPr>
          <p:grpSpPr>
            <a:xfrm>
              <a:off x="8205589" y="349909"/>
              <a:ext cx="64800" cy="64800"/>
              <a:chOff x="4180032" y="3419476"/>
              <a:chExt cx="64800" cy="64800"/>
            </a:xfrm>
          </p:grpSpPr>
          <p:cxnSp>
            <p:nvCxnSpPr>
              <p:cNvPr id="16821" name="Straight Connector 1682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2" name="Straight Connector 1682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4" name="Group 16703"/>
            <p:cNvGrpSpPr/>
            <p:nvPr/>
          </p:nvGrpSpPr>
          <p:grpSpPr>
            <a:xfrm>
              <a:off x="757929" y="349909"/>
              <a:ext cx="64800" cy="64800"/>
              <a:chOff x="4180032" y="3419476"/>
              <a:chExt cx="64800" cy="64800"/>
            </a:xfrm>
          </p:grpSpPr>
          <p:cxnSp>
            <p:nvCxnSpPr>
              <p:cNvPr id="16819" name="Straight Connector 1681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20" name="Straight Connector 1681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5" name="Group 16704"/>
            <p:cNvGrpSpPr/>
            <p:nvPr/>
          </p:nvGrpSpPr>
          <p:grpSpPr>
            <a:xfrm>
              <a:off x="1434989" y="349909"/>
              <a:ext cx="64800" cy="64800"/>
              <a:chOff x="4180032" y="3419476"/>
              <a:chExt cx="64800" cy="64800"/>
            </a:xfrm>
          </p:grpSpPr>
          <p:cxnSp>
            <p:nvCxnSpPr>
              <p:cNvPr id="16817" name="Straight Connector 1681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8" name="Straight Connector 1681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6" name="Group 16705"/>
            <p:cNvGrpSpPr/>
            <p:nvPr/>
          </p:nvGrpSpPr>
          <p:grpSpPr>
            <a:xfrm>
              <a:off x="2382873" y="349909"/>
              <a:ext cx="64800" cy="64800"/>
              <a:chOff x="4180032" y="3419476"/>
              <a:chExt cx="64800" cy="64800"/>
            </a:xfrm>
          </p:grpSpPr>
          <p:cxnSp>
            <p:nvCxnSpPr>
              <p:cNvPr id="16815" name="Straight Connector 1681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6" name="Straight Connector 1681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7" name="Group 16706"/>
            <p:cNvGrpSpPr/>
            <p:nvPr/>
          </p:nvGrpSpPr>
          <p:grpSpPr>
            <a:xfrm>
              <a:off x="3466169" y="349909"/>
              <a:ext cx="64800" cy="64800"/>
              <a:chOff x="4180032" y="3419476"/>
              <a:chExt cx="64800" cy="64800"/>
            </a:xfrm>
          </p:grpSpPr>
          <p:cxnSp>
            <p:nvCxnSpPr>
              <p:cNvPr id="16813" name="Straight Connector 1681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4" name="Straight Connector 1681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8" name="Group 16707"/>
            <p:cNvGrpSpPr/>
            <p:nvPr/>
          </p:nvGrpSpPr>
          <p:grpSpPr>
            <a:xfrm>
              <a:off x="4143229" y="349909"/>
              <a:ext cx="64800" cy="64800"/>
              <a:chOff x="4180032" y="3419476"/>
              <a:chExt cx="64800" cy="64800"/>
            </a:xfrm>
          </p:grpSpPr>
          <p:cxnSp>
            <p:nvCxnSpPr>
              <p:cNvPr id="16811" name="Straight Connector 1681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2" name="Straight Connector 1681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09" name="Group 16708"/>
            <p:cNvGrpSpPr/>
            <p:nvPr/>
          </p:nvGrpSpPr>
          <p:grpSpPr>
            <a:xfrm>
              <a:off x="4549465" y="349909"/>
              <a:ext cx="64800" cy="64800"/>
              <a:chOff x="4180032" y="3419476"/>
              <a:chExt cx="64800" cy="64800"/>
            </a:xfrm>
          </p:grpSpPr>
          <p:cxnSp>
            <p:nvCxnSpPr>
              <p:cNvPr id="16809" name="Straight Connector 1680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10" name="Straight Connector 1680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0" name="Group 16709"/>
            <p:cNvGrpSpPr/>
            <p:nvPr/>
          </p:nvGrpSpPr>
          <p:grpSpPr>
            <a:xfrm>
              <a:off x="5226525" y="349909"/>
              <a:ext cx="64800" cy="64800"/>
              <a:chOff x="4180032" y="3419476"/>
              <a:chExt cx="64800" cy="64800"/>
            </a:xfrm>
          </p:grpSpPr>
          <p:cxnSp>
            <p:nvCxnSpPr>
              <p:cNvPr id="16807" name="Straight Connector 1680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8" name="Straight Connector 1680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1" name="Group 16710"/>
            <p:cNvGrpSpPr/>
            <p:nvPr/>
          </p:nvGrpSpPr>
          <p:grpSpPr>
            <a:xfrm>
              <a:off x="6309821" y="349909"/>
              <a:ext cx="64800" cy="64800"/>
              <a:chOff x="4180032" y="3419476"/>
              <a:chExt cx="64800" cy="64800"/>
            </a:xfrm>
          </p:grpSpPr>
          <p:cxnSp>
            <p:nvCxnSpPr>
              <p:cNvPr id="16805" name="Straight Connector 1680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6" name="Straight Connector 1680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2" name="Group 16711"/>
            <p:cNvGrpSpPr/>
            <p:nvPr/>
          </p:nvGrpSpPr>
          <p:grpSpPr>
            <a:xfrm>
              <a:off x="6986881" y="349909"/>
              <a:ext cx="64800" cy="64800"/>
              <a:chOff x="4180032" y="3419476"/>
              <a:chExt cx="64800" cy="64800"/>
            </a:xfrm>
          </p:grpSpPr>
          <p:cxnSp>
            <p:nvCxnSpPr>
              <p:cNvPr id="16803" name="Straight Connector 1680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4" name="Straight Connector 1680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3" name="Group 16712"/>
            <p:cNvGrpSpPr/>
            <p:nvPr/>
          </p:nvGrpSpPr>
          <p:grpSpPr>
            <a:xfrm>
              <a:off x="7663941" y="349909"/>
              <a:ext cx="64800" cy="64800"/>
              <a:chOff x="4180032" y="3419476"/>
              <a:chExt cx="64800" cy="64800"/>
            </a:xfrm>
          </p:grpSpPr>
          <p:cxnSp>
            <p:nvCxnSpPr>
              <p:cNvPr id="16801" name="Straight Connector 1680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2" name="Straight Connector 1680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4" name="Group 16713"/>
            <p:cNvGrpSpPr/>
            <p:nvPr/>
          </p:nvGrpSpPr>
          <p:grpSpPr>
            <a:xfrm>
              <a:off x="8341001" y="349909"/>
              <a:ext cx="64800" cy="64800"/>
              <a:chOff x="4180032" y="3419476"/>
              <a:chExt cx="64800" cy="64800"/>
            </a:xfrm>
          </p:grpSpPr>
          <p:cxnSp>
            <p:nvCxnSpPr>
              <p:cNvPr id="16799" name="Straight Connector 1679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00" name="Straight Connector 1679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5" name="Group 16714"/>
            <p:cNvGrpSpPr/>
            <p:nvPr/>
          </p:nvGrpSpPr>
          <p:grpSpPr>
            <a:xfrm>
              <a:off x="893341" y="349909"/>
              <a:ext cx="64800" cy="64800"/>
              <a:chOff x="4180032" y="3419476"/>
              <a:chExt cx="64800" cy="64800"/>
            </a:xfrm>
          </p:grpSpPr>
          <p:cxnSp>
            <p:nvCxnSpPr>
              <p:cNvPr id="16797" name="Straight Connector 1679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8" name="Straight Connector 1679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6" name="Group 16715"/>
            <p:cNvGrpSpPr/>
            <p:nvPr/>
          </p:nvGrpSpPr>
          <p:grpSpPr>
            <a:xfrm>
              <a:off x="1570401" y="349909"/>
              <a:ext cx="64800" cy="64800"/>
              <a:chOff x="4180032" y="3419476"/>
              <a:chExt cx="64800" cy="64800"/>
            </a:xfrm>
          </p:grpSpPr>
          <p:cxnSp>
            <p:nvCxnSpPr>
              <p:cNvPr id="16795" name="Straight Connector 1679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6" name="Straight Connector 1679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7" name="Group 16716"/>
            <p:cNvGrpSpPr/>
            <p:nvPr/>
          </p:nvGrpSpPr>
          <p:grpSpPr>
            <a:xfrm>
              <a:off x="2518285" y="349909"/>
              <a:ext cx="64800" cy="64800"/>
              <a:chOff x="4180032" y="3419476"/>
              <a:chExt cx="64800" cy="64800"/>
            </a:xfrm>
          </p:grpSpPr>
          <p:cxnSp>
            <p:nvCxnSpPr>
              <p:cNvPr id="16793" name="Straight Connector 1679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4" name="Straight Connector 1679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8" name="Group 16717"/>
            <p:cNvGrpSpPr/>
            <p:nvPr/>
          </p:nvGrpSpPr>
          <p:grpSpPr>
            <a:xfrm>
              <a:off x="3601581" y="349909"/>
              <a:ext cx="64800" cy="64800"/>
              <a:chOff x="4180032" y="3419476"/>
              <a:chExt cx="64800" cy="64800"/>
            </a:xfrm>
          </p:grpSpPr>
          <p:cxnSp>
            <p:nvCxnSpPr>
              <p:cNvPr id="16791" name="Straight Connector 1679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2" name="Straight Connector 1679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19" name="Group 16718"/>
            <p:cNvGrpSpPr/>
            <p:nvPr/>
          </p:nvGrpSpPr>
          <p:grpSpPr>
            <a:xfrm>
              <a:off x="4684877" y="349909"/>
              <a:ext cx="64800" cy="64800"/>
              <a:chOff x="4180032" y="3419476"/>
              <a:chExt cx="64800" cy="64800"/>
            </a:xfrm>
          </p:grpSpPr>
          <p:cxnSp>
            <p:nvCxnSpPr>
              <p:cNvPr id="16789" name="Straight Connector 1678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90" name="Straight Connector 1678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0" name="Group 16719"/>
            <p:cNvGrpSpPr/>
            <p:nvPr/>
          </p:nvGrpSpPr>
          <p:grpSpPr>
            <a:xfrm>
              <a:off x="5361937" y="349909"/>
              <a:ext cx="64800" cy="64800"/>
              <a:chOff x="4180032" y="3419476"/>
              <a:chExt cx="64800" cy="64800"/>
            </a:xfrm>
          </p:grpSpPr>
          <p:cxnSp>
            <p:nvCxnSpPr>
              <p:cNvPr id="16787" name="Straight Connector 1678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8" name="Straight Connector 1678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1" name="Group 16720"/>
            <p:cNvGrpSpPr/>
            <p:nvPr/>
          </p:nvGrpSpPr>
          <p:grpSpPr>
            <a:xfrm>
              <a:off x="5768173" y="349909"/>
              <a:ext cx="64800" cy="64800"/>
              <a:chOff x="4180032" y="3419476"/>
              <a:chExt cx="64800" cy="64800"/>
            </a:xfrm>
          </p:grpSpPr>
          <p:cxnSp>
            <p:nvCxnSpPr>
              <p:cNvPr id="16785" name="Straight Connector 1678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6" name="Straight Connector 1678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2" name="Group 16721"/>
            <p:cNvGrpSpPr/>
            <p:nvPr/>
          </p:nvGrpSpPr>
          <p:grpSpPr>
            <a:xfrm>
              <a:off x="6445233" y="349909"/>
              <a:ext cx="64800" cy="64800"/>
              <a:chOff x="4180032" y="3419476"/>
              <a:chExt cx="64800" cy="64800"/>
            </a:xfrm>
          </p:grpSpPr>
          <p:cxnSp>
            <p:nvCxnSpPr>
              <p:cNvPr id="16783" name="Straight Connector 1678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4" name="Straight Connector 1678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3" name="Group 16722"/>
            <p:cNvGrpSpPr/>
            <p:nvPr/>
          </p:nvGrpSpPr>
          <p:grpSpPr>
            <a:xfrm>
              <a:off x="7122293" y="349909"/>
              <a:ext cx="64800" cy="64800"/>
              <a:chOff x="4180032" y="3419476"/>
              <a:chExt cx="64800" cy="64800"/>
            </a:xfrm>
          </p:grpSpPr>
          <p:cxnSp>
            <p:nvCxnSpPr>
              <p:cNvPr id="16781" name="Straight Connector 1678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2" name="Straight Connector 1678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4" name="Group 16723"/>
            <p:cNvGrpSpPr/>
            <p:nvPr/>
          </p:nvGrpSpPr>
          <p:grpSpPr>
            <a:xfrm>
              <a:off x="7799353" y="349909"/>
              <a:ext cx="64800" cy="64800"/>
              <a:chOff x="4180032" y="3419476"/>
              <a:chExt cx="64800" cy="64800"/>
            </a:xfrm>
          </p:grpSpPr>
          <p:cxnSp>
            <p:nvCxnSpPr>
              <p:cNvPr id="16779" name="Straight Connector 1677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80" name="Straight Connector 1677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5" name="Group 16724"/>
            <p:cNvGrpSpPr/>
            <p:nvPr/>
          </p:nvGrpSpPr>
          <p:grpSpPr>
            <a:xfrm>
              <a:off x="8476413" y="349909"/>
              <a:ext cx="64800" cy="64800"/>
              <a:chOff x="4180032" y="3419476"/>
              <a:chExt cx="64800" cy="64800"/>
            </a:xfrm>
          </p:grpSpPr>
          <p:cxnSp>
            <p:nvCxnSpPr>
              <p:cNvPr id="16777" name="Straight Connector 1677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8" name="Straight Connector 1677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6" name="Group 16725"/>
            <p:cNvGrpSpPr/>
            <p:nvPr/>
          </p:nvGrpSpPr>
          <p:grpSpPr>
            <a:xfrm>
              <a:off x="1705813" y="349909"/>
              <a:ext cx="64800" cy="64800"/>
              <a:chOff x="4180032" y="3419476"/>
              <a:chExt cx="64800" cy="64800"/>
            </a:xfrm>
          </p:grpSpPr>
          <p:cxnSp>
            <p:nvCxnSpPr>
              <p:cNvPr id="16775" name="Straight Connector 1677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6" name="Straight Connector 1677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7" name="Group 16726"/>
            <p:cNvGrpSpPr/>
            <p:nvPr/>
          </p:nvGrpSpPr>
          <p:grpSpPr>
            <a:xfrm>
              <a:off x="2653697" y="349909"/>
              <a:ext cx="64800" cy="64800"/>
              <a:chOff x="4180032" y="3419476"/>
              <a:chExt cx="64800" cy="64800"/>
            </a:xfrm>
          </p:grpSpPr>
          <p:cxnSp>
            <p:nvCxnSpPr>
              <p:cNvPr id="16773" name="Straight Connector 1677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4" name="Straight Connector 1677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8" name="Group 16727"/>
            <p:cNvGrpSpPr/>
            <p:nvPr/>
          </p:nvGrpSpPr>
          <p:grpSpPr>
            <a:xfrm>
              <a:off x="3736993" y="349909"/>
              <a:ext cx="64800" cy="64800"/>
              <a:chOff x="4180032" y="3419476"/>
              <a:chExt cx="64800" cy="64800"/>
            </a:xfrm>
          </p:grpSpPr>
          <p:cxnSp>
            <p:nvCxnSpPr>
              <p:cNvPr id="16771" name="Straight Connector 1677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2" name="Straight Connector 1677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29" name="Group 16728"/>
            <p:cNvGrpSpPr/>
            <p:nvPr/>
          </p:nvGrpSpPr>
          <p:grpSpPr>
            <a:xfrm>
              <a:off x="4278641" y="349909"/>
              <a:ext cx="64800" cy="64800"/>
              <a:chOff x="4180032" y="3419476"/>
              <a:chExt cx="64800" cy="64800"/>
            </a:xfrm>
          </p:grpSpPr>
          <p:cxnSp>
            <p:nvCxnSpPr>
              <p:cNvPr id="16769" name="Straight Connector 1676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70" name="Straight Connector 1676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0" name="Group 16729"/>
            <p:cNvGrpSpPr/>
            <p:nvPr/>
          </p:nvGrpSpPr>
          <p:grpSpPr>
            <a:xfrm>
              <a:off x="4820289" y="349909"/>
              <a:ext cx="64800" cy="64800"/>
              <a:chOff x="4180032" y="3419476"/>
              <a:chExt cx="64800" cy="64800"/>
            </a:xfrm>
          </p:grpSpPr>
          <p:cxnSp>
            <p:nvCxnSpPr>
              <p:cNvPr id="16767" name="Straight Connector 1676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8" name="Straight Connector 1676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1" name="Group 16730"/>
            <p:cNvGrpSpPr/>
            <p:nvPr/>
          </p:nvGrpSpPr>
          <p:grpSpPr>
            <a:xfrm>
              <a:off x="5497349" y="349909"/>
              <a:ext cx="64800" cy="64800"/>
              <a:chOff x="4180032" y="3419476"/>
              <a:chExt cx="64800" cy="64800"/>
            </a:xfrm>
          </p:grpSpPr>
          <p:cxnSp>
            <p:nvCxnSpPr>
              <p:cNvPr id="16765" name="Straight Connector 1676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6" name="Straight Connector 1676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2" name="Group 16731"/>
            <p:cNvGrpSpPr/>
            <p:nvPr/>
          </p:nvGrpSpPr>
          <p:grpSpPr>
            <a:xfrm>
              <a:off x="5903585" y="349909"/>
              <a:ext cx="64800" cy="64800"/>
              <a:chOff x="4180032" y="3419476"/>
              <a:chExt cx="64800" cy="64800"/>
            </a:xfrm>
          </p:grpSpPr>
          <p:cxnSp>
            <p:nvCxnSpPr>
              <p:cNvPr id="16763" name="Straight Connector 1676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4" name="Straight Connector 1676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3" name="Group 16732"/>
            <p:cNvGrpSpPr/>
            <p:nvPr/>
          </p:nvGrpSpPr>
          <p:grpSpPr>
            <a:xfrm>
              <a:off x="6580645" y="349909"/>
              <a:ext cx="64800" cy="64800"/>
              <a:chOff x="4180032" y="3419476"/>
              <a:chExt cx="64800" cy="64800"/>
            </a:xfrm>
          </p:grpSpPr>
          <p:cxnSp>
            <p:nvCxnSpPr>
              <p:cNvPr id="16761" name="Straight Connector 1676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2" name="Straight Connector 1676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4" name="Group 16733"/>
            <p:cNvGrpSpPr/>
            <p:nvPr/>
          </p:nvGrpSpPr>
          <p:grpSpPr>
            <a:xfrm>
              <a:off x="7257705" y="349909"/>
              <a:ext cx="64800" cy="64800"/>
              <a:chOff x="4180032" y="3419476"/>
              <a:chExt cx="64800" cy="64800"/>
            </a:xfrm>
          </p:grpSpPr>
          <p:cxnSp>
            <p:nvCxnSpPr>
              <p:cNvPr id="16759" name="Straight Connector 1675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60" name="Straight Connector 1675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5" name="Group 16734"/>
            <p:cNvGrpSpPr/>
            <p:nvPr/>
          </p:nvGrpSpPr>
          <p:grpSpPr>
            <a:xfrm>
              <a:off x="7934765" y="349909"/>
              <a:ext cx="64800" cy="64800"/>
              <a:chOff x="4180032" y="3419476"/>
              <a:chExt cx="64800" cy="64800"/>
            </a:xfrm>
          </p:grpSpPr>
          <p:cxnSp>
            <p:nvCxnSpPr>
              <p:cNvPr id="16757" name="Straight Connector 1675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8" name="Straight Connector 1675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6" name="Group 16735"/>
            <p:cNvGrpSpPr/>
            <p:nvPr/>
          </p:nvGrpSpPr>
          <p:grpSpPr>
            <a:xfrm>
              <a:off x="8611825" y="349909"/>
              <a:ext cx="64800" cy="64800"/>
              <a:chOff x="4180032" y="3419476"/>
              <a:chExt cx="64800" cy="64800"/>
            </a:xfrm>
          </p:grpSpPr>
          <p:cxnSp>
            <p:nvCxnSpPr>
              <p:cNvPr id="16755" name="Straight Connector 1675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6" name="Straight Connector 1675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7" name="Group 16736"/>
            <p:cNvGrpSpPr/>
            <p:nvPr/>
          </p:nvGrpSpPr>
          <p:grpSpPr>
            <a:xfrm>
              <a:off x="1028753" y="349909"/>
              <a:ext cx="64800" cy="64800"/>
              <a:chOff x="4180032" y="3419476"/>
              <a:chExt cx="64800" cy="64800"/>
            </a:xfrm>
          </p:grpSpPr>
          <p:cxnSp>
            <p:nvCxnSpPr>
              <p:cNvPr id="16753" name="Straight Connector 1675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4" name="Straight Connector 1675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8" name="Group 16737"/>
            <p:cNvGrpSpPr/>
            <p:nvPr/>
          </p:nvGrpSpPr>
          <p:grpSpPr>
            <a:xfrm>
              <a:off x="1841225" y="349909"/>
              <a:ext cx="64800" cy="64800"/>
              <a:chOff x="4180032" y="3419476"/>
              <a:chExt cx="64800" cy="64800"/>
            </a:xfrm>
          </p:grpSpPr>
          <p:cxnSp>
            <p:nvCxnSpPr>
              <p:cNvPr id="16751" name="Straight Connector 16750"/>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2" name="Straight Connector 16751"/>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39" name="Group 16738"/>
            <p:cNvGrpSpPr/>
            <p:nvPr/>
          </p:nvGrpSpPr>
          <p:grpSpPr>
            <a:xfrm>
              <a:off x="2789109" y="349909"/>
              <a:ext cx="64800" cy="64800"/>
              <a:chOff x="4180032" y="3419476"/>
              <a:chExt cx="64800" cy="64800"/>
            </a:xfrm>
          </p:grpSpPr>
          <p:cxnSp>
            <p:nvCxnSpPr>
              <p:cNvPr id="16749" name="Straight Connector 16748"/>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50" name="Straight Connector 16749"/>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40" name="Group 16739"/>
            <p:cNvGrpSpPr/>
            <p:nvPr/>
          </p:nvGrpSpPr>
          <p:grpSpPr>
            <a:xfrm>
              <a:off x="1976637" y="349909"/>
              <a:ext cx="64800" cy="64800"/>
              <a:chOff x="4180032" y="3419476"/>
              <a:chExt cx="64800" cy="64800"/>
            </a:xfrm>
          </p:grpSpPr>
          <p:cxnSp>
            <p:nvCxnSpPr>
              <p:cNvPr id="16747" name="Straight Connector 16746"/>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48" name="Straight Connector 16747"/>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41" name="Group 16740"/>
            <p:cNvGrpSpPr/>
            <p:nvPr/>
          </p:nvGrpSpPr>
          <p:grpSpPr>
            <a:xfrm>
              <a:off x="2924521" y="349909"/>
              <a:ext cx="64800" cy="64800"/>
              <a:chOff x="4180032" y="3419476"/>
              <a:chExt cx="64800" cy="64800"/>
            </a:xfrm>
          </p:grpSpPr>
          <p:cxnSp>
            <p:nvCxnSpPr>
              <p:cNvPr id="16745" name="Straight Connector 16744"/>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46" name="Straight Connector 16745"/>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42" name="Group 16741"/>
            <p:cNvGrpSpPr/>
            <p:nvPr/>
          </p:nvGrpSpPr>
          <p:grpSpPr>
            <a:xfrm>
              <a:off x="3059933" y="349909"/>
              <a:ext cx="64800" cy="64800"/>
              <a:chOff x="4180032" y="3419476"/>
              <a:chExt cx="64800" cy="64800"/>
            </a:xfrm>
          </p:grpSpPr>
          <p:cxnSp>
            <p:nvCxnSpPr>
              <p:cNvPr id="16743" name="Straight Connector 16742"/>
              <p:cNvCxnSpPr/>
              <p:nvPr/>
            </p:nvCxnSpPr>
            <p:spPr>
              <a:xfrm flipV="1">
                <a:off x="4180032" y="3451876"/>
                <a:ext cx="648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44" name="Straight Connector 16743"/>
              <p:cNvCxnSpPr/>
              <p:nvPr/>
            </p:nvCxnSpPr>
            <p:spPr>
              <a:xfrm flipV="1">
                <a:off x="4212432" y="3419476"/>
                <a:ext cx="0" cy="6480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4" name="Text Placeholder 3"/>
          <p:cNvSpPr>
            <a:spLocks noGrp="1"/>
          </p:cNvSpPr>
          <p:nvPr>
            <p:ph type="body" sz="quarter" idx="11" hasCustomPrompt="1"/>
          </p:nvPr>
        </p:nvSpPr>
        <p:spPr>
          <a:xfrm>
            <a:off x="7954433" y="-1547043"/>
            <a:ext cx="6913033" cy="5218942"/>
          </a:xfrm>
          <a:prstGeom prst="rect">
            <a:avLst/>
          </a:prstGeom>
        </p:spPr>
        <p:txBody>
          <a:bodyPr>
            <a:noAutofit/>
          </a:bodyPr>
          <a:lstStyle>
            <a:lvl1pPr marL="0" indent="0">
              <a:buNone/>
              <a:defRPr sz="50000" b="1">
                <a:solidFill>
                  <a:schemeClr val="bg1"/>
                </a:solidFill>
                <a:latin typeface="Arial MT"/>
              </a:defRPr>
            </a:lvl1pPr>
            <a:lvl2pPr marL="422041" indent="0">
              <a:buNone/>
              <a:defRPr sz="50000">
                <a:solidFill>
                  <a:schemeClr val="bg1"/>
                </a:solidFill>
              </a:defRPr>
            </a:lvl2pPr>
            <a:lvl3pPr marL="844082" indent="0">
              <a:buNone/>
              <a:defRPr sz="50000">
                <a:solidFill>
                  <a:schemeClr val="bg1"/>
                </a:solidFill>
              </a:defRPr>
            </a:lvl3pPr>
            <a:lvl4pPr marL="1266124" indent="0">
              <a:buNone/>
              <a:defRPr sz="50000">
                <a:solidFill>
                  <a:schemeClr val="bg1"/>
                </a:solidFill>
              </a:defRPr>
            </a:lvl4pPr>
            <a:lvl5pPr marL="1688165" indent="0">
              <a:buNone/>
              <a:defRPr sz="50000">
                <a:solidFill>
                  <a:schemeClr val="bg1"/>
                </a:solidFill>
              </a:defRPr>
            </a:lvl5pPr>
          </a:lstStyle>
          <a:p>
            <a:pPr lvl="0"/>
            <a:r>
              <a:rPr lang="en-US"/>
              <a:t>2</a:t>
            </a:r>
            <a:endParaRPr lang="en-GB"/>
          </a:p>
        </p:txBody>
      </p:sp>
      <p:sp>
        <p:nvSpPr>
          <p:cNvPr id="5704" name="Rectangle 5703"/>
          <p:cNvSpPr/>
          <p:nvPr/>
        </p:nvSpPr>
        <p:spPr>
          <a:xfrm>
            <a:off x="0" y="5994400"/>
            <a:ext cx="12192000" cy="8636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03350755"/>
      </p:ext>
    </p:extLst>
  </p:cSld>
  <p:clrMapOvr>
    <a:masterClrMapping/>
  </p:clrMapOvr>
  <p:transition spd="slow">
    <p:fade/>
  </p:transition>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4">
    <p:bg>
      <p:bgPr>
        <a:solidFill>
          <a:schemeClr val="tx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68924" y="4800633"/>
            <a:ext cx="11316115" cy="914400"/>
          </a:xfrm>
          <a:prstGeom prst="rect">
            <a:avLst/>
          </a:prstGeom>
        </p:spPr>
        <p:txBody>
          <a:bodyPr lIns="0">
            <a:noAutofit/>
          </a:bodyPr>
          <a:lstStyle>
            <a:lvl1pPr marL="0" indent="0">
              <a:lnSpc>
                <a:spcPct val="80000"/>
              </a:lnSpc>
              <a:spcBef>
                <a:spcPts val="0"/>
              </a:spcBef>
              <a:buNone/>
              <a:defRPr sz="4000" b="1" baseline="0">
                <a:solidFill>
                  <a:schemeClr val="bg1"/>
                </a:solidFill>
                <a:latin typeface="Arial" panose="020B0604020202020204" pitchFamily="34" charset="0"/>
                <a:cs typeface="Arial" panose="020B0604020202020204" pitchFamily="34" charset="0"/>
              </a:defRPr>
            </a:lvl1pPr>
            <a:lvl2pPr marL="422041" indent="0">
              <a:lnSpc>
                <a:spcPct val="80000"/>
              </a:lnSpc>
              <a:spcBef>
                <a:spcPts val="0"/>
              </a:spcBef>
              <a:buNone/>
              <a:defRPr sz="4000" b="1">
                <a:solidFill>
                  <a:srgbClr val="1C478A"/>
                </a:solidFill>
              </a:defRPr>
            </a:lvl2pPr>
            <a:lvl3pPr marL="844082" indent="0">
              <a:lnSpc>
                <a:spcPct val="80000"/>
              </a:lnSpc>
              <a:spcBef>
                <a:spcPts val="0"/>
              </a:spcBef>
              <a:buNone/>
              <a:defRPr sz="4000" b="1">
                <a:solidFill>
                  <a:srgbClr val="1C478A"/>
                </a:solidFill>
              </a:defRPr>
            </a:lvl3pPr>
            <a:lvl4pPr marL="1266124" indent="0">
              <a:lnSpc>
                <a:spcPct val="80000"/>
              </a:lnSpc>
              <a:spcBef>
                <a:spcPts val="0"/>
              </a:spcBef>
              <a:buNone/>
              <a:defRPr sz="4000" b="1">
                <a:solidFill>
                  <a:srgbClr val="1C478A"/>
                </a:solidFill>
              </a:defRPr>
            </a:lvl4pPr>
            <a:lvl5pPr marL="1688165" indent="0">
              <a:lnSpc>
                <a:spcPct val="80000"/>
              </a:lnSpc>
              <a:spcBef>
                <a:spcPts val="0"/>
              </a:spcBef>
              <a:buNone/>
              <a:defRPr sz="4000" b="1">
                <a:solidFill>
                  <a:srgbClr val="1C478A"/>
                </a:solidFill>
              </a:defRPr>
            </a:lvl5pPr>
          </a:lstStyle>
          <a:p>
            <a:pPr lvl="0"/>
            <a:r>
              <a:rPr lang="en-US"/>
              <a:t>03. [Divider Slide option 3]</a:t>
            </a:r>
          </a:p>
        </p:txBody>
      </p:sp>
      <p:grpSp>
        <p:nvGrpSpPr>
          <p:cNvPr id="11169" name="Group 11168"/>
          <p:cNvGrpSpPr/>
          <p:nvPr/>
        </p:nvGrpSpPr>
        <p:grpSpPr>
          <a:xfrm>
            <a:off x="468924" y="434576"/>
            <a:ext cx="11280435" cy="64800"/>
            <a:chOff x="351693" y="349909"/>
            <a:chExt cx="8460326" cy="64800"/>
          </a:xfrm>
        </p:grpSpPr>
        <p:grpSp>
          <p:nvGrpSpPr>
            <p:cNvPr id="11170" name="Group 11169"/>
            <p:cNvGrpSpPr/>
            <p:nvPr/>
          </p:nvGrpSpPr>
          <p:grpSpPr>
            <a:xfrm>
              <a:off x="351693" y="349909"/>
              <a:ext cx="64800" cy="64800"/>
              <a:chOff x="4180032" y="3419476"/>
              <a:chExt cx="64800" cy="64800"/>
            </a:xfrm>
          </p:grpSpPr>
          <p:cxnSp>
            <p:nvCxnSpPr>
              <p:cNvPr id="11357" name="Straight Connector 113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58" name="Straight Connector 113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1" name="Group 11170"/>
            <p:cNvGrpSpPr/>
            <p:nvPr/>
          </p:nvGrpSpPr>
          <p:grpSpPr>
            <a:xfrm>
              <a:off x="487105" y="349909"/>
              <a:ext cx="64800" cy="64800"/>
              <a:chOff x="4180032" y="3419476"/>
              <a:chExt cx="64800" cy="64800"/>
            </a:xfrm>
          </p:grpSpPr>
          <p:cxnSp>
            <p:nvCxnSpPr>
              <p:cNvPr id="11355" name="Straight Connector 113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56" name="Straight Connector 113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2" name="Group 11171"/>
            <p:cNvGrpSpPr/>
            <p:nvPr/>
          </p:nvGrpSpPr>
          <p:grpSpPr>
            <a:xfrm>
              <a:off x="622517" y="349909"/>
              <a:ext cx="64800" cy="64800"/>
              <a:chOff x="4180032" y="3419476"/>
              <a:chExt cx="64800" cy="64800"/>
            </a:xfrm>
          </p:grpSpPr>
          <p:cxnSp>
            <p:nvCxnSpPr>
              <p:cNvPr id="11353" name="Straight Connector 113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54" name="Straight Connector 113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3" name="Group 11172"/>
            <p:cNvGrpSpPr/>
            <p:nvPr/>
          </p:nvGrpSpPr>
          <p:grpSpPr>
            <a:xfrm>
              <a:off x="1164165" y="349909"/>
              <a:ext cx="64800" cy="64800"/>
              <a:chOff x="4180032" y="3419476"/>
              <a:chExt cx="64800" cy="64800"/>
            </a:xfrm>
          </p:grpSpPr>
          <p:cxnSp>
            <p:nvCxnSpPr>
              <p:cNvPr id="11351" name="Straight Connector 113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52" name="Straight Connector 113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4" name="Group 11173"/>
            <p:cNvGrpSpPr/>
            <p:nvPr/>
          </p:nvGrpSpPr>
          <p:grpSpPr>
            <a:xfrm>
              <a:off x="2112049" y="349909"/>
              <a:ext cx="64800" cy="64800"/>
              <a:chOff x="4180032" y="3419476"/>
              <a:chExt cx="64800" cy="64800"/>
            </a:xfrm>
          </p:grpSpPr>
          <p:cxnSp>
            <p:nvCxnSpPr>
              <p:cNvPr id="11349" name="Straight Connector 113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50" name="Straight Connector 113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5" name="Group 11174"/>
            <p:cNvGrpSpPr/>
            <p:nvPr/>
          </p:nvGrpSpPr>
          <p:grpSpPr>
            <a:xfrm>
              <a:off x="3195345" y="349909"/>
              <a:ext cx="64800" cy="64800"/>
              <a:chOff x="4180032" y="3419476"/>
              <a:chExt cx="64800" cy="64800"/>
            </a:xfrm>
          </p:grpSpPr>
          <p:cxnSp>
            <p:nvCxnSpPr>
              <p:cNvPr id="11347" name="Straight Connector 113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48" name="Straight Connector 113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6" name="Group 11175"/>
            <p:cNvGrpSpPr/>
            <p:nvPr/>
          </p:nvGrpSpPr>
          <p:grpSpPr>
            <a:xfrm>
              <a:off x="3872405" y="349909"/>
              <a:ext cx="64800" cy="64800"/>
              <a:chOff x="4180032" y="3419476"/>
              <a:chExt cx="64800" cy="64800"/>
            </a:xfrm>
          </p:grpSpPr>
          <p:cxnSp>
            <p:nvCxnSpPr>
              <p:cNvPr id="11345" name="Straight Connector 113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46" name="Straight Connector 113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7" name="Group 11176"/>
            <p:cNvGrpSpPr/>
            <p:nvPr/>
          </p:nvGrpSpPr>
          <p:grpSpPr>
            <a:xfrm>
              <a:off x="4955701" y="349909"/>
              <a:ext cx="64800" cy="64800"/>
              <a:chOff x="4180032" y="3419476"/>
              <a:chExt cx="64800" cy="64800"/>
            </a:xfrm>
          </p:grpSpPr>
          <p:cxnSp>
            <p:nvCxnSpPr>
              <p:cNvPr id="11343" name="Straight Connector 113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44" name="Straight Connector 113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8" name="Group 11177"/>
            <p:cNvGrpSpPr/>
            <p:nvPr/>
          </p:nvGrpSpPr>
          <p:grpSpPr>
            <a:xfrm>
              <a:off x="5632761" y="349909"/>
              <a:ext cx="64800" cy="64800"/>
              <a:chOff x="4180032" y="3419476"/>
              <a:chExt cx="64800" cy="64800"/>
            </a:xfrm>
          </p:grpSpPr>
          <p:cxnSp>
            <p:nvCxnSpPr>
              <p:cNvPr id="11341" name="Straight Connector 113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42" name="Straight Connector 113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79" name="Group 11178"/>
            <p:cNvGrpSpPr/>
            <p:nvPr/>
          </p:nvGrpSpPr>
          <p:grpSpPr>
            <a:xfrm>
              <a:off x="6038997" y="349909"/>
              <a:ext cx="64800" cy="64800"/>
              <a:chOff x="4180032" y="3419476"/>
              <a:chExt cx="64800" cy="64800"/>
            </a:xfrm>
          </p:grpSpPr>
          <p:cxnSp>
            <p:nvCxnSpPr>
              <p:cNvPr id="11339" name="Straight Connector 113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40" name="Straight Connector 113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0" name="Group 11179"/>
            <p:cNvGrpSpPr/>
            <p:nvPr/>
          </p:nvGrpSpPr>
          <p:grpSpPr>
            <a:xfrm>
              <a:off x="6716057" y="349909"/>
              <a:ext cx="64800" cy="64800"/>
              <a:chOff x="4180032" y="3419476"/>
              <a:chExt cx="64800" cy="64800"/>
            </a:xfrm>
          </p:grpSpPr>
          <p:cxnSp>
            <p:nvCxnSpPr>
              <p:cNvPr id="11337" name="Straight Connector 113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38" name="Straight Connector 113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1" name="Group 11180"/>
            <p:cNvGrpSpPr/>
            <p:nvPr/>
          </p:nvGrpSpPr>
          <p:grpSpPr>
            <a:xfrm>
              <a:off x="7393117" y="349909"/>
              <a:ext cx="64800" cy="64800"/>
              <a:chOff x="4180032" y="3419476"/>
              <a:chExt cx="64800" cy="64800"/>
            </a:xfrm>
          </p:grpSpPr>
          <p:cxnSp>
            <p:nvCxnSpPr>
              <p:cNvPr id="11335" name="Straight Connector 113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36" name="Straight Connector 113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2" name="Group 11181"/>
            <p:cNvGrpSpPr/>
            <p:nvPr/>
          </p:nvGrpSpPr>
          <p:grpSpPr>
            <a:xfrm>
              <a:off x="8070177" y="349909"/>
              <a:ext cx="64800" cy="64800"/>
              <a:chOff x="4180032" y="3419476"/>
              <a:chExt cx="64800" cy="64800"/>
            </a:xfrm>
          </p:grpSpPr>
          <p:cxnSp>
            <p:nvCxnSpPr>
              <p:cNvPr id="11333" name="Straight Connector 113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34" name="Straight Connector 113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3" name="Group 11182"/>
            <p:cNvGrpSpPr/>
            <p:nvPr/>
          </p:nvGrpSpPr>
          <p:grpSpPr>
            <a:xfrm>
              <a:off x="8747219" y="349909"/>
              <a:ext cx="64800" cy="64800"/>
              <a:chOff x="4180032" y="3419476"/>
              <a:chExt cx="64800" cy="64800"/>
            </a:xfrm>
          </p:grpSpPr>
          <p:cxnSp>
            <p:nvCxnSpPr>
              <p:cNvPr id="11331" name="Straight Connector 113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32" name="Straight Connector 113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4" name="Group 11183"/>
            <p:cNvGrpSpPr/>
            <p:nvPr/>
          </p:nvGrpSpPr>
          <p:grpSpPr>
            <a:xfrm>
              <a:off x="1299577" y="349909"/>
              <a:ext cx="64800" cy="64800"/>
              <a:chOff x="4180032" y="3419476"/>
              <a:chExt cx="64800" cy="64800"/>
            </a:xfrm>
          </p:grpSpPr>
          <p:cxnSp>
            <p:nvCxnSpPr>
              <p:cNvPr id="11329" name="Straight Connector 113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30" name="Straight Connector 113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5" name="Group 11184"/>
            <p:cNvGrpSpPr/>
            <p:nvPr/>
          </p:nvGrpSpPr>
          <p:grpSpPr>
            <a:xfrm>
              <a:off x="2247461" y="349909"/>
              <a:ext cx="64800" cy="64800"/>
              <a:chOff x="4180032" y="3419476"/>
              <a:chExt cx="64800" cy="64800"/>
            </a:xfrm>
          </p:grpSpPr>
          <p:cxnSp>
            <p:nvCxnSpPr>
              <p:cNvPr id="11327" name="Straight Connector 113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28" name="Straight Connector 113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6" name="Group 11185"/>
            <p:cNvGrpSpPr/>
            <p:nvPr/>
          </p:nvGrpSpPr>
          <p:grpSpPr>
            <a:xfrm>
              <a:off x="3330757" y="349909"/>
              <a:ext cx="64800" cy="64800"/>
              <a:chOff x="4180032" y="3419476"/>
              <a:chExt cx="64800" cy="64800"/>
            </a:xfrm>
          </p:grpSpPr>
          <p:cxnSp>
            <p:nvCxnSpPr>
              <p:cNvPr id="11325" name="Straight Connector 113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26" name="Straight Connector 113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7" name="Group 11186"/>
            <p:cNvGrpSpPr/>
            <p:nvPr/>
          </p:nvGrpSpPr>
          <p:grpSpPr>
            <a:xfrm>
              <a:off x="4007817" y="349909"/>
              <a:ext cx="64800" cy="64800"/>
              <a:chOff x="4180032" y="3419476"/>
              <a:chExt cx="64800" cy="64800"/>
            </a:xfrm>
          </p:grpSpPr>
          <p:cxnSp>
            <p:nvCxnSpPr>
              <p:cNvPr id="11323" name="Straight Connector 113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24" name="Straight Connector 113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8" name="Group 11187"/>
            <p:cNvGrpSpPr/>
            <p:nvPr/>
          </p:nvGrpSpPr>
          <p:grpSpPr>
            <a:xfrm>
              <a:off x="4414053" y="349909"/>
              <a:ext cx="64800" cy="64800"/>
              <a:chOff x="4180032" y="3419476"/>
              <a:chExt cx="64800" cy="64800"/>
            </a:xfrm>
          </p:grpSpPr>
          <p:cxnSp>
            <p:nvCxnSpPr>
              <p:cNvPr id="11321" name="Straight Connector 113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22" name="Straight Connector 113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89" name="Group 11188"/>
            <p:cNvGrpSpPr/>
            <p:nvPr/>
          </p:nvGrpSpPr>
          <p:grpSpPr>
            <a:xfrm>
              <a:off x="5091113" y="349909"/>
              <a:ext cx="64800" cy="64800"/>
              <a:chOff x="4180032" y="3419476"/>
              <a:chExt cx="64800" cy="64800"/>
            </a:xfrm>
          </p:grpSpPr>
          <p:cxnSp>
            <p:nvCxnSpPr>
              <p:cNvPr id="11319" name="Straight Connector 113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20" name="Straight Connector 113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0" name="Group 11189"/>
            <p:cNvGrpSpPr/>
            <p:nvPr/>
          </p:nvGrpSpPr>
          <p:grpSpPr>
            <a:xfrm>
              <a:off x="6174409" y="349909"/>
              <a:ext cx="64800" cy="64800"/>
              <a:chOff x="4180032" y="3419476"/>
              <a:chExt cx="64800" cy="64800"/>
            </a:xfrm>
          </p:grpSpPr>
          <p:cxnSp>
            <p:nvCxnSpPr>
              <p:cNvPr id="11317" name="Straight Connector 113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18" name="Straight Connector 113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1" name="Group 11190"/>
            <p:cNvGrpSpPr/>
            <p:nvPr/>
          </p:nvGrpSpPr>
          <p:grpSpPr>
            <a:xfrm>
              <a:off x="6851469" y="349909"/>
              <a:ext cx="64800" cy="64800"/>
              <a:chOff x="4180032" y="3419476"/>
              <a:chExt cx="64800" cy="64800"/>
            </a:xfrm>
          </p:grpSpPr>
          <p:cxnSp>
            <p:nvCxnSpPr>
              <p:cNvPr id="11315" name="Straight Connector 113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16" name="Straight Connector 113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2" name="Group 11191"/>
            <p:cNvGrpSpPr/>
            <p:nvPr/>
          </p:nvGrpSpPr>
          <p:grpSpPr>
            <a:xfrm>
              <a:off x="7528529" y="349909"/>
              <a:ext cx="64800" cy="64800"/>
              <a:chOff x="4180032" y="3419476"/>
              <a:chExt cx="64800" cy="64800"/>
            </a:xfrm>
          </p:grpSpPr>
          <p:cxnSp>
            <p:nvCxnSpPr>
              <p:cNvPr id="11313" name="Straight Connector 113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14" name="Straight Connector 113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3" name="Group 11192"/>
            <p:cNvGrpSpPr/>
            <p:nvPr/>
          </p:nvGrpSpPr>
          <p:grpSpPr>
            <a:xfrm>
              <a:off x="8205589" y="349909"/>
              <a:ext cx="64800" cy="64800"/>
              <a:chOff x="4180032" y="3419476"/>
              <a:chExt cx="64800" cy="64800"/>
            </a:xfrm>
          </p:grpSpPr>
          <p:cxnSp>
            <p:nvCxnSpPr>
              <p:cNvPr id="11311" name="Straight Connector 113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12" name="Straight Connector 113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4" name="Group 11193"/>
            <p:cNvGrpSpPr/>
            <p:nvPr/>
          </p:nvGrpSpPr>
          <p:grpSpPr>
            <a:xfrm>
              <a:off x="757929" y="349909"/>
              <a:ext cx="64800" cy="64800"/>
              <a:chOff x="4180032" y="3419476"/>
              <a:chExt cx="64800" cy="64800"/>
            </a:xfrm>
          </p:grpSpPr>
          <p:cxnSp>
            <p:nvCxnSpPr>
              <p:cNvPr id="11309" name="Straight Connector 113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10" name="Straight Connector 113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5" name="Group 11194"/>
            <p:cNvGrpSpPr/>
            <p:nvPr/>
          </p:nvGrpSpPr>
          <p:grpSpPr>
            <a:xfrm>
              <a:off x="1434989" y="349909"/>
              <a:ext cx="64800" cy="64800"/>
              <a:chOff x="4180032" y="3419476"/>
              <a:chExt cx="64800" cy="64800"/>
            </a:xfrm>
          </p:grpSpPr>
          <p:cxnSp>
            <p:nvCxnSpPr>
              <p:cNvPr id="11307" name="Straight Connector 113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08" name="Straight Connector 113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6" name="Group 11195"/>
            <p:cNvGrpSpPr/>
            <p:nvPr/>
          </p:nvGrpSpPr>
          <p:grpSpPr>
            <a:xfrm>
              <a:off x="2382873" y="349909"/>
              <a:ext cx="64800" cy="64800"/>
              <a:chOff x="4180032" y="3419476"/>
              <a:chExt cx="64800" cy="64800"/>
            </a:xfrm>
          </p:grpSpPr>
          <p:cxnSp>
            <p:nvCxnSpPr>
              <p:cNvPr id="11305" name="Straight Connector 113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06" name="Straight Connector 113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7" name="Group 11196"/>
            <p:cNvGrpSpPr/>
            <p:nvPr/>
          </p:nvGrpSpPr>
          <p:grpSpPr>
            <a:xfrm>
              <a:off x="3466169" y="349909"/>
              <a:ext cx="64800" cy="64800"/>
              <a:chOff x="4180032" y="3419476"/>
              <a:chExt cx="64800" cy="64800"/>
            </a:xfrm>
          </p:grpSpPr>
          <p:cxnSp>
            <p:nvCxnSpPr>
              <p:cNvPr id="11303" name="Straight Connector 113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04" name="Straight Connector 113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8" name="Group 11197"/>
            <p:cNvGrpSpPr/>
            <p:nvPr/>
          </p:nvGrpSpPr>
          <p:grpSpPr>
            <a:xfrm>
              <a:off x="4143229" y="349909"/>
              <a:ext cx="64800" cy="64800"/>
              <a:chOff x="4180032" y="3419476"/>
              <a:chExt cx="64800" cy="64800"/>
            </a:xfrm>
          </p:grpSpPr>
          <p:cxnSp>
            <p:nvCxnSpPr>
              <p:cNvPr id="11301" name="Straight Connector 113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02" name="Straight Connector 113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199" name="Group 11198"/>
            <p:cNvGrpSpPr/>
            <p:nvPr/>
          </p:nvGrpSpPr>
          <p:grpSpPr>
            <a:xfrm>
              <a:off x="4549465" y="349909"/>
              <a:ext cx="64800" cy="64800"/>
              <a:chOff x="4180032" y="3419476"/>
              <a:chExt cx="64800" cy="64800"/>
            </a:xfrm>
          </p:grpSpPr>
          <p:cxnSp>
            <p:nvCxnSpPr>
              <p:cNvPr id="11299" name="Straight Connector 112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00" name="Straight Connector 112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0" name="Group 11199"/>
            <p:cNvGrpSpPr/>
            <p:nvPr/>
          </p:nvGrpSpPr>
          <p:grpSpPr>
            <a:xfrm>
              <a:off x="5226525" y="349909"/>
              <a:ext cx="64800" cy="64800"/>
              <a:chOff x="4180032" y="3419476"/>
              <a:chExt cx="64800" cy="64800"/>
            </a:xfrm>
          </p:grpSpPr>
          <p:cxnSp>
            <p:nvCxnSpPr>
              <p:cNvPr id="11297" name="Straight Connector 112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98" name="Straight Connector 112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1" name="Group 11200"/>
            <p:cNvGrpSpPr/>
            <p:nvPr/>
          </p:nvGrpSpPr>
          <p:grpSpPr>
            <a:xfrm>
              <a:off x="6309821" y="349909"/>
              <a:ext cx="64800" cy="64800"/>
              <a:chOff x="4180032" y="3419476"/>
              <a:chExt cx="64800" cy="64800"/>
            </a:xfrm>
          </p:grpSpPr>
          <p:cxnSp>
            <p:nvCxnSpPr>
              <p:cNvPr id="11295" name="Straight Connector 112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96" name="Straight Connector 112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2" name="Group 11201"/>
            <p:cNvGrpSpPr/>
            <p:nvPr/>
          </p:nvGrpSpPr>
          <p:grpSpPr>
            <a:xfrm>
              <a:off x="6986881" y="349909"/>
              <a:ext cx="64800" cy="64800"/>
              <a:chOff x="4180032" y="3419476"/>
              <a:chExt cx="64800" cy="64800"/>
            </a:xfrm>
          </p:grpSpPr>
          <p:cxnSp>
            <p:nvCxnSpPr>
              <p:cNvPr id="11293" name="Straight Connector 112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94" name="Straight Connector 112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3" name="Group 11202"/>
            <p:cNvGrpSpPr/>
            <p:nvPr/>
          </p:nvGrpSpPr>
          <p:grpSpPr>
            <a:xfrm>
              <a:off x="7663941" y="349909"/>
              <a:ext cx="64800" cy="64800"/>
              <a:chOff x="4180032" y="3419476"/>
              <a:chExt cx="64800" cy="64800"/>
            </a:xfrm>
          </p:grpSpPr>
          <p:cxnSp>
            <p:nvCxnSpPr>
              <p:cNvPr id="11291" name="Straight Connector 112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92" name="Straight Connector 112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4" name="Group 11203"/>
            <p:cNvGrpSpPr/>
            <p:nvPr/>
          </p:nvGrpSpPr>
          <p:grpSpPr>
            <a:xfrm>
              <a:off x="8341001" y="349909"/>
              <a:ext cx="64800" cy="64800"/>
              <a:chOff x="4180032" y="3419476"/>
              <a:chExt cx="64800" cy="64800"/>
            </a:xfrm>
          </p:grpSpPr>
          <p:cxnSp>
            <p:nvCxnSpPr>
              <p:cNvPr id="11289" name="Straight Connector 112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90" name="Straight Connector 112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5" name="Group 11204"/>
            <p:cNvGrpSpPr/>
            <p:nvPr/>
          </p:nvGrpSpPr>
          <p:grpSpPr>
            <a:xfrm>
              <a:off x="893341" y="349909"/>
              <a:ext cx="64800" cy="64800"/>
              <a:chOff x="4180032" y="3419476"/>
              <a:chExt cx="64800" cy="64800"/>
            </a:xfrm>
          </p:grpSpPr>
          <p:cxnSp>
            <p:nvCxnSpPr>
              <p:cNvPr id="11287" name="Straight Connector 112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88" name="Straight Connector 112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6" name="Group 11205"/>
            <p:cNvGrpSpPr/>
            <p:nvPr/>
          </p:nvGrpSpPr>
          <p:grpSpPr>
            <a:xfrm>
              <a:off x="1570401" y="349909"/>
              <a:ext cx="64800" cy="64800"/>
              <a:chOff x="4180032" y="3419476"/>
              <a:chExt cx="64800" cy="64800"/>
            </a:xfrm>
          </p:grpSpPr>
          <p:cxnSp>
            <p:nvCxnSpPr>
              <p:cNvPr id="11285" name="Straight Connector 112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86" name="Straight Connector 112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7" name="Group 11206"/>
            <p:cNvGrpSpPr/>
            <p:nvPr/>
          </p:nvGrpSpPr>
          <p:grpSpPr>
            <a:xfrm>
              <a:off x="2518285" y="349909"/>
              <a:ext cx="64800" cy="64800"/>
              <a:chOff x="4180032" y="3419476"/>
              <a:chExt cx="64800" cy="64800"/>
            </a:xfrm>
          </p:grpSpPr>
          <p:cxnSp>
            <p:nvCxnSpPr>
              <p:cNvPr id="11283" name="Straight Connector 112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84" name="Straight Connector 112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8" name="Group 11207"/>
            <p:cNvGrpSpPr/>
            <p:nvPr/>
          </p:nvGrpSpPr>
          <p:grpSpPr>
            <a:xfrm>
              <a:off x="3601581" y="349909"/>
              <a:ext cx="64800" cy="64800"/>
              <a:chOff x="4180032" y="3419476"/>
              <a:chExt cx="64800" cy="64800"/>
            </a:xfrm>
          </p:grpSpPr>
          <p:cxnSp>
            <p:nvCxnSpPr>
              <p:cNvPr id="11281" name="Straight Connector 112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82" name="Straight Connector 112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09" name="Group 11208"/>
            <p:cNvGrpSpPr/>
            <p:nvPr/>
          </p:nvGrpSpPr>
          <p:grpSpPr>
            <a:xfrm>
              <a:off x="4684877" y="349909"/>
              <a:ext cx="64800" cy="64800"/>
              <a:chOff x="4180032" y="3419476"/>
              <a:chExt cx="64800" cy="64800"/>
            </a:xfrm>
          </p:grpSpPr>
          <p:cxnSp>
            <p:nvCxnSpPr>
              <p:cNvPr id="11279" name="Straight Connector 112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80" name="Straight Connector 112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0" name="Group 11209"/>
            <p:cNvGrpSpPr/>
            <p:nvPr/>
          </p:nvGrpSpPr>
          <p:grpSpPr>
            <a:xfrm>
              <a:off x="5361937" y="349909"/>
              <a:ext cx="64800" cy="64800"/>
              <a:chOff x="4180032" y="3419476"/>
              <a:chExt cx="64800" cy="64800"/>
            </a:xfrm>
          </p:grpSpPr>
          <p:cxnSp>
            <p:nvCxnSpPr>
              <p:cNvPr id="11277" name="Straight Connector 112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78" name="Straight Connector 112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1" name="Group 11210"/>
            <p:cNvGrpSpPr/>
            <p:nvPr/>
          </p:nvGrpSpPr>
          <p:grpSpPr>
            <a:xfrm>
              <a:off x="5768173" y="349909"/>
              <a:ext cx="64800" cy="64800"/>
              <a:chOff x="4180032" y="3419476"/>
              <a:chExt cx="64800" cy="64800"/>
            </a:xfrm>
          </p:grpSpPr>
          <p:cxnSp>
            <p:nvCxnSpPr>
              <p:cNvPr id="11275" name="Straight Connector 112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76" name="Straight Connector 112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2" name="Group 11211"/>
            <p:cNvGrpSpPr/>
            <p:nvPr/>
          </p:nvGrpSpPr>
          <p:grpSpPr>
            <a:xfrm>
              <a:off x="6445233" y="349909"/>
              <a:ext cx="64800" cy="64800"/>
              <a:chOff x="4180032" y="3419476"/>
              <a:chExt cx="64800" cy="64800"/>
            </a:xfrm>
          </p:grpSpPr>
          <p:cxnSp>
            <p:nvCxnSpPr>
              <p:cNvPr id="11273" name="Straight Connector 112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74" name="Straight Connector 112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3" name="Group 11212"/>
            <p:cNvGrpSpPr/>
            <p:nvPr/>
          </p:nvGrpSpPr>
          <p:grpSpPr>
            <a:xfrm>
              <a:off x="7122293" y="349909"/>
              <a:ext cx="64800" cy="64800"/>
              <a:chOff x="4180032" y="3419476"/>
              <a:chExt cx="64800" cy="64800"/>
            </a:xfrm>
          </p:grpSpPr>
          <p:cxnSp>
            <p:nvCxnSpPr>
              <p:cNvPr id="11271" name="Straight Connector 112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72" name="Straight Connector 112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4" name="Group 11213"/>
            <p:cNvGrpSpPr/>
            <p:nvPr/>
          </p:nvGrpSpPr>
          <p:grpSpPr>
            <a:xfrm>
              <a:off x="7799353" y="349909"/>
              <a:ext cx="64800" cy="64800"/>
              <a:chOff x="4180032" y="3419476"/>
              <a:chExt cx="64800" cy="64800"/>
            </a:xfrm>
          </p:grpSpPr>
          <p:cxnSp>
            <p:nvCxnSpPr>
              <p:cNvPr id="11269" name="Straight Connector 112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70" name="Straight Connector 112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5" name="Group 11214"/>
            <p:cNvGrpSpPr/>
            <p:nvPr/>
          </p:nvGrpSpPr>
          <p:grpSpPr>
            <a:xfrm>
              <a:off x="8476413" y="349909"/>
              <a:ext cx="64800" cy="64800"/>
              <a:chOff x="4180032" y="3419476"/>
              <a:chExt cx="64800" cy="64800"/>
            </a:xfrm>
          </p:grpSpPr>
          <p:cxnSp>
            <p:nvCxnSpPr>
              <p:cNvPr id="11267" name="Straight Connector 112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68" name="Straight Connector 112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6" name="Group 11215"/>
            <p:cNvGrpSpPr/>
            <p:nvPr/>
          </p:nvGrpSpPr>
          <p:grpSpPr>
            <a:xfrm>
              <a:off x="1705813" y="349909"/>
              <a:ext cx="64800" cy="64800"/>
              <a:chOff x="4180032" y="3419476"/>
              <a:chExt cx="64800" cy="64800"/>
            </a:xfrm>
          </p:grpSpPr>
          <p:cxnSp>
            <p:nvCxnSpPr>
              <p:cNvPr id="11265" name="Straight Connector 112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66" name="Straight Connector 112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7" name="Group 11216"/>
            <p:cNvGrpSpPr/>
            <p:nvPr/>
          </p:nvGrpSpPr>
          <p:grpSpPr>
            <a:xfrm>
              <a:off x="2653697" y="349909"/>
              <a:ext cx="64800" cy="64800"/>
              <a:chOff x="4180032" y="3419476"/>
              <a:chExt cx="64800" cy="64800"/>
            </a:xfrm>
          </p:grpSpPr>
          <p:cxnSp>
            <p:nvCxnSpPr>
              <p:cNvPr id="11263" name="Straight Connector 112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64" name="Straight Connector 112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8" name="Group 11217"/>
            <p:cNvGrpSpPr/>
            <p:nvPr/>
          </p:nvGrpSpPr>
          <p:grpSpPr>
            <a:xfrm>
              <a:off x="3736993" y="349909"/>
              <a:ext cx="64800" cy="64800"/>
              <a:chOff x="4180032" y="3419476"/>
              <a:chExt cx="64800" cy="64800"/>
            </a:xfrm>
          </p:grpSpPr>
          <p:cxnSp>
            <p:nvCxnSpPr>
              <p:cNvPr id="11261" name="Straight Connector 112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62" name="Straight Connector 112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19" name="Group 11218"/>
            <p:cNvGrpSpPr/>
            <p:nvPr/>
          </p:nvGrpSpPr>
          <p:grpSpPr>
            <a:xfrm>
              <a:off x="4278641" y="349909"/>
              <a:ext cx="64800" cy="64800"/>
              <a:chOff x="4180032" y="3419476"/>
              <a:chExt cx="64800" cy="64800"/>
            </a:xfrm>
          </p:grpSpPr>
          <p:cxnSp>
            <p:nvCxnSpPr>
              <p:cNvPr id="11259" name="Straight Connector 112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60" name="Straight Connector 112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0" name="Group 11219"/>
            <p:cNvGrpSpPr/>
            <p:nvPr/>
          </p:nvGrpSpPr>
          <p:grpSpPr>
            <a:xfrm>
              <a:off x="4820289" y="349909"/>
              <a:ext cx="64800" cy="64800"/>
              <a:chOff x="4180032" y="3419476"/>
              <a:chExt cx="64800" cy="64800"/>
            </a:xfrm>
          </p:grpSpPr>
          <p:cxnSp>
            <p:nvCxnSpPr>
              <p:cNvPr id="11257" name="Straight Connector 112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58" name="Straight Connector 112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1" name="Group 11220"/>
            <p:cNvGrpSpPr/>
            <p:nvPr/>
          </p:nvGrpSpPr>
          <p:grpSpPr>
            <a:xfrm>
              <a:off x="5497349" y="349909"/>
              <a:ext cx="64800" cy="64800"/>
              <a:chOff x="4180032" y="3419476"/>
              <a:chExt cx="64800" cy="64800"/>
            </a:xfrm>
          </p:grpSpPr>
          <p:cxnSp>
            <p:nvCxnSpPr>
              <p:cNvPr id="11255" name="Straight Connector 112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56" name="Straight Connector 112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2" name="Group 11221"/>
            <p:cNvGrpSpPr/>
            <p:nvPr/>
          </p:nvGrpSpPr>
          <p:grpSpPr>
            <a:xfrm>
              <a:off x="5903585" y="349909"/>
              <a:ext cx="64800" cy="64800"/>
              <a:chOff x="4180032" y="3419476"/>
              <a:chExt cx="64800" cy="64800"/>
            </a:xfrm>
          </p:grpSpPr>
          <p:cxnSp>
            <p:nvCxnSpPr>
              <p:cNvPr id="11253" name="Straight Connector 112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54" name="Straight Connector 112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3" name="Group 11222"/>
            <p:cNvGrpSpPr/>
            <p:nvPr/>
          </p:nvGrpSpPr>
          <p:grpSpPr>
            <a:xfrm>
              <a:off x="6580645" y="349909"/>
              <a:ext cx="64800" cy="64800"/>
              <a:chOff x="4180032" y="3419476"/>
              <a:chExt cx="64800" cy="64800"/>
            </a:xfrm>
          </p:grpSpPr>
          <p:cxnSp>
            <p:nvCxnSpPr>
              <p:cNvPr id="11251" name="Straight Connector 112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52" name="Straight Connector 112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4" name="Group 11223"/>
            <p:cNvGrpSpPr/>
            <p:nvPr/>
          </p:nvGrpSpPr>
          <p:grpSpPr>
            <a:xfrm>
              <a:off x="7257705" y="349909"/>
              <a:ext cx="64800" cy="64800"/>
              <a:chOff x="4180032" y="3419476"/>
              <a:chExt cx="64800" cy="64800"/>
            </a:xfrm>
          </p:grpSpPr>
          <p:cxnSp>
            <p:nvCxnSpPr>
              <p:cNvPr id="11249" name="Straight Connector 112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50" name="Straight Connector 112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5" name="Group 11224"/>
            <p:cNvGrpSpPr/>
            <p:nvPr/>
          </p:nvGrpSpPr>
          <p:grpSpPr>
            <a:xfrm>
              <a:off x="7934765" y="349909"/>
              <a:ext cx="64800" cy="64800"/>
              <a:chOff x="4180032" y="3419476"/>
              <a:chExt cx="64800" cy="64800"/>
            </a:xfrm>
          </p:grpSpPr>
          <p:cxnSp>
            <p:nvCxnSpPr>
              <p:cNvPr id="11247" name="Straight Connector 112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48" name="Straight Connector 112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6" name="Group 11225"/>
            <p:cNvGrpSpPr/>
            <p:nvPr/>
          </p:nvGrpSpPr>
          <p:grpSpPr>
            <a:xfrm>
              <a:off x="8611825" y="349909"/>
              <a:ext cx="64800" cy="64800"/>
              <a:chOff x="4180032" y="3419476"/>
              <a:chExt cx="64800" cy="64800"/>
            </a:xfrm>
          </p:grpSpPr>
          <p:cxnSp>
            <p:nvCxnSpPr>
              <p:cNvPr id="11245" name="Straight Connector 112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46" name="Straight Connector 112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7" name="Group 11226"/>
            <p:cNvGrpSpPr/>
            <p:nvPr/>
          </p:nvGrpSpPr>
          <p:grpSpPr>
            <a:xfrm>
              <a:off x="1028753" y="349909"/>
              <a:ext cx="64800" cy="64800"/>
              <a:chOff x="4180032" y="3419476"/>
              <a:chExt cx="64800" cy="64800"/>
            </a:xfrm>
          </p:grpSpPr>
          <p:cxnSp>
            <p:nvCxnSpPr>
              <p:cNvPr id="11243" name="Straight Connector 112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44" name="Straight Connector 112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8" name="Group 11227"/>
            <p:cNvGrpSpPr/>
            <p:nvPr/>
          </p:nvGrpSpPr>
          <p:grpSpPr>
            <a:xfrm>
              <a:off x="1841225" y="349909"/>
              <a:ext cx="64800" cy="64800"/>
              <a:chOff x="4180032" y="3419476"/>
              <a:chExt cx="64800" cy="64800"/>
            </a:xfrm>
          </p:grpSpPr>
          <p:cxnSp>
            <p:nvCxnSpPr>
              <p:cNvPr id="11241" name="Straight Connector 112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42" name="Straight Connector 112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29" name="Group 11228"/>
            <p:cNvGrpSpPr/>
            <p:nvPr/>
          </p:nvGrpSpPr>
          <p:grpSpPr>
            <a:xfrm>
              <a:off x="2789109" y="349909"/>
              <a:ext cx="64800" cy="64800"/>
              <a:chOff x="4180032" y="3419476"/>
              <a:chExt cx="64800" cy="64800"/>
            </a:xfrm>
          </p:grpSpPr>
          <p:cxnSp>
            <p:nvCxnSpPr>
              <p:cNvPr id="11239" name="Straight Connector 112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40" name="Straight Connector 112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30" name="Group 11229"/>
            <p:cNvGrpSpPr/>
            <p:nvPr/>
          </p:nvGrpSpPr>
          <p:grpSpPr>
            <a:xfrm>
              <a:off x="1976637" y="349909"/>
              <a:ext cx="64800" cy="64800"/>
              <a:chOff x="4180032" y="3419476"/>
              <a:chExt cx="64800" cy="64800"/>
            </a:xfrm>
          </p:grpSpPr>
          <p:cxnSp>
            <p:nvCxnSpPr>
              <p:cNvPr id="11237" name="Straight Connector 112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38" name="Straight Connector 112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31" name="Group 11230"/>
            <p:cNvGrpSpPr/>
            <p:nvPr/>
          </p:nvGrpSpPr>
          <p:grpSpPr>
            <a:xfrm>
              <a:off x="2924521" y="349909"/>
              <a:ext cx="64800" cy="64800"/>
              <a:chOff x="4180032" y="3419476"/>
              <a:chExt cx="64800" cy="64800"/>
            </a:xfrm>
          </p:grpSpPr>
          <p:cxnSp>
            <p:nvCxnSpPr>
              <p:cNvPr id="11235" name="Straight Connector 112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36" name="Straight Connector 112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232" name="Group 11231"/>
            <p:cNvGrpSpPr/>
            <p:nvPr/>
          </p:nvGrpSpPr>
          <p:grpSpPr>
            <a:xfrm>
              <a:off x="3059933" y="349909"/>
              <a:ext cx="64800" cy="64800"/>
              <a:chOff x="4180032" y="3419476"/>
              <a:chExt cx="64800" cy="64800"/>
            </a:xfrm>
          </p:grpSpPr>
          <p:cxnSp>
            <p:nvCxnSpPr>
              <p:cNvPr id="11233" name="Straight Connector 112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234" name="Straight Connector 112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1359" name="Group 11358"/>
          <p:cNvGrpSpPr/>
          <p:nvPr/>
        </p:nvGrpSpPr>
        <p:grpSpPr>
          <a:xfrm>
            <a:off x="468924" y="578417"/>
            <a:ext cx="11280435" cy="64800"/>
            <a:chOff x="351693" y="349909"/>
            <a:chExt cx="8460326" cy="64800"/>
          </a:xfrm>
        </p:grpSpPr>
        <p:grpSp>
          <p:nvGrpSpPr>
            <p:cNvPr id="11360" name="Group 11359"/>
            <p:cNvGrpSpPr/>
            <p:nvPr/>
          </p:nvGrpSpPr>
          <p:grpSpPr>
            <a:xfrm>
              <a:off x="351693" y="349909"/>
              <a:ext cx="64800" cy="64800"/>
              <a:chOff x="4180032" y="3419476"/>
              <a:chExt cx="64800" cy="64800"/>
            </a:xfrm>
          </p:grpSpPr>
          <p:cxnSp>
            <p:nvCxnSpPr>
              <p:cNvPr id="11547" name="Straight Connector 115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48" name="Straight Connector 115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1" name="Group 11360"/>
            <p:cNvGrpSpPr/>
            <p:nvPr/>
          </p:nvGrpSpPr>
          <p:grpSpPr>
            <a:xfrm>
              <a:off x="487105" y="349909"/>
              <a:ext cx="64800" cy="64800"/>
              <a:chOff x="4180032" y="3419476"/>
              <a:chExt cx="64800" cy="64800"/>
            </a:xfrm>
          </p:grpSpPr>
          <p:cxnSp>
            <p:nvCxnSpPr>
              <p:cNvPr id="11545" name="Straight Connector 115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46" name="Straight Connector 115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2" name="Group 11361"/>
            <p:cNvGrpSpPr/>
            <p:nvPr/>
          </p:nvGrpSpPr>
          <p:grpSpPr>
            <a:xfrm>
              <a:off x="622517" y="349909"/>
              <a:ext cx="64800" cy="64800"/>
              <a:chOff x="4180032" y="3419476"/>
              <a:chExt cx="64800" cy="64800"/>
            </a:xfrm>
          </p:grpSpPr>
          <p:cxnSp>
            <p:nvCxnSpPr>
              <p:cNvPr id="11543" name="Straight Connector 115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44" name="Straight Connector 115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3" name="Group 11362"/>
            <p:cNvGrpSpPr/>
            <p:nvPr/>
          </p:nvGrpSpPr>
          <p:grpSpPr>
            <a:xfrm>
              <a:off x="1164165" y="349909"/>
              <a:ext cx="64800" cy="64800"/>
              <a:chOff x="4180032" y="3419476"/>
              <a:chExt cx="64800" cy="64800"/>
            </a:xfrm>
          </p:grpSpPr>
          <p:cxnSp>
            <p:nvCxnSpPr>
              <p:cNvPr id="11541" name="Straight Connector 115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42" name="Straight Connector 115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4" name="Group 11363"/>
            <p:cNvGrpSpPr/>
            <p:nvPr/>
          </p:nvGrpSpPr>
          <p:grpSpPr>
            <a:xfrm>
              <a:off x="2112049" y="349909"/>
              <a:ext cx="64800" cy="64800"/>
              <a:chOff x="4180032" y="3419476"/>
              <a:chExt cx="64800" cy="64800"/>
            </a:xfrm>
          </p:grpSpPr>
          <p:cxnSp>
            <p:nvCxnSpPr>
              <p:cNvPr id="11539" name="Straight Connector 115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40" name="Straight Connector 115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5" name="Group 11364"/>
            <p:cNvGrpSpPr/>
            <p:nvPr/>
          </p:nvGrpSpPr>
          <p:grpSpPr>
            <a:xfrm>
              <a:off x="3195345" y="349909"/>
              <a:ext cx="64800" cy="64800"/>
              <a:chOff x="4180032" y="3419476"/>
              <a:chExt cx="64800" cy="64800"/>
            </a:xfrm>
          </p:grpSpPr>
          <p:cxnSp>
            <p:nvCxnSpPr>
              <p:cNvPr id="11537" name="Straight Connector 115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38" name="Straight Connector 115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6" name="Group 11365"/>
            <p:cNvGrpSpPr/>
            <p:nvPr/>
          </p:nvGrpSpPr>
          <p:grpSpPr>
            <a:xfrm>
              <a:off x="3872405" y="349909"/>
              <a:ext cx="64800" cy="64800"/>
              <a:chOff x="4180032" y="3419476"/>
              <a:chExt cx="64800" cy="64800"/>
            </a:xfrm>
          </p:grpSpPr>
          <p:cxnSp>
            <p:nvCxnSpPr>
              <p:cNvPr id="11535" name="Straight Connector 115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36" name="Straight Connector 115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7" name="Group 11366"/>
            <p:cNvGrpSpPr/>
            <p:nvPr/>
          </p:nvGrpSpPr>
          <p:grpSpPr>
            <a:xfrm>
              <a:off x="4955701" y="349909"/>
              <a:ext cx="64800" cy="64800"/>
              <a:chOff x="4180032" y="3419476"/>
              <a:chExt cx="64800" cy="64800"/>
            </a:xfrm>
          </p:grpSpPr>
          <p:cxnSp>
            <p:nvCxnSpPr>
              <p:cNvPr id="11533" name="Straight Connector 115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34" name="Straight Connector 115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8" name="Group 11367"/>
            <p:cNvGrpSpPr/>
            <p:nvPr/>
          </p:nvGrpSpPr>
          <p:grpSpPr>
            <a:xfrm>
              <a:off x="5632761" y="349909"/>
              <a:ext cx="64800" cy="64800"/>
              <a:chOff x="4180032" y="3419476"/>
              <a:chExt cx="64800" cy="64800"/>
            </a:xfrm>
          </p:grpSpPr>
          <p:cxnSp>
            <p:nvCxnSpPr>
              <p:cNvPr id="11531" name="Straight Connector 115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32" name="Straight Connector 115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69" name="Group 11368"/>
            <p:cNvGrpSpPr/>
            <p:nvPr/>
          </p:nvGrpSpPr>
          <p:grpSpPr>
            <a:xfrm>
              <a:off x="6038997" y="349909"/>
              <a:ext cx="64800" cy="64800"/>
              <a:chOff x="4180032" y="3419476"/>
              <a:chExt cx="64800" cy="64800"/>
            </a:xfrm>
          </p:grpSpPr>
          <p:cxnSp>
            <p:nvCxnSpPr>
              <p:cNvPr id="11529" name="Straight Connector 115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30" name="Straight Connector 115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0" name="Group 11369"/>
            <p:cNvGrpSpPr/>
            <p:nvPr/>
          </p:nvGrpSpPr>
          <p:grpSpPr>
            <a:xfrm>
              <a:off x="6716057" y="349909"/>
              <a:ext cx="64800" cy="64800"/>
              <a:chOff x="4180032" y="3419476"/>
              <a:chExt cx="64800" cy="64800"/>
            </a:xfrm>
          </p:grpSpPr>
          <p:cxnSp>
            <p:nvCxnSpPr>
              <p:cNvPr id="11527" name="Straight Connector 115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28" name="Straight Connector 115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1" name="Group 11370"/>
            <p:cNvGrpSpPr/>
            <p:nvPr/>
          </p:nvGrpSpPr>
          <p:grpSpPr>
            <a:xfrm>
              <a:off x="7393117" y="349909"/>
              <a:ext cx="64800" cy="64800"/>
              <a:chOff x="4180032" y="3419476"/>
              <a:chExt cx="64800" cy="64800"/>
            </a:xfrm>
          </p:grpSpPr>
          <p:cxnSp>
            <p:nvCxnSpPr>
              <p:cNvPr id="11525" name="Straight Connector 115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26" name="Straight Connector 115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2" name="Group 11371"/>
            <p:cNvGrpSpPr/>
            <p:nvPr/>
          </p:nvGrpSpPr>
          <p:grpSpPr>
            <a:xfrm>
              <a:off x="8070177" y="349909"/>
              <a:ext cx="64800" cy="64800"/>
              <a:chOff x="4180032" y="3419476"/>
              <a:chExt cx="64800" cy="64800"/>
            </a:xfrm>
          </p:grpSpPr>
          <p:cxnSp>
            <p:nvCxnSpPr>
              <p:cNvPr id="11523" name="Straight Connector 115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24" name="Straight Connector 115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3" name="Group 11372"/>
            <p:cNvGrpSpPr/>
            <p:nvPr/>
          </p:nvGrpSpPr>
          <p:grpSpPr>
            <a:xfrm>
              <a:off x="8747219" y="349909"/>
              <a:ext cx="64800" cy="64800"/>
              <a:chOff x="4180032" y="3419476"/>
              <a:chExt cx="64800" cy="64800"/>
            </a:xfrm>
          </p:grpSpPr>
          <p:cxnSp>
            <p:nvCxnSpPr>
              <p:cNvPr id="11521" name="Straight Connector 115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22" name="Straight Connector 115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4" name="Group 11373"/>
            <p:cNvGrpSpPr/>
            <p:nvPr/>
          </p:nvGrpSpPr>
          <p:grpSpPr>
            <a:xfrm>
              <a:off x="1299577" y="349909"/>
              <a:ext cx="64800" cy="64800"/>
              <a:chOff x="4180032" y="3419476"/>
              <a:chExt cx="64800" cy="64800"/>
            </a:xfrm>
          </p:grpSpPr>
          <p:cxnSp>
            <p:nvCxnSpPr>
              <p:cNvPr id="11519" name="Straight Connector 115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20" name="Straight Connector 115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5" name="Group 11374"/>
            <p:cNvGrpSpPr/>
            <p:nvPr/>
          </p:nvGrpSpPr>
          <p:grpSpPr>
            <a:xfrm>
              <a:off x="2247461" y="349909"/>
              <a:ext cx="64800" cy="64800"/>
              <a:chOff x="4180032" y="3419476"/>
              <a:chExt cx="64800" cy="64800"/>
            </a:xfrm>
          </p:grpSpPr>
          <p:cxnSp>
            <p:nvCxnSpPr>
              <p:cNvPr id="11517" name="Straight Connector 115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18" name="Straight Connector 115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6" name="Group 11375"/>
            <p:cNvGrpSpPr/>
            <p:nvPr/>
          </p:nvGrpSpPr>
          <p:grpSpPr>
            <a:xfrm>
              <a:off x="3330757" y="349909"/>
              <a:ext cx="64800" cy="64800"/>
              <a:chOff x="4180032" y="3419476"/>
              <a:chExt cx="64800" cy="64800"/>
            </a:xfrm>
          </p:grpSpPr>
          <p:cxnSp>
            <p:nvCxnSpPr>
              <p:cNvPr id="11515" name="Straight Connector 115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16" name="Straight Connector 115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7" name="Group 11376"/>
            <p:cNvGrpSpPr/>
            <p:nvPr/>
          </p:nvGrpSpPr>
          <p:grpSpPr>
            <a:xfrm>
              <a:off x="4007817" y="349909"/>
              <a:ext cx="64800" cy="64800"/>
              <a:chOff x="4180032" y="3419476"/>
              <a:chExt cx="64800" cy="64800"/>
            </a:xfrm>
          </p:grpSpPr>
          <p:cxnSp>
            <p:nvCxnSpPr>
              <p:cNvPr id="11513" name="Straight Connector 115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14" name="Straight Connector 115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8" name="Group 11377"/>
            <p:cNvGrpSpPr/>
            <p:nvPr/>
          </p:nvGrpSpPr>
          <p:grpSpPr>
            <a:xfrm>
              <a:off x="4414053" y="349909"/>
              <a:ext cx="64800" cy="64800"/>
              <a:chOff x="4180032" y="3419476"/>
              <a:chExt cx="64800" cy="64800"/>
            </a:xfrm>
          </p:grpSpPr>
          <p:cxnSp>
            <p:nvCxnSpPr>
              <p:cNvPr id="11511" name="Straight Connector 115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12" name="Straight Connector 115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79" name="Group 11378"/>
            <p:cNvGrpSpPr/>
            <p:nvPr/>
          </p:nvGrpSpPr>
          <p:grpSpPr>
            <a:xfrm>
              <a:off x="5091113" y="349909"/>
              <a:ext cx="64800" cy="64800"/>
              <a:chOff x="4180032" y="3419476"/>
              <a:chExt cx="64800" cy="64800"/>
            </a:xfrm>
          </p:grpSpPr>
          <p:cxnSp>
            <p:nvCxnSpPr>
              <p:cNvPr id="11509" name="Straight Connector 115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10" name="Straight Connector 115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0" name="Group 11379"/>
            <p:cNvGrpSpPr/>
            <p:nvPr/>
          </p:nvGrpSpPr>
          <p:grpSpPr>
            <a:xfrm>
              <a:off x="6174409" y="349909"/>
              <a:ext cx="64800" cy="64800"/>
              <a:chOff x="4180032" y="3419476"/>
              <a:chExt cx="64800" cy="64800"/>
            </a:xfrm>
          </p:grpSpPr>
          <p:cxnSp>
            <p:nvCxnSpPr>
              <p:cNvPr id="11507" name="Straight Connector 115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08" name="Straight Connector 115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1" name="Group 11380"/>
            <p:cNvGrpSpPr/>
            <p:nvPr/>
          </p:nvGrpSpPr>
          <p:grpSpPr>
            <a:xfrm>
              <a:off x="6851469" y="349909"/>
              <a:ext cx="64800" cy="64800"/>
              <a:chOff x="4180032" y="3419476"/>
              <a:chExt cx="64800" cy="64800"/>
            </a:xfrm>
          </p:grpSpPr>
          <p:cxnSp>
            <p:nvCxnSpPr>
              <p:cNvPr id="11505" name="Straight Connector 115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06" name="Straight Connector 115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2" name="Group 11381"/>
            <p:cNvGrpSpPr/>
            <p:nvPr/>
          </p:nvGrpSpPr>
          <p:grpSpPr>
            <a:xfrm>
              <a:off x="7528529" y="349909"/>
              <a:ext cx="64800" cy="64800"/>
              <a:chOff x="4180032" y="3419476"/>
              <a:chExt cx="64800" cy="64800"/>
            </a:xfrm>
          </p:grpSpPr>
          <p:cxnSp>
            <p:nvCxnSpPr>
              <p:cNvPr id="11503" name="Straight Connector 115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04" name="Straight Connector 115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3" name="Group 11382"/>
            <p:cNvGrpSpPr/>
            <p:nvPr/>
          </p:nvGrpSpPr>
          <p:grpSpPr>
            <a:xfrm>
              <a:off x="8205589" y="349909"/>
              <a:ext cx="64800" cy="64800"/>
              <a:chOff x="4180032" y="3419476"/>
              <a:chExt cx="64800" cy="64800"/>
            </a:xfrm>
          </p:grpSpPr>
          <p:cxnSp>
            <p:nvCxnSpPr>
              <p:cNvPr id="11501" name="Straight Connector 115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02" name="Straight Connector 115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4" name="Group 11383"/>
            <p:cNvGrpSpPr/>
            <p:nvPr/>
          </p:nvGrpSpPr>
          <p:grpSpPr>
            <a:xfrm>
              <a:off x="757929" y="349909"/>
              <a:ext cx="64800" cy="64800"/>
              <a:chOff x="4180032" y="3419476"/>
              <a:chExt cx="64800" cy="64800"/>
            </a:xfrm>
          </p:grpSpPr>
          <p:cxnSp>
            <p:nvCxnSpPr>
              <p:cNvPr id="11499" name="Straight Connector 114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00" name="Straight Connector 114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5" name="Group 11384"/>
            <p:cNvGrpSpPr/>
            <p:nvPr/>
          </p:nvGrpSpPr>
          <p:grpSpPr>
            <a:xfrm>
              <a:off x="1434989" y="349909"/>
              <a:ext cx="64800" cy="64800"/>
              <a:chOff x="4180032" y="3419476"/>
              <a:chExt cx="64800" cy="64800"/>
            </a:xfrm>
          </p:grpSpPr>
          <p:cxnSp>
            <p:nvCxnSpPr>
              <p:cNvPr id="11497" name="Straight Connector 114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98" name="Straight Connector 114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6" name="Group 11385"/>
            <p:cNvGrpSpPr/>
            <p:nvPr/>
          </p:nvGrpSpPr>
          <p:grpSpPr>
            <a:xfrm>
              <a:off x="2382873" y="349909"/>
              <a:ext cx="64800" cy="64800"/>
              <a:chOff x="4180032" y="3419476"/>
              <a:chExt cx="64800" cy="64800"/>
            </a:xfrm>
          </p:grpSpPr>
          <p:cxnSp>
            <p:nvCxnSpPr>
              <p:cNvPr id="11495" name="Straight Connector 114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96" name="Straight Connector 114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7" name="Group 11386"/>
            <p:cNvGrpSpPr/>
            <p:nvPr/>
          </p:nvGrpSpPr>
          <p:grpSpPr>
            <a:xfrm>
              <a:off x="3466169" y="349909"/>
              <a:ext cx="64800" cy="64800"/>
              <a:chOff x="4180032" y="3419476"/>
              <a:chExt cx="64800" cy="64800"/>
            </a:xfrm>
          </p:grpSpPr>
          <p:cxnSp>
            <p:nvCxnSpPr>
              <p:cNvPr id="11493" name="Straight Connector 114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94" name="Straight Connector 114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8" name="Group 11387"/>
            <p:cNvGrpSpPr/>
            <p:nvPr/>
          </p:nvGrpSpPr>
          <p:grpSpPr>
            <a:xfrm>
              <a:off x="4143229" y="349909"/>
              <a:ext cx="64800" cy="64800"/>
              <a:chOff x="4180032" y="3419476"/>
              <a:chExt cx="64800" cy="64800"/>
            </a:xfrm>
          </p:grpSpPr>
          <p:cxnSp>
            <p:nvCxnSpPr>
              <p:cNvPr id="11491" name="Straight Connector 114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92" name="Straight Connector 114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89" name="Group 11388"/>
            <p:cNvGrpSpPr/>
            <p:nvPr/>
          </p:nvGrpSpPr>
          <p:grpSpPr>
            <a:xfrm>
              <a:off x="4549465" y="349909"/>
              <a:ext cx="64800" cy="64800"/>
              <a:chOff x="4180032" y="3419476"/>
              <a:chExt cx="64800" cy="64800"/>
            </a:xfrm>
          </p:grpSpPr>
          <p:cxnSp>
            <p:nvCxnSpPr>
              <p:cNvPr id="11489" name="Straight Connector 114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90" name="Straight Connector 114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0" name="Group 11389"/>
            <p:cNvGrpSpPr/>
            <p:nvPr/>
          </p:nvGrpSpPr>
          <p:grpSpPr>
            <a:xfrm>
              <a:off x="5226525" y="349909"/>
              <a:ext cx="64800" cy="64800"/>
              <a:chOff x="4180032" y="3419476"/>
              <a:chExt cx="64800" cy="64800"/>
            </a:xfrm>
          </p:grpSpPr>
          <p:cxnSp>
            <p:nvCxnSpPr>
              <p:cNvPr id="11487" name="Straight Connector 114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88" name="Straight Connector 114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1" name="Group 11390"/>
            <p:cNvGrpSpPr/>
            <p:nvPr/>
          </p:nvGrpSpPr>
          <p:grpSpPr>
            <a:xfrm>
              <a:off x="6309821" y="349909"/>
              <a:ext cx="64800" cy="64800"/>
              <a:chOff x="4180032" y="3419476"/>
              <a:chExt cx="64800" cy="64800"/>
            </a:xfrm>
          </p:grpSpPr>
          <p:cxnSp>
            <p:nvCxnSpPr>
              <p:cNvPr id="11485" name="Straight Connector 114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86" name="Straight Connector 114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2" name="Group 11391"/>
            <p:cNvGrpSpPr/>
            <p:nvPr/>
          </p:nvGrpSpPr>
          <p:grpSpPr>
            <a:xfrm>
              <a:off x="6986881" y="349909"/>
              <a:ext cx="64800" cy="64800"/>
              <a:chOff x="4180032" y="3419476"/>
              <a:chExt cx="64800" cy="64800"/>
            </a:xfrm>
          </p:grpSpPr>
          <p:cxnSp>
            <p:nvCxnSpPr>
              <p:cNvPr id="11483" name="Straight Connector 114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84" name="Straight Connector 114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3" name="Group 11392"/>
            <p:cNvGrpSpPr/>
            <p:nvPr/>
          </p:nvGrpSpPr>
          <p:grpSpPr>
            <a:xfrm>
              <a:off x="7663941" y="349909"/>
              <a:ext cx="64800" cy="64800"/>
              <a:chOff x="4180032" y="3419476"/>
              <a:chExt cx="64800" cy="64800"/>
            </a:xfrm>
          </p:grpSpPr>
          <p:cxnSp>
            <p:nvCxnSpPr>
              <p:cNvPr id="11481" name="Straight Connector 114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82" name="Straight Connector 114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4" name="Group 11393"/>
            <p:cNvGrpSpPr/>
            <p:nvPr/>
          </p:nvGrpSpPr>
          <p:grpSpPr>
            <a:xfrm>
              <a:off x="8341001" y="349909"/>
              <a:ext cx="64800" cy="64800"/>
              <a:chOff x="4180032" y="3419476"/>
              <a:chExt cx="64800" cy="64800"/>
            </a:xfrm>
          </p:grpSpPr>
          <p:cxnSp>
            <p:nvCxnSpPr>
              <p:cNvPr id="11479" name="Straight Connector 114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80" name="Straight Connector 114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5" name="Group 11394"/>
            <p:cNvGrpSpPr/>
            <p:nvPr/>
          </p:nvGrpSpPr>
          <p:grpSpPr>
            <a:xfrm>
              <a:off x="893341" y="349909"/>
              <a:ext cx="64800" cy="64800"/>
              <a:chOff x="4180032" y="3419476"/>
              <a:chExt cx="64800" cy="64800"/>
            </a:xfrm>
          </p:grpSpPr>
          <p:cxnSp>
            <p:nvCxnSpPr>
              <p:cNvPr id="11477" name="Straight Connector 114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78" name="Straight Connector 114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6" name="Group 11395"/>
            <p:cNvGrpSpPr/>
            <p:nvPr/>
          </p:nvGrpSpPr>
          <p:grpSpPr>
            <a:xfrm>
              <a:off x="1570401" y="349909"/>
              <a:ext cx="64800" cy="64800"/>
              <a:chOff x="4180032" y="3419476"/>
              <a:chExt cx="64800" cy="64800"/>
            </a:xfrm>
          </p:grpSpPr>
          <p:cxnSp>
            <p:nvCxnSpPr>
              <p:cNvPr id="11475" name="Straight Connector 114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76" name="Straight Connector 114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7" name="Group 11396"/>
            <p:cNvGrpSpPr/>
            <p:nvPr/>
          </p:nvGrpSpPr>
          <p:grpSpPr>
            <a:xfrm>
              <a:off x="2518285" y="349909"/>
              <a:ext cx="64800" cy="64800"/>
              <a:chOff x="4180032" y="3419476"/>
              <a:chExt cx="64800" cy="64800"/>
            </a:xfrm>
          </p:grpSpPr>
          <p:cxnSp>
            <p:nvCxnSpPr>
              <p:cNvPr id="11473" name="Straight Connector 114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74" name="Straight Connector 114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8" name="Group 11397"/>
            <p:cNvGrpSpPr/>
            <p:nvPr/>
          </p:nvGrpSpPr>
          <p:grpSpPr>
            <a:xfrm>
              <a:off x="3601581" y="349909"/>
              <a:ext cx="64800" cy="64800"/>
              <a:chOff x="4180032" y="3419476"/>
              <a:chExt cx="64800" cy="64800"/>
            </a:xfrm>
          </p:grpSpPr>
          <p:cxnSp>
            <p:nvCxnSpPr>
              <p:cNvPr id="11471" name="Straight Connector 114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72" name="Straight Connector 114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399" name="Group 11398"/>
            <p:cNvGrpSpPr/>
            <p:nvPr/>
          </p:nvGrpSpPr>
          <p:grpSpPr>
            <a:xfrm>
              <a:off x="4684877" y="349909"/>
              <a:ext cx="64800" cy="64800"/>
              <a:chOff x="4180032" y="3419476"/>
              <a:chExt cx="64800" cy="64800"/>
            </a:xfrm>
          </p:grpSpPr>
          <p:cxnSp>
            <p:nvCxnSpPr>
              <p:cNvPr id="11469" name="Straight Connector 114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70" name="Straight Connector 114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0" name="Group 11399"/>
            <p:cNvGrpSpPr/>
            <p:nvPr/>
          </p:nvGrpSpPr>
          <p:grpSpPr>
            <a:xfrm>
              <a:off x="5361937" y="349909"/>
              <a:ext cx="64800" cy="64800"/>
              <a:chOff x="4180032" y="3419476"/>
              <a:chExt cx="64800" cy="64800"/>
            </a:xfrm>
          </p:grpSpPr>
          <p:cxnSp>
            <p:nvCxnSpPr>
              <p:cNvPr id="11467" name="Straight Connector 114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68" name="Straight Connector 114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1" name="Group 11400"/>
            <p:cNvGrpSpPr/>
            <p:nvPr/>
          </p:nvGrpSpPr>
          <p:grpSpPr>
            <a:xfrm>
              <a:off x="5768173" y="349909"/>
              <a:ext cx="64800" cy="64800"/>
              <a:chOff x="4180032" y="3419476"/>
              <a:chExt cx="64800" cy="64800"/>
            </a:xfrm>
          </p:grpSpPr>
          <p:cxnSp>
            <p:nvCxnSpPr>
              <p:cNvPr id="11465" name="Straight Connector 114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66" name="Straight Connector 114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2" name="Group 11401"/>
            <p:cNvGrpSpPr/>
            <p:nvPr/>
          </p:nvGrpSpPr>
          <p:grpSpPr>
            <a:xfrm>
              <a:off x="6445233" y="349909"/>
              <a:ext cx="64800" cy="64800"/>
              <a:chOff x="4180032" y="3419476"/>
              <a:chExt cx="64800" cy="64800"/>
            </a:xfrm>
          </p:grpSpPr>
          <p:cxnSp>
            <p:nvCxnSpPr>
              <p:cNvPr id="11463" name="Straight Connector 114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64" name="Straight Connector 114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3" name="Group 11402"/>
            <p:cNvGrpSpPr/>
            <p:nvPr/>
          </p:nvGrpSpPr>
          <p:grpSpPr>
            <a:xfrm>
              <a:off x="7122293" y="349909"/>
              <a:ext cx="64800" cy="64800"/>
              <a:chOff x="4180032" y="3419476"/>
              <a:chExt cx="64800" cy="64800"/>
            </a:xfrm>
          </p:grpSpPr>
          <p:cxnSp>
            <p:nvCxnSpPr>
              <p:cNvPr id="11461" name="Straight Connector 114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62" name="Straight Connector 114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4" name="Group 11403"/>
            <p:cNvGrpSpPr/>
            <p:nvPr/>
          </p:nvGrpSpPr>
          <p:grpSpPr>
            <a:xfrm>
              <a:off x="7799353" y="349909"/>
              <a:ext cx="64800" cy="64800"/>
              <a:chOff x="4180032" y="3419476"/>
              <a:chExt cx="64800" cy="64800"/>
            </a:xfrm>
          </p:grpSpPr>
          <p:cxnSp>
            <p:nvCxnSpPr>
              <p:cNvPr id="11459" name="Straight Connector 114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60" name="Straight Connector 114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5" name="Group 11404"/>
            <p:cNvGrpSpPr/>
            <p:nvPr/>
          </p:nvGrpSpPr>
          <p:grpSpPr>
            <a:xfrm>
              <a:off x="8476413" y="349909"/>
              <a:ext cx="64800" cy="64800"/>
              <a:chOff x="4180032" y="3419476"/>
              <a:chExt cx="64800" cy="64800"/>
            </a:xfrm>
          </p:grpSpPr>
          <p:cxnSp>
            <p:nvCxnSpPr>
              <p:cNvPr id="11457" name="Straight Connector 114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58" name="Straight Connector 114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6" name="Group 11405"/>
            <p:cNvGrpSpPr/>
            <p:nvPr/>
          </p:nvGrpSpPr>
          <p:grpSpPr>
            <a:xfrm>
              <a:off x="1705813" y="349909"/>
              <a:ext cx="64800" cy="64800"/>
              <a:chOff x="4180032" y="3419476"/>
              <a:chExt cx="64800" cy="64800"/>
            </a:xfrm>
          </p:grpSpPr>
          <p:cxnSp>
            <p:nvCxnSpPr>
              <p:cNvPr id="11455" name="Straight Connector 114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56" name="Straight Connector 114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7" name="Group 11406"/>
            <p:cNvGrpSpPr/>
            <p:nvPr/>
          </p:nvGrpSpPr>
          <p:grpSpPr>
            <a:xfrm>
              <a:off x="2653697" y="349909"/>
              <a:ext cx="64800" cy="64800"/>
              <a:chOff x="4180032" y="3419476"/>
              <a:chExt cx="64800" cy="64800"/>
            </a:xfrm>
          </p:grpSpPr>
          <p:cxnSp>
            <p:nvCxnSpPr>
              <p:cNvPr id="11453" name="Straight Connector 114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54" name="Straight Connector 114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8" name="Group 11407"/>
            <p:cNvGrpSpPr/>
            <p:nvPr/>
          </p:nvGrpSpPr>
          <p:grpSpPr>
            <a:xfrm>
              <a:off x="3736993" y="349909"/>
              <a:ext cx="64800" cy="64800"/>
              <a:chOff x="4180032" y="3419476"/>
              <a:chExt cx="64800" cy="64800"/>
            </a:xfrm>
          </p:grpSpPr>
          <p:cxnSp>
            <p:nvCxnSpPr>
              <p:cNvPr id="11451" name="Straight Connector 114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52" name="Straight Connector 114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09" name="Group 11408"/>
            <p:cNvGrpSpPr/>
            <p:nvPr/>
          </p:nvGrpSpPr>
          <p:grpSpPr>
            <a:xfrm>
              <a:off x="4278641" y="349909"/>
              <a:ext cx="64800" cy="64800"/>
              <a:chOff x="4180032" y="3419476"/>
              <a:chExt cx="64800" cy="64800"/>
            </a:xfrm>
          </p:grpSpPr>
          <p:cxnSp>
            <p:nvCxnSpPr>
              <p:cNvPr id="11449" name="Straight Connector 114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50" name="Straight Connector 114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0" name="Group 11409"/>
            <p:cNvGrpSpPr/>
            <p:nvPr/>
          </p:nvGrpSpPr>
          <p:grpSpPr>
            <a:xfrm>
              <a:off x="4820289" y="349909"/>
              <a:ext cx="64800" cy="64800"/>
              <a:chOff x="4180032" y="3419476"/>
              <a:chExt cx="64800" cy="64800"/>
            </a:xfrm>
          </p:grpSpPr>
          <p:cxnSp>
            <p:nvCxnSpPr>
              <p:cNvPr id="11447" name="Straight Connector 114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48" name="Straight Connector 114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1" name="Group 11410"/>
            <p:cNvGrpSpPr/>
            <p:nvPr/>
          </p:nvGrpSpPr>
          <p:grpSpPr>
            <a:xfrm>
              <a:off x="5497349" y="349909"/>
              <a:ext cx="64800" cy="64800"/>
              <a:chOff x="4180032" y="3419476"/>
              <a:chExt cx="64800" cy="64800"/>
            </a:xfrm>
          </p:grpSpPr>
          <p:cxnSp>
            <p:nvCxnSpPr>
              <p:cNvPr id="11445" name="Straight Connector 114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46" name="Straight Connector 114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2" name="Group 11411"/>
            <p:cNvGrpSpPr/>
            <p:nvPr/>
          </p:nvGrpSpPr>
          <p:grpSpPr>
            <a:xfrm>
              <a:off x="5903585" y="349909"/>
              <a:ext cx="64800" cy="64800"/>
              <a:chOff x="4180032" y="3419476"/>
              <a:chExt cx="64800" cy="64800"/>
            </a:xfrm>
          </p:grpSpPr>
          <p:cxnSp>
            <p:nvCxnSpPr>
              <p:cNvPr id="11443" name="Straight Connector 114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44" name="Straight Connector 114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3" name="Group 11412"/>
            <p:cNvGrpSpPr/>
            <p:nvPr/>
          </p:nvGrpSpPr>
          <p:grpSpPr>
            <a:xfrm>
              <a:off x="6580645" y="349909"/>
              <a:ext cx="64800" cy="64800"/>
              <a:chOff x="4180032" y="3419476"/>
              <a:chExt cx="64800" cy="64800"/>
            </a:xfrm>
          </p:grpSpPr>
          <p:cxnSp>
            <p:nvCxnSpPr>
              <p:cNvPr id="11441" name="Straight Connector 114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42" name="Straight Connector 114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4" name="Group 11413"/>
            <p:cNvGrpSpPr/>
            <p:nvPr/>
          </p:nvGrpSpPr>
          <p:grpSpPr>
            <a:xfrm>
              <a:off x="7257705" y="349909"/>
              <a:ext cx="64800" cy="64800"/>
              <a:chOff x="4180032" y="3419476"/>
              <a:chExt cx="64800" cy="64800"/>
            </a:xfrm>
          </p:grpSpPr>
          <p:cxnSp>
            <p:nvCxnSpPr>
              <p:cNvPr id="11439" name="Straight Connector 114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40" name="Straight Connector 114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5" name="Group 11414"/>
            <p:cNvGrpSpPr/>
            <p:nvPr/>
          </p:nvGrpSpPr>
          <p:grpSpPr>
            <a:xfrm>
              <a:off x="7934765" y="349909"/>
              <a:ext cx="64800" cy="64800"/>
              <a:chOff x="4180032" y="3419476"/>
              <a:chExt cx="64800" cy="64800"/>
            </a:xfrm>
          </p:grpSpPr>
          <p:cxnSp>
            <p:nvCxnSpPr>
              <p:cNvPr id="11437" name="Straight Connector 114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38" name="Straight Connector 114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6" name="Group 11415"/>
            <p:cNvGrpSpPr/>
            <p:nvPr/>
          </p:nvGrpSpPr>
          <p:grpSpPr>
            <a:xfrm>
              <a:off x="8611825" y="349909"/>
              <a:ext cx="64800" cy="64800"/>
              <a:chOff x="4180032" y="3419476"/>
              <a:chExt cx="64800" cy="64800"/>
            </a:xfrm>
          </p:grpSpPr>
          <p:cxnSp>
            <p:nvCxnSpPr>
              <p:cNvPr id="11435" name="Straight Connector 114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36" name="Straight Connector 114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7" name="Group 11416"/>
            <p:cNvGrpSpPr/>
            <p:nvPr/>
          </p:nvGrpSpPr>
          <p:grpSpPr>
            <a:xfrm>
              <a:off x="1028753" y="349909"/>
              <a:ext cx="64800" cy="64800"/>
              <a:chOff x="4180032" y="3419476"/>
              <a:chExt cx="64800" cy="64800"/>
            </a:xfrm>
          </p:grpSpPr>
          <p:cxnSp>
            <p:nvCxnSpPr>
              <p:cNvPr id="11433" name="Straight Connector 114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34" name="Straight Connector 114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8" name="Group 11417"/>
            <p:cNvGrpSpPr/>
            <p:nvPr/>
          </p:nvGrpSpPr>
          <p:grpSpPr>
            <a:xfrm>
              <a:off x="1841225" y="349909"/>
              <a:ext cx="64800" cy="64800"/>
              <a:chOff x="4180032" y="3419476"/>
              <a:chExt cx="64800" cy="64800"/>
            </a:xfrm>
          </p:grpSpPr>
          <p:cxnSp>
            <p:nvCxnSpPr>
              <p:cNvPr id="11431" name="Straight Connector 114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32" name="Straight Connector 114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19" name="Group 11418"/>
            <p:cNvGrpSpPr/>
            <p:nvPr/>
          </p:nvGrpSpPr>
          <p:grpSpPr>
            <a:xfrm>
              <a:off x="2789109" y="349909"/>
              <a:ext cx="64800" cy="64800"/>
              <a:chOff x="4180032" y="3419476"/>
              <a:chExt cx="64800" cy="64800"/>
            </a:xfrm>
          </p:grpSpPr>
          <p:cxnSp>
            <p:nvCxnSpPr>
              <p:cNvPr id="11429" name="Straight Connector 114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30" name="Straight Connector 114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20" name="Group 11419"/>
            <p:cNvGrpSpPr/>
            <p:nvPr/>
          </p:nvGrpSpPr>
          <p:grpSpPr>
            <a:xfrm>
              <a:off x="1976637" y="349909"/>
              <a:ext cx="64800" cy="64800"/>
              <a:chOff x="4180032" y="3419476"/>
              <a:chExt cx="64800" cy="64800"/>
            </a:xfrm>
          </p:grpSpPr>
          <p:cxnSp>
            <p:nvCxnSpPr>
              <p:cNvPr id="11427" name="Straight Connector 114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28" name="Straight Connector 114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21" name="Group 11420"/>
            <p:cNvGrpSpPr/>
            <p:nvPr/>
          </p:nvGrpSpPr>
          <p:grpSpPr>
            <a:xfrm>
              <a:off x="2924521" y="349909"/>
              <a:ext cx="64800" cy="64800"/>
              <a:chOff x="4180032" y="3419476"/>
              <a:chExt cx="64800" cy="64800"/>
            </a:xfrm>
          </p:grpSpPr>
          <p:cxnSp>
            <p:nvCxnSpPr>
              <p:cNvPr id="11425" name="Straight Connector 114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26" name="Straight Connector 114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422" name="Group 11421"/>
            <p:cNvGrpSpPr/>
            <p:nvPr/>
          </p:nvGrpSpPr>
          <p:grpSpPr>
            <a:xfrm>
              <a:off x="3059933" y="349909"/>
              <a:ext cx="64800" cy="64800"/>
              <a:chOff x="4180032" y="3419476"/>
              <a:chExt cx="64800" cy="64800"/>
            </a:xfrm>
          </p:grpSpPr>
          <p:cxnSp>
            <p:nvCxnSpPr>
              <p:cNvPr id="11423" name="Straight Connector 114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24" name="Straight Connector 114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1549" name="Group 11548"/>
          <p:cNvGrpSpPr/>
          <p:nvPr/>
        </p:nvGrpSpPr>
        <p:grpSpPr>
          <a:xfrm>
            <a:off x="468924" y="722258"/>
            <a:ext cx="11280435" cy="64800"/>
            <a:chOff x="351693" y="349909"/>
            <a:chExt cx="8460326" cy="64800"/>
          </a:xfrm>
        </p:grpSpPr>
        <p:grpSp>
          <p:nvGrpSpPr>
            <p:cNvPr id="11550" name="Group 11549"/>
            <p:cNvGrpSpPr/>
            <p:nvPr/>
          </p:nvGrpSpPr>
          <p:grpSpPr>
            <a:xfrm>
              <a:off x="351693" y="349909"/>
              <a:ext cx="64800" cy="64800"/>
              <a:chOff x="4180032" y="3419476"/>
              <a:chExt cx="64800" cy="64800"/>
            </a:xfrm>
          </p:grpSpPr>
          <p:cxnSp>
            <p:nvCxnSpPr>
              <p:cNvPr id="11737" name="Straight Connector 117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38" name="Straight Connector 117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1" name="Group 11550"/>
            <p:cNvGrpSpPr/>
            <p:nvPr/>
          </p:nvGrpSpPr>
          <p:grpSpPr>
            <a:xfrm>
              <a:off x="487105" y="349909"/>
              <a:ext cx="64800" cy="64800"/>
              <a:chOff x="4180032" y="3419476"/>
              <a:chExt cx="64800" cy="64800"/>
            </a:xfrm>
          </p:grpSpPr>
          <p:cxnSp>
            <p:nvCxnSpPr>
              <p:cNvPr id="11735" name="Straight Connector 117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36" name="Straight Connector 117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2" name="Group 11551"/>
            <p:cNvGrpSpPr/>
            <p:nvPr/>
          </p:nvGrpSpPr>
          <p:grpSpPr>
            <a:xfrm>
              <a:off x="622517" y="349909"/>
              <a:ext cx="64800" cy="64800"/>
              <a:chOff x="4180032" y="3419476"/>
              <a:chExt cx="64800" cy="64800"/>
            </a:xfrm>
          </p:grpSpPr>
          <p:cxnSp>
            <p:nvCxnSpPr>
              <p:cNvPr id="11733" name="Straight Connector 117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34" name="Straight Connector 117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3" name="Group 11552"/>
            <p:cNvGrpSpPr/>
            <p:nvPr/>
          </p:nvGrpSpPr>
          <p:grpSpPr>
            <a:xfrm>
              <a:off x="1164165" y="349909"/>
              <a:ext cx="64800" cy="64800"/>
              <a:chOff x="4180032" y="3419476"/>
              <a:chExt cx="64800" cy="64800"/>
            </a:xfrm>
          </p:grpSpPr>
          <p:cxnSp>
            <p:nvCxnSpPr>
              <p:cNvPr id="11731" name="Straight Connector 117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32" name="Straight Connector 117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4" name="Group 11553"/>
            <p:cNvGrpSpPr/>
            <p:nvPr/>
          </p:nvGrpSpPr>
          <p:grpSpPr>
            <a:xfrm>
              <a:off x="2112049" y="349909"/>
              <a:ext cx="64800" cy="64800"/>
              <a:chOff x="4180032" y="3419476"/>
              <a:chExt cx="64800" cy="64800"/>
            </a:xfrm>
          </p:grpSpPr>
          <p:cxnSp>
            <p:nvCxnSpPr>
              <p:cNvPr id="11729" name="Straight Connector 117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30" name="Straight Connector 117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5" name="Group 11554"/>
            <p:cNvGrpSpPr/>
            <p:nvPr/>
          </p:nvGrpSpPr>
          <p:grpSpPr>
            <a:xfrm>
              <a:off x="3195345" y="349909"/>
              <a:ext cx="64800" cy="64800"/>
              <a:chOff x="4180032" y="3419476"/>
              <a:chExt cx="64800" cy="64800"/>
            </a:xfrm>
          </p:grpSpPr>
          <p:cxnSp>
            <p:nvCxnSpPr>
              <p:cNvPr id="11727" name="Straight Connector 117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28" name="Straight Connector 117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6" name="Group 11555"/>
            <p:cNvGrpSpPr/>
            <p:nvPr/>
          </p:nvGrpSpPr>
          <p:grpSpPr>
            <a:xfrm>
              <a:off x="3872405" y="349909"/>
              <a:ext cx="64800" cy="64800"/>
              <a:chOff x="4180032" y="3419476"/>
              <a:chExt cx="64800" cy="64800"/>
            </a:xfrm>
          </p:grpSpPr>
          <p:cxnSp>
            <p:nvCxnSpPr>
              <p:cNvPr id="11725" name="Straight Connector 117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26" name="Straight Connector 117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7" name="Group 11556"/>
            <p:cNvGrpSpPr/>
            <p:nvPr/>
          </p:nvGrpSpPr>
          <p:grpSpPr>
            <a:xfrm>
              <a:off x="4955701" y="349909"/>
              <a:ext cx="64800" cy="64800"/>
              <a:chOff x="4180032" y="3419476"/>
              <a:chExt cx="64800" cy="64800"/>
            </a:xfrm>
          </p:grpSpPr>
          <p:cxnSp>
            <p:nvCxnSpPr>
              <p:cNvPr id="11723" name="Straight Connector 117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24" name="Straight Connector 117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8" name="Group 11557"/>
            <p:cNvGrpSpPr/>
            <p:nvPr/>
          </p:nvGrpSpPr>
          <p:grpSpPr>
            <a:xfrm>
              <a:off x="5632761" y="349909"/>
              <a:ext cx="64800" cy="64800"/>
              <a:chOff x="4180032" y="3419476"/>
              <a:chExt cx="64800" cy="64800"/>
            </a:xfrm>
          </p:grpSpPr>
          <p:cxnSp>
            <p:nvCxnSpPr>
              <p:cNvPr id="11721" name="Straight Connector 117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22" name="Straight Connector 117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59" name="Group 11558"/>
            <p:cNvGrpSpPr/>
            <p:nvPr/>
          </p:nvGrpSpPr>
          <p:grpSpPr>
            <a:xfrm>
              <a:off x="6038997" y="349909"/>
              <a:ext cx="64800" cy="64800"/>
              <a:chOff x="4180032" y="3419476"/>
              <a:chExt cx="64800" cy="64800"/>
            </a:xfrm>
          </p:grpSpPr>
          <p:cxnSp>
            <p:nvCxnSpPr>
              <p:cNvPr id="11719" name="Straight Connector 117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20" name="Straight Connector 117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0" name="Group 11559"/>
            <p:cNvGrpSpPr/>
            <p:nvPr/>
          </p:nvGrpSpPr>
          <p:grpSpPr>
            <a:xfrm>
              <a:off x="6716057" y="349909"/>
              <a:ext cx="64800" cy="64800"/>
              <a:chOff x="4180032" y="3419476"/>
              <a:chExt cx="64800" cy="64800"/>
            </a:xfrm>
          </p:grpSpPr>
          <p:cxnSp>
            <p:nvCxnSpPr>
              <p:cNvPr id="11717" name="Straight Connector 117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18" name="Straight Connector 117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1" name="Group 11560"/>
            <p:cNvGrpSpPr/>
            <p:nvPr/>
          </p:nvGrpSpPr>
          <p:grpSpPr>
            <a:xfrm>
              <a:off x="7393117" y="349909"/>
              <a:ext cx="64800" cy="64800"/>
              <a:chOff x="4180032" y="3419476"/>
              <a:chExt cx="64800" cy="64800"/>
            </a:xfrm>
          </p:grpSpPr>
          <p:cxnSp>
            <p:nvCxnSpPr>
              <p:cNvPr id="11715" name="Straight Connector 117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16" name="Straight Connector 117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2" name="Group 11561"/>
            <p:cNvGrpSpPr/>
            <p:nvPr/>
          </p:nvGrpSpPr>
          <p:grpSpPr>
            <a:xfrm>
              <a:off x="8070177" y="349909"/>
              <a:ext cx="64800" cy="64800"/>
              <a:chOff x="4180032" y="3419476"/>
              <a:chExt cx="64800" cy="64800"/>
            </a:xfrm>
          </p:grpSpPr>
          <p:cxnSp>
            <p:nvCxnSpPr>
              <p:cNvPr id="11713" name="Straight Connector 117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14" name="Straight Connector 117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3" name="Group 11562"/>
            <p:cNvGrpSpPr/>
            <p:nvPr/>
          </p:nvGrpSpPr>
          <p:grpSpPr>
            <a:xfrm>
              <a:off x="8747219" y="349909"/>
              <a:ext cx="64800" cy="64800"/>
              <a:chOff x="4180032" y="3419476"/>
              <a:chExt cx="64800" cy="64800"/>
            </a:xfrm>
          </p:grpSpPr>
          <p:cxnSp>
            <p:nvCxnSpPr>
              <p:cNvPr id="11711" name="Straight Connector 117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12" name="Straight Connector 117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4" name="Group 11563"/>
            <p:cNvGrpSpPr/>
            <p:nvPr/>
          </p:nvGrpSpPr>
          <p:grpSpPr>
            <a:xfrm>
              <a:off x="1299577" y="349909"/>
              <a:ext cx="64800" cy="64800"/>
              <a:chOff x="4180032" y="3419476"/>
              <a:chExt cx="64800" cy="64800"/>
            </a:xfrm>
          </p:grpSpPr>
          <p:cxnSp>
            <p:nvCxnSpPr>
              <p:cNvPr id="11709" name="Straight Connector 117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10" name="Straight Connector 117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5" name="Group 11564"/>
            <p:cNvGrpSpPr/>
            <p:nvPr/>
          </p:nvGrpSpPr>
          <p:grpSpPr>
            <a:xfrm>
              <a:off x="2247461" y="349909"/>
              <a:ext cx="64800" cy="64800"/>
              <a:chOff x="4180032" y="3419476"/>
              <a:chExt cx="64800" cy="64800"/>
            </a:xfrm>
          </p:grpSpPr>
          <p:cxnSp>
            <p:nvCxnSpPr>
              <p:cNvPr id="11707" name="Straight Connector 117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08" name="Straight Connector 117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6" name="Group 11565"/>
            <p:cNvGrpSpPr/>
            <p:nvPr/>
          </p:nvGrpSpPr>
          <p:grpSpPr>
            <a:xfrm>
              <a:off x="3330757" y="349909"/>
              <a:ext cx="64800" cy="64800"/>
              <a:chOff x="4180032" y="3419476"/>
              <a:chExt cx="64800" cy="64800"/>
            </a:xfrm>
          </p:grpSpPr>
          <p:cxnSp>
            <p:nvCxnSpPr>
              <p:cNvPr id="11705" name="Straight Connector 117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06" name="Straight Connector 117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7" name="Group 11566"/>
            <p:cNvGrpSpPr/>
            <p:nvPr/>
          </p:nvGrpSpPr>
          <p:grpSpPr>
            <a:xfrm>
              <a:off x="4007817" y="349909"/>
              <a:ext cx="64800" cy="64800"/>
              <a:chOff x="4180032" y="3419476"/>
              <a:chExt cx="64800" cy="64800"/>
            </a:xfrm>
          </p:grpSpPr>
          <p:cxnSp>
            <p:nvCxnSpPr>
              <p:cNvPr id="11703" name="Straight Connector 117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04" name="Straight Connector 117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8" name="Group 11567"/>
            <p:cNvGrpSpPr/>
            <p:nvPr/>
          </p:nvGrpSpPr>
          <p:grpSpPr>
            <a:xfrm>
              <a:off x="4414053" y="349909"/>
              <a:ext cx="64800" cy="64800"/>
              <a:chOff x="4180032" y="3419476"/>
              <a:chExt cx="64800" cy="64800"/>
            </a:xfrm>
          </p:grpSpPr>
          <p:cxnSp>
            <p:nvCxnSpPr>
              <p:cNvPr id="11701" name="Straight Connector 117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02" name="Straight Connector 117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69" name="Group 11568"/>
            <p:cNvGrpSpPr/>
            <p:nvPr/>
          </p:nvGrpSpPr>
          <p:grpSpPr>
            <a:xfrm>
              <a:off x="5091113" y="349909"/>
              <a:ext cx="64800" cy="64800"/>
              <a:chOff x="4180032" y="3419476"/>
              <a:chExt cx="64800" cy="64800"/>
            </a:xfrm>
          </p:grpSpPr>
          <p:cxnSp>
            <p:nvCxnSpPr>
              <p:cNvPr id="11699" name="Straight Connector 116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00" name="Straight Connector 116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0" name="Group 11569"/>
            <p:cNvGrpSpPr/>
            <p:nvPr/>
          </p:nvGrpSpPr>
          <p:grpSpPr>
            <a:xfrm>
              <a:off x="6174409" y="349909"/>
              <a:ext cx="64800" cy="64800"/>
              <a:chOff x="4180032" y="3419476"/>
              <a:chExt cx="64800" cy="64800"/>
            </a:xfrm>
          </p:grpSpPr>
          <p:cxnSp>
            <p:nvCxnSpPr>
              <p:cNvPr id="11697" name="Straight Connector 116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98" name="Straight Connector 116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1" name="Group 11570"/>
            <p:cNvGrpSpPr/>
            <p:nvPr/>
          </p:nvGrpSpPr>
          <p:grpSpPr>
            <a:xfrm>
              <a:off x="6851469" y="349909"/>
              <a:ext cx="64800" cy="64800"/>
              <a:chOff x="4180032" y="3419476"/>
              <a:chExt cx="64800" cy="64800"/>
            </a:xfrm>
          </p:grpSpPr>
          <p:cxnSp>
            <p:nvCxnSpPr>
              <p:cNvPr id="11695" name="Straight Connector 116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96" name="Straight Connector 116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2" name="Group 11571"/>
            <p:cNvGrpSpPr/>
            <p:nvPr/>
          </p:nvGrpSpPr>
          <p:grpSpPr>
            <a:xfrm>
              <a:off x="7528529" y="349909"/>
              <a:ext cx="64800" cy="64800"/>
              <a:chOff x="4180032" y="3419476"/>
              <a:chExt cx="64800" cy="64800"/>
            </a:xfrm>
          </p:grpSpPr>
          <p:cxnSp>
            <p:nvCxnSpPr>
              <p:cNvPr id="11693" name="Straight Connector 116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94" name="Straight Connector 116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3" name="Group 11572"/>
            <p:cNvGrpSpPr/>
            <p:nvPr/>
          </p:nvGrpSpPr>
          <p:grpSpPr>
            <a:xfrm>
              <a:off x="8205589" y="349909"/>
              <a:ext cx="64800" cy="64800"/>
              <a:chOff x="4180032" y="3419476"/>
              <a:chExt cx="64800" cy="64800"/>
            </a:xfrm>
          </p:grpSpPr>
          <p:cxnSp>
            <p:nvCxnSpPr>
              <p:cNvPr id="11691" name="Straight Connector 116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92" name="Straight Connector 116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4" name="Group 11573"/>
            <p:cNvGrpSpPr/>
            <p:nvPr/>
          </p:nvGrpSpPr>
          <p:grpSpPr>
            <a:xfrm>
              <a:off x="757929" y="349909"/>
              <a:ext cx="64800" cy="64800"/>
              <a:chOff x="4180032" y="3419476"/>
              <a:chExt cx="64800" cy="64800"/>
            </a:xfrm>
          </p:grpSpPr>
          <p:cxnSp>
            <p:nvCxnSpPr>
              <p:cNvPr id="11689" name="Straight Connector 116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90" name="Straight Connector 116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5" name="Group 11574"/>
            <p:cNvGrpSpPr/>
            <p:nvPr/>
          </p:nvGrpSpPr>
          <p:grpSpPr>
            <a:xfrm>
              <a:off x="1434989" y="349909"/>
              <a:ext cx="64800" cy="64800"/>
              <a:chOff x="4180032" y="3419476"/>
              <a:chExt cx="64800" cy="64800"/>
            </a:xfrm>
          </p:grpSpPr>
          <p:cxnSp>
            <p:nvCxnSpPr>
              <p:cNvPr id="11687" name="Straight Connector 116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88" name="Straight Connector 116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6" name="Group 11575"/>
            <p:cNvGrpSpPr/>
            <p:nvPr/>
          </p:nvGrpSpPr>
          <p:grpSpPr>
            <a:xfrm>
              <a:off x="2382873" y="349909"/>
              <a:ext cx="64800" cy="64800"/>
              <a:chOff x="4180032" y="3419476"/>
              <a:chExt cx="64800" cy="64800"/>
            </a:xfrm>
          </p:grpSpPr>
          <p:cxnSp>
            <p:nvCxnSpPr>
              <p:cNvPr id="11685" name="Straight Connector 116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86" name="Straight Connector 116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7" name="Group 11576"/>
            <p:cNvGrpSpPr/>
            <p:nvPr/>
          </p:nvGrpSpPr>
          <p:grpSpPr>
            <a:xfrm>
              <a:off x="3466169" y="349909"/>
              <a:ext cx="64800" cy="64800"/>
              <a:chOff x="4180032" y="3419476"/>
              <a:chExt cx="64800" cy="64800"/>
            </a:xfrm>
          </p:grpSpPr>
          <p:cxnSp>
            <p:nvCxnSpPr>
              <p:cNvPr id="11683" name="Straight Connector 116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84" name="Straight Connector 116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8" name="Group 11577"/>
            <p:cNvGrpSpPr/>
            <p:nvPr/>
          </p:nvGrpSpPr>
          <p:grpSpPr>
            <a:xfrm>
              <a:off x="4143229" y="349909"/>
              <a:ext cx="64800" cy="64800"/>
              <a:chOff x="4180032" y="3419476"/>
              <a:chExt cx="64800" cy="64800"/>
            </a:xfrm>
          </p:grpSpPr>
          <p:cxnSp>
            <p:nvCxnSpPr>
              <p:cNvPr id="11681" name="Straight Connector 116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82" name="Straight Connector 116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79" name="Group 11578"/>
            <p:cNvGrpSpPr/>
            <p:nvPr/>
          </p:nvGrpSpPr>
          <p:grpSpPr>
            <a:xfrm>
              <a:off x="4549465" y="349909"/>
              <a:ext cx="64800" cy="64800"/>
              <a:chOff x="4180032" y="3419476"/>
              <a:chExt cx="64800" cy="64800"/>
            </a:xfrm>
          </p:grpSpPr>
          <p:cxnSp>
            <p:nvCxnSpPr>
              <p:cNvPr id="11679" name="Straight Connector 116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80" name="Straight Connector 116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0" name="Group 11579"/>
            <p:cNvGrpSpPr/>
            <p:nvPr/>
          </p:nvGrpSpPr>
          <p:grpSpPr>
            <a:xfrm>
              <a:off x="5226525" y="349909"/>
              <a:ext cx="64800" cy="64800"/>
              <a:chOff x="4180032" y="3419476"/>
              <a:chExt cx="64800" cy="64800"/>
            </a:xfrm>
          </p:grpSpPr>
          <p:cxnSp>
            <p:nvCxnSpPr>
              <p:cNvPr id="11677" name="Straight Connector 116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78" name="Straight Connector 116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1" name="Group 11580"/>
            <p:cNvGrpSpPr/>
            <p:nvPr/>
          </p:nvGrpSpPr>
          <p:grpSpPr>
            <a:xfrm>
              <a:off x="6309821" y="349909"/>
              <a:ext cx="64800" cy="64800"/>
              <a:chOff x="4180032" y="3419476"/>
              <a:chExt cx="64800" cy="64800"/>
            </a:xfrm>
          </p:grpSpPr>
          <p:cxnSp>
            <p:nvCxnSpPr>
              <p:cNvPr id="11675" name="Straight Connector 116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76" name="Straight Connector 116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2" name="Group 11581"/>
            <p:cNvGrpSpPr/>
            <p:nvPr/>
          </p:nvGrpSpPr>
          <p:grpSpPr>
            <a:xfrm>
              <a:off x="6986881" y="349909"/>
              <a:ext cx="64800" cy="64800"/>
              <a:chOff x="4180032" y="3419476"/>
              <a:chExt cx="64800" cy="64800"/>
            </a:xfrm>
          </p:grpSpPr>
          <p:cxnSp>
            <p:nvCxnSpPr>
              <p:cNvPr id="11673" name="Straight Connector 116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74" name="Straight Connector 116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3" name="Group 11582"/>
            <p:cNvGrpSpPr/>
            <p:nvPr/>
          </p:nvGrpSpPr>
          <p:grpSpPr>
            <a:xfrm>
              <a:off x="7663941" y="349909"/>
              <a:ext cx="64800" cy="64800"/>
              <a:chOff x="4180032" y="3419476"/>
              <a:chExt cx="64800" cy="64800"/>
            </a:xfrm>
          </p:grpSpPr>
          <p:cxnSp>
            <p:nvCxnSpPr>
              <p:cNvPr id="11671" name="Straight Connector 116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72" name="Straight Connector 116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4" name="Group 11583"/>
            <p:cNvGrpSpPr/>
            <p:nvPr/>
          </p:nvGrpSpPr>
          <p:grpSpPr>
            <a:xfrm>
              <a:off x="8341001" y="349909"/>
              <a:ext cx="64800" cy="64800"/>
              <a:chOff x="4180032" y="3419476"/>
              <a:chExt cx="64800" cy="64800"/>
            </a:xfrm>
          </p:grpSpPr>
          <p:cxnSp>
            <p:nvCxnSpPr>
              <p:cNvPr id="11669" name="Straight Connector 116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70" name="Straight Connector 116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5" name="Group 11584"/>
            <p:cNvGrpSpPr/>
            <p:nvPr/>
          </p:nvGrpSpPr>
          <p:grpSpPr>
            <a:xfrm>
              <a:off x="893341" y="349909"/>
              <a:ext cx="64800" cy="64800"/>
              <a:chOff x="4180032" y="3419476"/>
              <a:chExt cx="64800" cy="64800"/>
            </a:xfrm>
          </p:grpSpPr>
          <p:cxnSp>
            <p:nvCxnSpPr>
              <p:cNvPr id="11667" name="Straight Connector 116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68" name="Straight Connector 116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6" name="Group 11585"/>
            <p:cNvGrpSpPr/>
            <p:nvPr/>
          </p:nvGrpSpPr>
          <p:grpSpPr>
            <a:xfrm>
              <a:off x="1570401" y="349909"/>
              <a:ext cx="64800" cy="64800"/>
              <a:chOff x="4180032" y="3419476"/>
              <a:chExt cx="64800" cy="64800"/>
            </a:xfrm>
          </p:grpSpPr>
          <p:cxnSp>
            <p:nvCxnSpPr>
              <p:cNvPr id="11665" name="Straight Connector 116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66" name="Straight Connector 116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7" name="Group 11586"/>
            <p:cNvGrpSpPr/>
            <p:nvPr/>
          </p:nvGrpSpPr>
          <p:grpSpPr>
            <a:xfrm>
              <a:off x="2518285" y="349909"/>
              <a:ext cx="64800" cy="64800"/>
              <a:chOff x="4180032" y="3419476"/>
              <a:chExt cx="64800" cy="64800"/>
            </a:xfrm>
          </p:grpSpPr>
          <p:cxnSp>
            <p:nvCxnSpPr>
              <p:cNvPr id="11663" name="Straight Connector 116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64" name="Straight Connector 116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8" name="Group 11587"/>
            <p:cNvGrpSpPr/>
            <p:nvPr/>
          </p:nvGrpSpPr>
          <p:grpSpPr>
            <a:xfrm>
              <a:off x="3601581" y="349909"/>
              <a:ext cx="64800" cy="64800"/>
              <a:chOff x="4180032" y="3419476"/>
              <a:chExt cx="64800" cy="64800"/>
            </a:xfrm>
          </p:grpSpPr>
          <p:cxnSp>
            <p:nvCxnSpPr>
              <p:cNvPr id="11661" name="Straight Connector 116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62" name="Straight Connector 116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89" name="Group 11588"/>
            <p:cNvGrpSpPr/>
            <p:nvPr/>
          </p:nvGrpSpPr>
          <p:grpSpPr>
            <a:xfrm>
              <a:off x="4684877" y="349909"/>
              <a:ext cx="64800" cy="64800"/>
              <a:chOff x="4180032" y="3419476"/>
              <a:chExt cx="64800" cy="64800"/>
            </a:xfrm>
          </p:grpSpPr>
          <p:cxnSp>
            <p:nvCxnSpPr>
              <p:cNvPr id="11659" name="Straight Connector 116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60" name="Straight Connector 116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0" name="Group 11589"/>
            <p:cNvGrpSpPr/>
            <p:nvPr/>
          </p:nvGrpSpPr>
          <p:grpSpPr>
            <a:xfrm>
              <a:off x="5361937" y="349909"/>
              <a:ext cx="64800" cy="64800"/>
              <a:chOff x="4180032" y="3419476"/>
              <a:chExt cx="64800" cy="64800"/>
            </a:xfrm>
          </p:grpSpPr>
          <p:cxnSp>
            <p:nvCxnSpPr>
              <p:cNvPr id="11657" name="Straight Connector 116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58" name="Straight Connector 116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1" name="Group 11590"/>
            <p:cNvGrpSpPr/>
            <p:nvPr/>
          </p:nvGrpSpPr>
          <p:grpSpPr>
            <a:xfrm>
              <a:off x="5768173" y="349909"/>
              <a:ext cx="64800" cy="64800"/>
              <a:chOff x="4180032" y="3419476"/>
              <a:chExt cx="64800" cy="64800"/>
            </a:xfrm>
          </p:grpSpPr>
          <p:cxnSp>
            <p:nvCxnSpPr>
              <p:cNvPr id="11655" name="Straight Connector 116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56" name="Straight Connector 116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2" name="Group 11591"/>
            <p:cNvGrpSpPr/>
            <p:nvPr/>
          </p:nvGrpSpPr>
          <p:grpSpPr>
            <a:xfrm>
              <a:off x="6445233" y="349909"/>
              <a:ext cx="64800" cy="64800"/>
              <a:chOff x="4180032" y="3419476"/>
              <a:chExt cx="64800" cy="64800"/>
            </a:xfrm>
          </p:grpSpPr>
          <p:cxnSp>
            <p:nvCxnSpPr>
              <p:cNvPr id="11653" name="Straight Connector 116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54" name="Straight Connector 116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3" name="Group 11592"/>
            <p:cNvGrpSpPr/>
            <p:nvPr/>
          </p:nvGrpSpPr>
          <p:grpSpPr>
            <a:xfrm>
              <a:off x="7122293" y="349909"/>
              <a:ext cx="64800" cy="64800"/>
              <a:chOff x="4180032" y="3419476"/>
              <a:chExt cx="64800" cy="64800"/>
            </a:xfrm>
          </p:grpSpPr>
          <p:cxnSp>
            <p:nvCxnSpPr>
              <p:cNvPr id="11651" name="Straight Connector 116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52" name="Straight Connector 116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4" name="Group 11593"/>
            <p:cNvGrpSpPr/>
            <p:nvPr/>
          </p:nvGrpSpPr>
          <p:grpSpPr>
            <a:xfrm>
              <a:off x="7799353" y="349909"/>
              <a:ext cx="64800" cy="64800"/>
              <a:chOff x="4180032" y="3419476"/>
              <a:chExt cx="64800" cy="64800"/>
            </a:xfrm>
          </p:grpSpPr>
          <p:cxnSp>
            <p:nvCxnSpPr>
              <p:cNvPr id="11649" name="Straight Connector 116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50" name="Straight Connector 116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5" name="Group 11594"/>
            <p:cNvGrpSpPr/>
            <p:nvPr/>
          </p:nvGrpSpPr>
          <p:grpSpPr>
            <a:xfrm>
              <a:off x="8476413" y="349909"/>
              <a:ext cx="64800" cy="64800"/>
              <a:chOff x="4180032" y="3419476"/>
              <a:chExt cx="64800" cy="64800"/>
            </a:xfrm>
          </p:grpSpPr>
          <p:cxnSp>
            <p:nvCxnSpPr>
              <p:cNvPr id="11647" name="Straight Connector 116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48" name="Straight Connector 116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6" name="Group 11595"/>
            <p:cNvGrpSpPr/>
            <p:nvPr/>
          </p:nvGrpSpPr>
          <p:grpSpPr>
            <a:xfrm>
              <a:off x="1705813" y="349909"/>
              <a:ext cx="64800" cy="64800"/>
              <a:chOff x="4180032" y="3419476"/>
              <a:chExt cx="64800" cy="64800"/>
            </a:xfrm>
          </p:grpSpPr>
          <p:cxnSp>
            <p:nvCxnSpPr>
              <p:cNvPr id="11645" name="Straight Connector 116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46" name="Straight Connector 116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7" name="Group 11596"/>
            <p:cNvGrpSpPr/>
            <p:nvPr/>
          </p:nvGrpSpPr>
          <p:grpSpPr>
            <a:xfrm>
              <a:off x="2653697" y="349909"/>
              <a:ext cx="64800" cy="64800"/>
              <a:chOff x="4180032" y="3419476"/>
              <a:chExt cx="64800" cy="64800"/>
            </a:xfrm>
          </p:grpSpPr>
          <p:cxnSp>
            <p:nvCxnSpPr>
              <p:cNvPr id="11643" name="Straight Connector 116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44" name="Straight Connector 116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8" name="Group 11597"/>
            <p:cNvGrpSpPr/>
            <p:nvPr/>
          </p:nvGrpSpPr>
          <p:grpSpPr>
            <a:xfrm>
              <a:off x="3736993" y="349909"/>
              <a:ext cx="64800" cy="64800"/>
              <a:chOff x="4180032" y="3419476"/>
              <a:chExt cx="64800" cy="64800"/>
            </a:xfrm>
          </p:grpSpPr>
          <p:cxnSp>
            <p:nvCxnSpPr>
              <p:cNvPr id="11641" name="Straight Connector 116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42" name="Straight Connector 116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599" name="Group 11598"/>
            <p:cNvGrpSpPr/>
            <p:nvPr/>
          </p:nvGrpSpPr>
          <p:grpSpPr>
            <a:xfrm>
              <a:off x="4278641" y="349909"/>
              <a:ext cx="64800" cy="64800"/>
              <a:chOff x="4180032" y="3419476"/>
              <a:chExt cx="64800" cy="64800"/>
            </a:xfrm>
          </p:grpSpPr>
          <p:cxnSp>
            <p:nvCxnSpPr>
              <p:cNvPr id="11639" name="Straight Connector 116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40" name="Straight Connector 116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0" name="Group 11599"/>
            <p:cNvGrpSpPr/>
            <p:nvPr/>
          </p:nvGrpSpPr>
          <p:grpSpPr>
            <a:xfrm>
              <a:off x="4820289" y="349909"/>
              <a:ext cx="64800" cy="64800"/>
              <a:chOff x="4180032" y="3419476"/>
              <a:chExt cx="64800" cy="64800"/>
            </a:xfrm>
          </p:grpSpPr>
          <p:cxnSp>
            <p:nvCxnSpPr>
              <p:cNvPr id="11637" name="Straight Connector 116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38" name="Straight Connector 116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1" name="Group 11600"/>
            <p:cNvGrpSpPr/>
            <p:nvPr/>
          </p:nvGrpSpPr>
          <p:grpSpPr>
            <a:xfrm>
              <a:off x="5497349" y="349909"/>
              <a:ext cx="64800" cy="64800"/>
              <a:chOff x="4180032" y="3419476"/>
              <a:chExt cx="64800" cy="64800"/>
            </a:xfrm>
          </p:grpSpPr>
          <p:cxnSp>
            <p:nvCxnSpPr>
              <p:cNvPr id="11635" name="Straight Connector 116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36" name="Straight Connector 116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2" name="Group 11601"/>
            <p:cNvGrpSpPr/>
            <p:nvPr/>
          </p:nvGrpSpPr>
          <p:grpSpPr>
            <a:xfrm>
              <a:off x="5903585" y="349909"/>
              <a:ext cx="64800" cy="64800"/>
              <a:chOff x="4180032" y="3419476"/>
              <a:chExt cx="64800" cy="64800"/>
            </a:xfrm>
          </p:grpSpPr>
          <p:cxnSp>
            <p:nvCxnSpPr>
              <p:cNvPr id="11633" name="Straight Connector 116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34" name="Straight Connector 116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3" name="Group 11602"/>
            <p:cNvGrpSpPr/>
            <p:nvPr/>
          </p:nvGrpSpPr>
          <p:grpSpPr>
            <a:xfrm>
              <a:off x="6580645" y="349909"/>
              <a:ext cx="64800" cy="64800"/>
              <a:chOff x="4180032" y="3419476"/>
              <a:chExt cx="64800" cy="64800"/>
            </a:xfrm>
          </p:grpSpPr>
          <p:cxnSp>
            <p:nvCxnSpPr>
              <p:cNvPr id="11631" name="Straight Connector 116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32" name="Straight Connector 116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4" name="Group 11603"/>
            <p:cNvGrpSpPr/>
            <p:nvPr/>
          </p:nvGrpSpPr>
          <p:grpSpPr>
            <a:xfrm>
              <a:off x="7257705" y="349909"/>
              <a:ext cx="64800" cy="64800"/>
              <a:chOff x="4180032" y="3419476"/>
              <a:chExt cx="64800" cy="64800"/>
            </a:xfrm>
          </p:grpSpPr>
          <p:cxnSp>
            <p:nvCxnSpPr>
              <p:cNvPr id="11629" name="Straight Connector 116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30" name="Straight Connector 116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5" name="Group 11604"/>
            <p:cNvGrpSpPr/>
            <p:nvPr/>
          </p:nvGrpSpPr>
          <p:grpSpPr>
            <a:xfrm>
              <a:off x="7934765" y="349909"/>
              <a:ext cx="64800" cy="64800"/>
              <a:chOff x="4180032" y="3419476"/>
              <a:chExt cx="64800" cy="64800"/>
            </a:xfrm>
          </p:grpSpPr>
          <p:cxnSp>
            <p:nvCxnSpPr>
              <p:cNvPr id="11627" name="Straight Connector 116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28" name="Straight Connector 116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6" name="Group 11605"/>
            <p:cNvGrpSpPr/>
            <p:nvPr/>
          </p:nvGrpSpPr>
          <p:grpSpPr>
            <a:xfrm>
              <a:off x="8611825" y="349909"/>
              <a:ext cx="64800" cy="64800"/>
              <a:chOff x="4180032" y="3419476"/>
              <a:chExt cx="64800" cy="64800"/>
            </a:xfrm>
          </p:grpSpPr>
          <p:cxnSp>
            <p:nvCxnSpPr>
              <p:cNvPr id="11625" name="Straight Connector 116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26" name="Straight Connector 116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7" name="Group 11606"/>
            <p:cNvGrpSpPr/>
            <p:nvPr/>
          </p:nvGrpSpPr>
          <p:grpSpPr>
            <a:xfrm>
              <a:off x="1028753" y="349909"/>
              <a:ext cx="64800" cy="64800"/>
              <a:chOff x="4180032" y="3419476"/>
              <a:chExt cx="64800" cy="64800"/>
            </a:xfrm>
          </p:grpSpPr>
          <p:cxnSp>
            <p:nvCxnSpPr>
              <p:cNvPr id="11623" name="Straight Connector 116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24" name="Straight Connector 116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8" name="Group 11607"/>
            <p:cNvGrpSpPr/>
            <p:nvPr/>
          </p:nvGrpSpPr>
          <p:grpSpPr>
            <a:xfrm>
              <a:off x="1841225" y="349909"/>
              <a:ext cx="64800" cy="64800"/>
              <a:chOff x="4180032" y="3419476"/>
              <a:chExt cx="64800" cy="64800"/>
            </a:xfrm>
          </p:grpSpPr>
          <p:cxnSp>
            <p:nvCxnSpPr>
              <p:cNvPr id="11621" name="Straight Connector 116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22" name="Straight Connector 116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09" name="Group 11608"/>
            <p:cNvGrpSpPr/>
            <p:nvPr/>
          </p:nvGrpSpPr>
          <p:grpSpPr>
            <a:xfrm>
              <a:off x="2789109" y="349909"/>
              <a:ext cx="64800" cy="64800"/>
              <a:chOff x="4180032" y="3419476"/>
              <a:chExt cx="64800" cy="64800"/>
            </a:xfrm>
          </p:grpSpPr>
          <p:cxnSp>
            <p:nvCxnSpPr>
              <p:cNvPr id="11619" name="Straight Connector 116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20" name="Straight Connector 116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10" name="Group 11609"/>
            <p:cNvGrpSpPr/>
            <p:nvPr/>
          </p:nvGrpSpPr>
          <p:grpSpPr>
            <a:xfrm>
              <a:off x="1976637" y="349909"/>
              <a:ext cx="64800" cy="64800"/>
              <a:chOff x="4180032" y="3419476"/>
              <a:chExt cx="64800" cy="64800"/>
            </a:xfrm>
          </p:grpSpPr>
          <p:cxnSp>
            <p:nvCxnSpPr>
              <p:cNvPr id="11617" name="Straight Connector 116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18" name="Straight Connector 116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11" name="Group 11610"/>
            <p:cNvGrpSpPr/>
            <p:nvPr/>
          </p:nvGrpSpPr>
          <p:grpSpPr>
            <a:xfrm>
              <a:off x="2924521" y="349909"/>
              <a:ext cx="64800" cy="64800"/>
              <a:chOff x="4180032" y="3419476"/>
              <a:chExt cx="64800" cy="64800"/>
            </a:xfrm>
          </p:grpSpPr>
          <p:cxnSp>
            <p:nvCxnSpPr>
              <p:cNvPr id="11615" name="Straight Connector 116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16" name="Straight Connector 116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12" name="Group 11611"/>
            <p:cNvGrpSpPr/>
            <p:nvPr/>
          </p:nvGrpSpPr>
          <p:grpSpPr>
            <a:xfrm>
              <a:off x="3059933" y="349909"/>
              <a:ext cx="64800" cy="64800"/>
              <a:chOff x="4180032" y="3419476"/>
              <a:chExt cx="64800" cy="64800"/>
            </a:xfrm>
          </p:grpSpPr>
          <p:cxnSp>
            <p:nvCxnSpPr>
              <p:cNvPr id="11613" name="Straight Connector 116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14" name="Straight Connector 116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1739" name="Group 11738"/>
          <p:cNvGrpSpPr/>
          <p:nvPr/>
        </p:nvGrpSpPr>
        <p:grpSpPr>
          <a:xfrm>
            <a:off x="468924" y="866099"/>
            <a:ext cx="11280435" cy="64800"/>
            <a:chOff x="351693" y="349909"/>
            <a:chExt cx="8460326" cy="64800"/>
          </a:xfrm>
        </p:grpSpPr>
        <p:grpSp>
          <p:nvGrpSpPr>
            <p:cNvPr id="11740" name="Group 11739"/>
            <p:cNvGrpSpPr/>
            <p:nvPr/>
          </p:nvGrpSpPr>
          <p:grpSpPr>
            <a:xfrm>
              <a:off x="351693" y="349909"/>
              <a:ext cx="64800" cy="64800"/>
              <a:chOff x="4180032" y="3419476"/>
              <a:chExt cx="64800" cy="64800"/>
            </a:xfrm>
          </p:grpSpPr>
          <p:cxnSp>
            <p:nvCxnSpPr>
              <p:cNvPr id="11927" name="Straight Connector 119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28" name="Straight Connector 119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1" name="Group 11740"/>
            <p:cNvGrpSpPr/>
            <p:nvPr/>
          </p:nvGrpSpPr>
          <p:grpSpPr>
            <a:xfrm>
              <a:off x="487105" y="349909"/>
              <a:ext cx="64800" cy="64800"/>
              <a:chOff x="4180032" y="3419476"/>
              <a:chExt cx="64800" cy="64800"/>
            </a:xfrm>
          </p:grpSpPr>
          <p:cxnSp>
            <p:nvCxnSpPr>
              <p:cNvPr id="11925" name="Straight Connector 119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26" name="Straight Connector 119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2" name="Group 11741"/>
            <p:cNvGrpSpPr/>
            <p:nvPr/>
          </p:nvGrpSpPr>
          <p:grpSpPr>
            <a:xfrm>
              <a:off x="622517" y="349909"/>
              <a:ext cx="64800" cy="64800"/>
              <a:chOff x="4180032" y="3419476"/>
              <a:chExt cx="64800" cy="64800"/>
            </a:xfrm>
          </p:grpSpPr>
          <p:cxnSp>
            <p:nvCxnSpPr>
              <p:cNvPr id="11923" name="Straight Connector 119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24" name="Straight Connector 119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3" name="Group 11742"/>
            <p:cNvGrpSpPr/>
            <p:nvPr/>
          </p:nvGrpSpPr>
          <p:grpSpPr>
            <a:xfrm>
              <a:off x="1164165" y="349909"/>
              <a:ext cx="64800" cy="64800"/>
              <a:chOff x="4180032" y="3419476"/>
              <a:chExt cx="64800" cy="64800"/>
            </a:xfrm>
          </p:grpSpPr>
          <p:cxnSp>
            <p:nvCxnSpPr>
              <p:cNvPr id="11921" name="Straight Connector 119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22" name="Straight Connector 119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4" name="Group 11743"/>
            <p:cNvGrpSpPr/>
            <p:nvPr/>
          </p:nvGrpSpPr>
          <p:grpSpPr>
            <a:xfrm>
              <a:off x="2112049" y="349909"/>
              <a:ext cx="64800" cy="64800"/>
              <a:chOff x="4180032" y="3419476"/>
              <a:chExt cx="64800" cy="64800"/>
            </a:xfrm>
          </p:grpSpPr>
          <p:cxnSp>
            <p:nvCxnSpPr>
              <p:cNvPr id="11919" name="Straight Connector 119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20" name="Straight Connector 119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5" name="Group 11744"/>
            <p:cNvGrpSpPr/>
            <p:nvPr/>
          </p:nvGrpSpPr>
          <p:grpSpPr>
            <a:xfrm>
              <a:off x="3195345" y="349909"/>
              <a:ext cx="64800" cy="64800"/>
              <a:chOff x="4180032" y="3419476"/>
              <a:chExt cx="64800" cy="64800"/>
            </a:xfrm>
          </p:grpSpPr>
          <p:cxnSp>
            <p:nvCxnSpPr>
              <p:cNvPr id="11917" name="Straight Connector 119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18" name="Straight Connector 119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6" name="Group 11745"/>
            <p:cNvGrpSpPr/>
            <p:nvPr/>
          </p:nvGrpSpPr>
          <p:grpSpPr>
            <a:xfrm>
              <a:off x="3872405" y="349909"/>
              <a:ext cx="64800" cy="64800"/>
              <a:chOff x="4180032" y="3419476"/>
              <a:chExt cx="64800" cy="64800"/>
            </a:xfrm>
          </p:grpSpPr>
          <p:cxnSp>
            <p:nvCxnSpPr>
              <p:cNvPr id="11915" name="Straight Connector 119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16" name="Straight Connector 119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7" name="Group 11746"/>
            <p:cNvGrpSpPr/>
            <p:nvPr/>
          </p:nvGrpSpPr>
          <p:grpSpPr>
            <a:xfrm>
              <a:off x="4955701" y="349909"/>
              <a:ext cx="64800" cy="64800"/>
              <a:chOff x="4180032" y="3419476"/>
              <a:chExt cx="64800" cy="64800"/>
            </a:xfrm>
          </p:grpSpPr>
          <p:cxnSp>
            <p:nvCxnSpPr>
              <p:cNvPr id="11913" name="Straight Connector 119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14" name="Straight Connector 119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8" name="Group 11747"/>
            <p:cNvGrpSpPr/>
            <p:nvPr/>
          </p:nvGrpSpPr>
          <p:grpSpPr>
            <a:xfrm>
              <a:off x="5632761" y="349909"/>
              <a:ext cx="64800" cy="64800"/>
              <a:chOff x="4180032" y="3419476"/>
              <a:chExt cx="64800" cy="64800"/>
            </a:xfrm>
          </p:grpSpPr>
          <p:cxnSp>
            <p:nvCxnSpPr>
              <p:cNvPr id="11911" name="Straight Connector 119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12" name="Straight Connector 119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49" name="Group 11748"/>
            <p:cNvGrpSpPr/>
            <p:nvPr/>
          </p:nvGrpSpPr>
          <p:grpSpPr>
            <a:xfrm>
              <a:off x="6038997" y="349909"/>
              <a:ext cx="64800" cy="64800"/>
              <a:chOff x="4180032" y="3419476"/>
              <a:chExt cx="64800" cy="64800"/>
            </a:xfrm>
          </p:grpSpPr>
          <p:cxnSp>
            <p:nvCxnSpPr>
              <p:cNvPr id="11909" name="Straight Connector 119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10" name="Straight Connector 119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0" name="Group 11749"/>
            <p:cNvGrpSpPr/>
            <p:nvPr/>
          </p:nvGrpSpPr>
          <p:grpSpPr>
            <a:xfrm>
              <a:off x="6716057" y="349909"/>
              <a:ext cx="64800" cy="64800"/>
              <a:chOff x="4180032" y="3419476"/>
              <a:chExt cx="64800" cy="64800"/>
            </a:xfrm>
          </p:grpSpPr>
          <p:cxnSp>
            <p:nvCxnSpPr>
              <p:cNvPr id="11907" name="Straight Connector 119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08" name="Straight Connector 119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1" name="Group 11750"/>
            <p:cNvGrpSpPr/>
            <p:nvPr/>
          </p:nvGrpSpPr>
          <p:grpSpPr>
            <a:xfrm>
              <a:off x="7393117" y="349909"/>
              <a:ext cx="64800" cy="64800"/>
              <a:chOff x="4180032" y="3419476"/>
              <a:chExt cx="64800" cy="64800"/>
            </a:xfrm>
          </p:grpSpPr>
          <p:cxnSp>
            <p:nvCxnSpPr>
              <p:cNvPr id="11905" name="Straight Connector 119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06" name="Straight Connector 119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2" name="Group 11751"/>
            <p:cNvGrpSpPr/>
            <p:nvPr/>
          </p:nvGrpSpPr>
          <p:grpSpPr>
            <a:xfrm>
              <a:off x="8070177" y="349909"/>
              <a:ext cx="64800" cy="64800"/>
              <a:chOff x="4180032" y="3419476"/>
              <a:chExt cx="64800" cy="64800"/>
            </a:xfrm>
          </p:grpSpPr>
          <p:cxnSp>
            <p:nvCxnSpPr>
              <p:cNvPr id="11903" name="Straight Connector 119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04" name="Straight Connector 119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3" name="Group 11752"/>
            <p:cNvGrpSpPr/>
            <p:nvPr/>
          </p:nvGrpSpPr>
          <p:grpSpPr>
            <a:xfrm>
              <a:off x="8747219" y="349909"/>
              <a:ext cx="64800" cy="64800"/>
              <a:chOff x="4180032" y="3419476"/>
              <a:chExt cx="64800" cy="64800"/>
            </a:xfrm>
          </p:grpSpPr>
          <p:cxnSp>
            <p:nvCxnSpPr>
              <p:cNvPr id="11901" name="Straight Connector 119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02" name="Straight Connector 119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4" name="Group 11753"/>
            <p:cNvGrpSpPr/>
            <p:nvPr/>
          </p:nvGrpSpPr>
          <p:grpSpPr>
            <a:xfrm>
              <a:off x="1299577" y="349909"/>
              <a:ext cx="64800" cy="64800"/>
              <a:chOff x="4180032" y="3419476"/>
              <a:chExt cx="64800" cy="64800"/>
            </a:xfrm>
          </p:grpSpPr>
          <p:cxnSp>
            <p:nvCxnSpPr>
              <p:cNvPr id="11899" name="Straight Connector 118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00" name="Straight Connector 118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5" name="Group 11754"/>
            <p:cNvGrpSpPr/>
            <p:nvPr/>
          </p:nvGrpSpPr>
          <p:grpSpPr>
            <a:xfrm>
              <a:off x="2247461" y="349909"/>
              <a:ext cx="64800" cy="64800"/>
              <a:chOff x="4180032" y="3419476"/>
              <a:chExt cx="64800" cy="64800"/>
            </a:xfrm>
          </p:grpSpPr>
          <p:cxnSp>
            <p:nvCxnSpPr>
              <p:cNvPr id="11897" name="Straight Connector 118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98" name="Straight Connector 118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6" name="Group 11755"/>
            <p:cNvGrpSpPr/>
            <p:nvPr/>
          </p:nvGrpSpPr>
          <p:grpSpPr>
            <a:xfrm>
              <a:off x="3330757" y="349909"/>
              <a:ext cx="64800" cy="64800"/>
              <a:chOff x="4180032" y="3419476"/>
              <a:chExt cx="64800" cy="64800"/>
            </a:xfrm>
          </p:grpSpPr>
          <p:cxnSp>
            <p:nvCxnSpPr>
              <p:cNvPr id="11895" name="Straight Connector 118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96" name="Straight Connector 118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7" name="Group 11756"/>
            <p:cNvGrpSpPr/>
            <p:nvPr/>
          </p:nvGrpSpPr>
          <p:grpSpPr>
            <a:xfrm>
              <a:off x="4007817" y="349909"/>
              <a:ext cx="64800" cy="64800"/>
              <a:chOff x="4180032" y="3419476"/>
              <a:chExt cx="64800" cy="64800"/>
            </a:xfrm>
          </p:grpSpPr>
          <p:cxnSp>
            <p:nvCxnSpPr>
              <p:cNvPr id="11893" name="Straight Connector 118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94" name="Straight Connector 118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8" name="Group 11757"/>
            <p:cNvGrpSpPr/>
            <p:nvPr/>
          </p:nvGrpSpPr>
          <p:grpSpPr>
            <a:xfrm>
              <a:off x="4414053" y="349909"/>
              <a:ext cx="64800" cy="64800"/>
              <a:chOff x="4180032" y="3419476"/>
              <a:chExt cx="64800" cy="64800"/>
            </a:xfrm>
          </p:grpSpPr>
          <p:cxnSp>
            <p:nvCxnSpPr>
              <p:cNvPr id="11891" name="Straight Connector 118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92" name="Straight Connector 118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59" name="Group 11758"/>
            <p:cNvGrpSpPr/>
            <p:nvPr/>
          </p:nvGrpSpPr>
          <p:grpSpPr>
            <a:xfrm>
              <a:off x="5091113" y="349909"/>
              <a:ext cx="64800" cy="64800"/>
              <a:chOff x="4180032" y="3419476"/>
              <a:chExt cx="64800" cy="64800"/>
            </a:xfrm>
          </p:grpSpPr>
          <p:cxnSp>
            <p:nvCxnSpPr>
              <p:cNvPr id="11889" name="Straight Connector 118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90" name="Straight Connector 118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0" name="Group 11759"/>
            <p:cNvGrpSpPr/>
            <p:nvPr/>
          </p:nvGrpSpPr>
          <p:grpSpPr>
            <a:xfrm>
              <a:off x="6174409" y="349909"/>
              <a:ext cx="64800" cy="64800"/>
              <a:chOff x="4180032" y="3419476"/>
              <a:chExt cx="64800" cy="64800"/>
            </a:xfrm>
          </p:grpSpPr>
          <p:cxnSp>
            <p:nvCxnSpPr>
              <p:cNvPr id="11887" name="Straight Connector 118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88" name="Straight Connector 118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1" name="Group 11760"/>
            <p:cNvGrpSpPr/>
            <p:nvPr/>
          </p:nvGrpSpPr>
          <p:grpSpPr>
            <a:xfrm>
              <a:off x="6851469" y="349909"/>
              <a:ext cx="64800" cy="64800"/>
              <a:chOff x="4180032" y="3419476"/>
              <a:chExt cx="64800" cy="64800"/>
            </a:xfrm>
          </p:grpSpPr>
          <p:cxnSp>
            <p:nvCxnSpPr>
              <p:cNvPr id="11885" name="Straight Connector 118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86" name="Straight Connector 118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2" name="Group 11761"/>
            <p:cNvGrpSpPr/>
            <p:nvPr/>
          </p:nvGrpSpPr>
          <p:grpSpPr>
            <a:xfrm>
              <a:off x="7528529" y="349909"/>
              <a:ext cx="64800" cy="64800"/>
              <a:chOff x="4180032" y="3419476"/>
              <a:chExt cx="64800" cy="64800"/>
            </a:xfrm>
          </p:grpSpPr>
          <p:cxnSp>
            <p:nvCxnSpPr>
              <p:cNvPr id="11883" name="Straight Connector 118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84" name="Straight Connector 118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3" name="Group 11762"/>
            <p:cNvGrpSpPr/>
            <p:nvPr/>
          </p:nvGrpSpPr>
          <p:grpSpPr>
            <a:xfrm>
              <a:off x="8205589" y="349909"/>
              <a:ext cx="64800" cy="64800"/>
              <a:chOff x="4180032" y="3419476"/>
              <a:chExt cx="64800" cy="64800"/>
            </a:xfrm>
          </p:grpSpPr>
          <p:cxnSp>
            <p:nvCxnSpPr>
              <p:cNvPr id="11881" name="Straight Connector 118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82" name="Straight Connector 118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4" name="Group 11763"/>
            <p:cNvGrpSpPr/>
            <p:nvPr/>
          </p:nvGrpSpPr>
          <p:grpSpPr>
            <a:xfrm>
              <a:off x="757929" y="349909"/>
              <a:ext cx="64800" cy="64800"/>
              <a:chOff x="4180032" y="3419476"/>
              <a:chExt cx="64800" cy="64800"/>
            </a:xfrm>
          </p:grpSpPr>
          <p:cxnSp>
            <p:nvCxnSpPr>
              <p:cNvPr id="11879" name="Straight Connector 118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80" name="Straight Connector 118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5" name="Group 11764"/>
            <p:cNvGrpSpPr/>
            <p:nvPr/>
          </p:nvGrpSpPr>
          <p:grpSpPr>
            <a:xfrm>
              <a:off x="1434989" y="349909"/>
              <a:ext cx="64800" cy="64800"/>
              <a:chOff x="4180032" y="3419476"/>
              <a:chExt cx="64800" cy="64800"/>
            </a:xfrm>
          </p:grpSpPr>
          <p:cxnSp>
            <p:nvCxnSpPr>
              <p:cNvPr id="11877" name="Straight Connector 118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78" name="Straight Connector 118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6" name="Group 11765"/>
            <p:cNvGrpSpPr/>
            <p:nvPr/>
          </p:nvGrpSpPr>
          <p:grpSpPr>
            <a:xfrm>
              <a:off x="2382873" y="349909"/>
              <a:ext cx="64800" cy="64800"/>
              <a:chOff x="4180032" y="3419476"/>
              <a:chExt cx="64800" cy="64800"/>
            </a:xfrm>
          </p:grpSpPr>
          <p:cxnSp>
            <p:nvCxnSpPr>
              <p:cNvPr id="11875" name="Straight Connector 118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76" name="Straight Connector 118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7" name="Group 11766"/>
            <p:cNvGrpSpPr/>
            <p:nvPr/>
          </p:nvGrpSpPr>
          <p:grpSpPr>
            <a:xfrm>
              <a:off x="3466169" y="349909"/>
              <a:ext cx="64800" cy="64800"/>
              <a:chOff x="4180032" y="3419476"/>
              <a:chExt cx="64800" cy="64800"/>
            </a:xfrm>
          </p:grpSpPr>
          <p:cxnSp>
            <p:nvCxnSpPr>
              <p:cNvPr id="11873" name="Straight Connector 118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74" name="Straight Connector 118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8" name="Group 11767"/>
            <p:cNvGrpSpPr/>
            <p:nvPr/>
          </p:nvGrpSpPr>
          <p:grpSpPr>
            <a:xfrm>
              <a:off x="4143229" y="349909"/>
              <a:ext cx="64800" cy="64800"/>
              <a:chOff x="4180032" y="3419476"/>
              <a:chExt cx="64800" cy="64800"/>
            </a:xfrm>
          </p:grpSpPr>
          <p:cxnSp>
            <p:nvCxnSpPr>
              <p:cNvPr id="11871" name="Straight Connector 118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72" name="Straight Connector 118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69" name="Group 11768"/>
            <p:cNvGrpSpPr/>
            <p:nvPr/>
          </p:nvGrpSpPr>
          <p:grpSpPr>
            <a:xfrm>
              <a:off x="4549465" y="349909"/>
              <a:ext cx="64800" cy="64800"/>
              <a:chOff x="4180032" y="3419476"/>
              <a:chExt cx="64800" cy="64800"/>
            </a:xfrm>
          </p:grpSpPr>
          <p:cxnSp>
            <p:nvCxnSpPr>
              <p:cNvPr id="11869" name="Straight Connector 118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70" name="Straight Connector 118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0" name="Group 11769"/>
            <p:cNvGrpSpPr/>
            <p:nvPr/>
          </p:nvGrpSpPr>
          <p:grpSpPr>
            <a:xfrm>
              <a:off x="5226525" y="349909"/>
              <a:ext cx="64800" cy="64800"/>
              <a:chOff x="4180032" y="3419476"/>
              <a:chExt cx="64800" cy="64800"/>
            </a:xfrm>
          </p:grpSpPr>
          <p:cxnSp>
            <p:nvCxnSpPr>
              <p:cNvPr id="11867" name="Straight Connector 118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68" name="Straight Connector 118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1" name="Group 11770"/>
            <p:cNvGrpSpPr/>
            <p:nvPr/>
          </p:nvGrpSpPr>
          <p:grpSpPr>
            <a:xfrm>
              <a:off x="6309821" y="349909"/>
              <a:ext cx="64800" cy="64800"/>
              <a:chOff x="4180032" y="3419476"/>
              <a:chExt cx="64800" cy="64800"/>
            </a:xfrm>
          </p:grpSpPr>
          <p:cxnSp>
            <p:nvCxnSpPr>
              <p:cNvPr id="11865" name="Straight Connector 118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66" name="Straight Connector 118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2" name="Group 11771"/>
            <p:cNvGrpSpPr/>
            <p:nvPr/>
          </p:nvGrpSpPr>
          <p:grpSpPr>
            <a:xfrm>
              <a:off x="6986881" y="349909"/>
              <a:ext cx="64800" cy="64800"/>
              <a:chOff x="4180032" y="3419476"/>
              <a:chExt cx="64800" cy="64800"/>
            </a:xfrm>
          </p:grpSpPr>
          <p:cxnSp>
            <p:nvCxnSpPr>
              <p:cNvPr id="11863" name="Straight Connector 118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64" name="Straight Connector 118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3" name="Group 11772"/>
            <p:cNvGrpSpPr/>
            <p:nvPr/>
          </p:nvGrpSpPr>
          <p:grpSpPr>
            <a:xfrm>
              <a:off x="7663941" y="349909"/>
              <a:ext cx="64800" cy="64800"/>
              <a:chOff x="4180032" y="3419476"/>
              <a:chExt cx="64800" cy="64800"/>
            </a:xfrm>
          </p:grpSpPr>
          <p:cxnSp>
            <p:nvCxnSpPr>
              <p:cNvPr id="11861" name="Straight Connector 118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62" name="Straight Connector 118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4" name="Group 11773"/>
            <p:cNvGrpSpPr/>
            <p:nvPr/>
          </p:nvGrpSpPr>
          <p:grpSpPr>
            <a:xfrm>
              <a:off x="8341001" y="349909"/>
              <a:ext cx="64800" cy="64800"/>
              <a:chOff x="4180032" y="3419476"/>
              <a:chExt cx="64800" cy="64800"/>
            </a:xfrm>
          </p:grpSpPr>
          <p:cxnSp>
            <p:nvCxnSpPr>
              <p:cNvPr id="11859" name="Straight Connector 118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60" name="Straight Connector 118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5" name="Group 11774"/>
            <p:cNvGrpSpPr/>
            <p:nvPr/>
          </p:nvGrpSpPr>
          <p:grpSpPr>
            <a:xfrm>
              <a:off x="893341" y="349909"/>
              <a:ext cx="64800" cy="64800"/>
              <a:chOff x="4180032" y="3419476"/>
              <a:chExt cx="64800" cy="64800"/>
            </a:xfrm>
          </p:grpSpPr>
          <p:cxnSp>
            <p:nvCxnSpPr>
              <p:cNvPr id="11857" name="Straight Connector 118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58" name="Straight Connector 118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6" name="Group 11775"/>
            <p:cNvGrpSpPr/>
            <p:nvPr/>
          </p:nvGrpSpPr>
          <p:grpSpPr>
            <a:xfrm>
              <a:off x="1570401" y="349909"/>
              <a:ext cx="64800" cy="64800"/>
              <a:chOff x="4180032" y="3419476"/>
              <a:chExt cx="64800" cy="64800"/>
            </a:xfrm>
          </p:grpSpPr>
          <p:cxnSp>
            <p:nvCxnSpPr>
              <p:cNvPr id="11855" name="Straight Connector 118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56" name="Straight Connector 118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7" name="Group 11776"/>
            <p:cNvGrpSpPr/>
            <p:nvPr/>
          </p:nvGrpSpPr>
          <p:grpSpPr>
            <a:xfrm>
              <a:off x="2518285" y="349909"/>
              <a:ext cx="64800" cy="64800"/>
              <a:chOff x="4180032" y="3419476"/>
              <a:chExt cx="64800" cy="64800"/>
            </a:xfrm>
          </p:grpSpPr>
          <p:cxnSp>
            <p:nvCxnSpPr>
              <p:cNvPr id="11853" name="Straight Connector 118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54" name="Straight Connector 118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8" name="Group 11777"/>
            <p:cNvGrpSpPr/>
            <p:nvPr/>
          </p:nvGrpSpPr>
          <p:grpSpPr>
            <a:xfrm>
              <a:off x="3601581" y="349909"/>
              <a:ext cx="64800" cy="64800"/>
              <a:chOff x="4180032" y="3419476"/>
              <a:chExt cx="64800" cy="64800"/>
            </a:xfrm>
          </p:grpSpPr>
          <p:cxnSp>
            <p:nvCxnSpPr>
              <p:cNvPr id="11851" name="Straight Connector 118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52" name="Straight Connector 118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79" name="Group 11778"/>
            <p:cNvGrpSpPr/>
            <p:nvPr/>
          </p:nvGrpSpPr>
          <p:grpSpPr>
            <a:xfrm>
              <a:off x="4684877" y="349909"/>
              <a:ext cx="64800" cy="64800"/>
              <a:chOff x="4180032" y="3419476"/>
              <a:chExt cx="64800" cy="64800"/>
            </a:xfrm>
          </p:grpSpPr>
          <p:cxnSp>
            <p:nvCxnSpPr>
              <p:cNvPr id="11849" name="Straight Connector 118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50" name="Straight Connector 118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0" name="Group 11779"/>
            <p:cNvGrpSpPr/>
            <p:nvPr/>
          </p:nvGrpSpPr>
          <p:grpSpPr>
            <a:xfrm>
              <a:off x="5361937" y="349909"/>
              <a:ext cx="64800" cy="64800"/>
              <a:chOff x="4180032" y="3419476"/>
              <a:chExt cx="64800" cy="64800"/>
            </a:xfrm>
          </p:grpSpPr>
          <p:cxnSp>
            <p:nvCxnSpPr>
              <p:cNvPr id="11847" name="Straight Connector 118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48" name="Straight Connector 118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1" name="Group 11780"/>
            <p:cNvGrpSpPr/>
            <p:nvPr/>
          </p:nvGrpSpPr>
          <p:grpSpPr>
            <a:xfrm>
              <a:off x="5768173" y="349909"/>
              <a:ext cx="64800" cy="64800"/>
              <a:chOff x="4180032" y="3419476"/>
              <a:chExt cx="64800" cy="64800"/>
            </a:xfrm>
          </p:grpSpPr>
          <p:cxnSp>
            <p:nvCxnSpPr>
              <p:cNvPr id="11845" name="Straight Connector 118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46" name="Straight Connector 118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2" name="Group 11781"/>
            <p:cNvGrpSpPr/>
            <p:nvPr/>
          </p:nvGrpSpPr>
          <p:grpSpPr>
            <a:xfrm>
              <a:off x="6445233" y="349909"/>
              <a:ext cx="64800" cy="64800"/>
              <a:chOff x="4180032" y="3419476"/>
              <a:chExt cx="64800" cy="64800"/>
            </a:xfrm>
          </p:grpSpPr>
          <p:cxnSp>
            <p:nvCxnSpPr>
              <p:cNvPr id="11843" name="Straight Connector 118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44" name="Straight Connector 118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3" name="Group 11782"/>
            <p:cNvGrpSpPr/>
            <p:nvPr/>
          </p:nvGrpSpPr>
          <p:grpSpPr>
            <a:xfrm>
              <a:off x="7122293" y="349909"/>
              <a:ext cx="64800" cy="64800"/>
              <a:chOff x="4180032" y="3419476"/>
              <a:chExt cx="64800" cy="64800"/>
            </a:xfrm>
          </p:grpSpPr>
          <p:cxnSp>
            <p:nvCxnSpPr>
              <p:cNvPr id="11841" name="Straight Connector 118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42" name="Straight Connector 118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4" name="Group 11783"/>
            <p:cNvGrpSpPr/>
            <p:nvPr/>
          </p:nvGrpSpPr>
          <p:grpSpPr>
            <a:xfrm>
              <a:off x="7799353" y="349909"/>
              <a:ext cx="64800" cy="64800"/>
              <a:chOff x="4180032" y="3419476"/>
              <a:chExt cx="64800" cy="64800"/>
            </a:xfrm>
          </p:grpSpPr>
          <p:cxnSp>
            <p:nvCxnSpPr>
              <p:cNvPr id="11839" name="Straight Connector 118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40" name="Straight Connector 118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5" name="Group 11784"/>
            <p:cNvGrpSpPr/>
            <p:nvPr/>
          </p:nvGrpSpPr>
          <p:grpSpPr>
            <a:xfrm>
              <a:off x="8476413" y="349909"/>
              <a:ext cx="64800" cy="64800"/>
              <a:chOff x="4180032" y="3419476"/>
              <a:chExt cx="64800" cy="64800"/>
            </a:xfrm>
          </p:grpSpPr>
          <p:cxnSp>
            <p:nvCxnSpPr>
              <p:cNvPr id="11837" name="Straight Connector 118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38" name="Straight Connector 118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6" name="Group 11785"/>
            <p:cNvGrpSpPr/>
            <p:nvPr/>
          </p:nvGrpSpPr>
          <p:grpSpPr>
            <a:xfrm>
              <a:off x="1705813" y="349909"/>
              <a:ext cx="64800" cy="64800"/>
              <a:chOff x="4180032" y="3419476"/>
              <a:chExt cx="64800" cy="64800"/>
            </a:xfrm>
          </p:grpSpPr>
          <p:cxnSp>
            <p:nvCxnSpPr>
              <p:cNvPr id="11835" name="Straight Connector 118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36" name="Straight Connector 118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7" name="Group 11786"/>
            <p:cNvGrpSpPr/>
            <p:nvPr/>
          </p:nvGrpSpPr>
          <p:grpSpPr>
            <a:xfrm>
              <a:off x="2653697" y="349909"/>
              <a:ext cx="64800" cy="64800"/>
              <a:chOff x="4180032" y="3419476"/>
              <a:chExt cx="64800" cy="64800"/>
            </a:xfrm>
          </p:grpSpPr>
          <p:cxnSp>
            <p:nvCxnSpPr>
              <p:cNvPr id="11833" name="Straight Connector 118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34" name="Straight Connector 118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8" name="Group 11787"/>
            <p:cNvGrpSpPr/>
            <p:nvPr/>
          </p:nvGrpSpPr>
          <p:grpSpPr>
            <a:xfrm>
              <a:off x="3736993" y="349909"/>
              <a:ext cx="64800" cy="64800"/>
              <a:chOff x="4180032" y="3419476"/>
              <a:chExt cx="64800" cy="64800"/>
            </a:xfrm>
          </p:grpSpPr>
          <p:cxnSp>
            <p:nvCxnSpPr>
              <p:cNvPr id="11831" name="Straight Connector 118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32" name="Straight Connector 118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89" name="Group 11788"/>
            <p:cNvGrpSpPr/>
            <p:nvPr/>
          </p:nvGrpSpPr>
          <p:grpSpPr>
            <a:xfrm>
              <a:off x="4278641" y="349909"/>
              <a:ext cx="64800" cy="64800"/>
              <a:chOff x="4180032" y="3419476"/>
              <a:chExt cx="64800" cy="64800"/>
            </a:xfrm>
          </p:grpSpPr>
          <p:cxnSp>
            <p:nvCxnSpPr>
              <p:cNvPr id="11829" name="Straight Connector 118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30" name="Straight Connector 118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0" name="Group 11789"/>
            <p:cNvGrpSpPr/>
            <p:nvPr/>
          </p:nvGrpSpPr>
          <p:grpSpPr>
            <a:xfrm>
              <a:off x="4820289" y="349909"/>
              <a:ext cx="64800" cy="64800"/>
              <a:chOff x="4180032" y="3419476"/>
              <a:chExt cx="64800" cy="64800"/>
            </a:xfrm>
          </p:grpSpPr>
          <p:cxnSp>
            <p:nvCxnSpPr>
              <p:cNvPr id="11827" name="Straight Connector 118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28" name="Straight Connector 118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1" name="Group 11790"/>
            <p:cNvGrpSpPr/>
            <p:nvPr/>
          </p:nvGrpSpPr>
          <p:grpSpPr>
            <a:xfrm>
              <a:off x="5497349" y="349909"/>
              <a:ext cx="64800" cy="64800"/>
              <a:chOff x="4180032" y="3419476"/>
              <a:chExt cx="64800" cy="64800"/>
            </a:xfrm>
          </p:grpSpPr>
          <p:cxnSp>
            <p:nvCxnSpPr>
              <p:cNvPr id="11825" name="Straight Connector 118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26" name="Straight Connector 118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2" name="Group 11791"/>
            <p:cNvGrpSpPr/>
            <p:nvPr/>
          </p:nvGrpSpPr>
          <p:grpSpPr>
            <a:xfrm>
              <a:off x="5903585" y="349909"/>
              <a:ext cx="64800" cy="64800"/>
              <a:chOff x="4180032" y="3419476"/>
              <a:chExt cx="64800" cy="64800"/>
            </a:xfrm>
          </p:grpSpPr>
          <p:cxnSp>
            <p:nvCxnSpPr>
              <p:cNvPr id="11823" name="Straight Connector 118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24" name="Straight Connector 118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3" name="Group 11792"/>
            <p:cNvGrpSpPr/>
            <p:nvPr/>
          </p:nvGrpSpPr>
          <p:grpSpPr>
            <a:xfrm>
              <a:off x="6580645" y="349909"/>
              <a:ext cx="64800" cy="64800"/>
              <a:chOff x="4180032" y="3419476"/>
              <a:chExt cx="64800" cy="64800"/>
            </a:xfrm>
          </p:grpSpPr>
          <p:cxnSp>
            <p:nvCxnSpPr>
              <p:cNvPr id="11821" name="Straight Connector 118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22" name="Straight Connector 118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4" name="Group 11793"/>
            <p:cNvGrpSpPr/>
            <p:nvPr/>
          </p:nvGrpSpPr>
          <p:grpSpPr>
            <a:xfrm>
              <a:off x="7257705" y="349909"/>
              <a:ext cx="64800" cy="64800"/>
              <a:chOff x="4180032" y="3419476"/>
              <a:chExt cx="64800" cy="64800"/>
            </a:xfrm>
          </p:grpSpPr>
          <p:cxnSp>
            <p:nvCxnSpPr>
              <p:cNvPr id="11819" name="Straight Connector 118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20" name="Straight Connector 118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5" name="Group 11794"/>
            <p:cNvGrpSpPr/>
            <p:nvPr/>
          </p:nvGrpSpPr>
          <p:grpSpPr>
            <a:xfrm>
              <a:off x="7934765" y="349909"/>
              <a:ext cx="64800" cy="64800"/>
              <a:chOff x="4180032" y="3419476"/>
              <a:chExt cx="64800" cy="64800"/>
            </a:xfrm>
          </p:grpSpPr>
          <p:cxnSp>
            <p:nvCxnSpPr>
              <p:cNvPr id="11817" name="Straight Connector 118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18" name="Straight Connector 118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6" name="Group 11795"/>
            <p:cNvGrpSpPr/>
            <p:nvPr/>
          </p:nvGrpSpPr>
          <p:grpSpPr>
            <a:xfrm>
              <a:off x="8611825" y="349909"/>
              <a:ext cx="64800" cy="64800"/>
              <a:chOff x="4180032" y="3419476"/>
              <a:chExt cx="64800" cy="64800"/>
            </a:xfrm>
          </p:grpSpPr>
          <p:cxnSp>
            <p:nvCxnSpPr>
              <p:cNvPr id="11815" name="Straight Connector 118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16" name="Straight Connector 118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7" name="Group 11796"/>
            <p:cNvGrpSpPr/>
            <p:nvPr/>
          </p:nvGrpSpPr>
          <p:grpSpPr>
            <a:xfrm>
              <a:off x="1028753" y="349909"/>
              <a:ext cx="64800" cy="64800"/>
              <a:chOff x="4180032" y="3419476"/>
              <a:chExt cx="64800" cy="64800"/>
            </a:xfrm>
          </p:grpSpPr>
          <p:cxnSp>
            <p:nvCxnSpPr>
              <p:cNvPr id="11813" name="Straight Connector 118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14" name="Straight Connector 118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8" name="Group 11797"/>
            <p:cNvGrpSpPr/>
            <p:nvPr/>
          </p:nvGrpSpPr>
          <p:grpSpPr>
            <a:xfrm>
              <a:off x="1841225" y="349909"/>
              <a:ext cx="64800" cy="64800"/>
              <a:chOff x="4180032" y="3419476"/>
              <a:chExt cx="64800" cy="64800"/>
            </a:xfrm>
          </p:grpSpPr>
          <p:cxnSp>
            <p:nvCxnSpPr>
              <p:cNvPr id="11811" name="Straight Connector 118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12" name="Straight Connector 118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799" name="Group 11798"/>
            <p:cNvGrpSpPr/>
            <p:nvPr/>
          </p:nvGrpSpPr>
          <p:grpSpPr>
            <a:xfrm>
              <a:off x="2789109" y="349909"/>
              <a:ext cx="64800" cy="64800"/>
              <a:chOff x="4180032" y="3419476"/>
              <a:chExt cx="64800" cy="64800"/>
            </a:xfrm>
          </p:grpSpPr>
          <p:cxnSp>
            <p:nvCxnSpPr>
              <p:cNvPr id="11809" name="Straight Connector 118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10" name="Straight Connector 118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800" name="Group 11799"/>
            <p:cNvGrpSpPr/>
            <p:nvPr/>
          </p:nvGrpSpPr>
          <p:grpSpPr>
            <a:xfrm>
              <a:off x="1976637" y="349909"/>
              <a:ext cx="64800" cy="64800"/>
              <a:chOff x="4180032" y="3419476"/>
              <a:chExt cx="64800" cy="64800"/>
            </a:xfrm>
          </p:grpSpPr>
          <p:cxnSp>
            <p:nvCxnSpPr>
              <p:cNvPr id="11807" name="Straight Connector 118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08" name="Straight Connector 118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801" name="Group 11800"/>
            <p:cNvGrpSpPr/>
            <p:nvPr/>
          </p:nvGrpSpPr>
          <p:grpSpPr>
            <a:xfrm>
              <a:off x="2924521" y="349909"/>
              <a:ext cx="64800" cy="64800"/>
              <a:chOff x="4180032" y="3419476"/>
              <a:chExt cx="64800" cy="64800"/>
            </a:xfrm>
          </p:grpSpPr>
          <p:cxnSp>
            <p:nvCxnSpPr>
              <p:cNvPr id="11805" name="Straight Connector 118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06" name="Straight Connector 118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802" name="Group 11801"/>
            <p:cNvGrpSpPr/>
            <p:nvPr/>
          </p:nvGrpSpPr>
          <p:grpSpPr>
            <a:xfrm>
              <a:off x="3059933" y="349909"/>
              <a:ext cx="64800" cy="64800"/>
              <a:chOff x="4180032" y="3419476"/>
              <a:chExt cx="64800" cy="64800"/>
            </a:xfrm>
          </p:grpSpPr>
          <p:cxnSp>
            <p:nvCxnSpPr>
              <p:cNvPr id="11803" name="Straight Connector 118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04" name="Straight Connector 118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1929" name="Group 11928"/>
          <p:cNvGrpSpPr/>
          <p:nvPr/>
        </p:nvGrpSpPr>
        <p:grpSpPr>
          <a:xfrm>
            <a:off x="468924" y="1009940"/>
            <a:ext cx="11280435" cy="64800"/>
            <a:chOff x="351693" y="349909"/>
            <a:chExt cx="8460326" cy="64800"/>
          </a:xfrm>
        </p:grpSpPr>
        <p:grpSp>
          <p:nvGrpSpPr>
            <p:cNvPr id="11930" name="Group 11929"/>
            <p:cNvGrpSpPr/>
            <p:nvPr/>
          </p:nvGrpSpPr>
          <p:grpSpPr>
            <a:xfrm>
              <a:off x="351693" y="349909"/>
              <a:ext cx="64800" cy="64800"/>
              <a:chOff x="4180032" y="3419476"/>
              <a:chExt cx="64800" cy="64800"/>
            </a:xfrm>
          </p:grpSpPr>
          <p:cxnSp>
            <p:nvCxnSpPr>
              <p:cNvPr id="12117" name="Straight Connector 121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18" name="Straight Connector 121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1" name="Group 11930"/>
            <p:cNvGrpSpPr/>
            <p:nvPr/>
          </p:nvGrpSpPr>
          <p:grpSpPr>
            <a:xfrm>
              <a:off x="487105" y="349909"/>
              <a:ext cx="64800" cy="64800"/>
              <a:chOff x="4180032" y="3419476"/>
              <a:chExt cx="64800" cy="64800"/>
            </a:xfrm>
          </p:grpSpPr>
          <p:cxnSp>
            <p:nvCxnSpPr>
              <p:cNvPr id="12115" name="Straight Connector 121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16" name="Straight Connector 121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2" name="Group 11931"/>
            <p:cNvGrpSpPr/>
            <p:nvPr/>
          </p:nvGrpSpPr>
          <p:grpSpPr>
            <a:xfrm>
              <a:off x="622517" y="349909"/>
              <a:ext cx="64800" cy="64800"/>
              <a:chOff x="4180032" y="3419476"/>
              <a:chExt cx="64800" cy="64800"/>
            </a:xfrm>
          </p:grpSpPr>
          <p:cxnSp>
            <p:nvCxnSpPr>
              <p:cNvPr id="12113" name="Straight Connector 121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14" name="Straight Connector 121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3" name="Group 11932"/>
            <p:cNvGrpSpPr/>
            <p:nvPr/>
          </p:nvGrpSpPr>
          <p:grpSpPr>
            <a:xfrm>
              <a:off x="1164165" y="349909"/>
              <a:ext cx="64800" cy="64800"/>
              <a:chOff x="4180032" y="3419476"/>
              <a:chExt cx="64800" cy="64800"/>
            </a:xfrm>
          </p:grpSpPr>
          <p:cxnSp>
            <p:nvCxnSpPr>
              <p:cNvPr id="12111" name="Straight Connector 121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12" name="Straight Connector 121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4" name="Group 11933"/>
            <p:cNvGrpSpPr/>
            <p:nvPr/>
          </p:nvGrpSpPr>
          <p:grpSpPr>
            <a:xfrm>
              <a:off x="2112049" y="349909"/>
              <a:ext cx="64800" cy="64800"/>
              <a:chOff x="4180032" y="3419476"/>
              <a:chExt cx="64800" cy="64800"/>
            </a:xfrm>
          </p:grpSpPr>
          <p:cxnSp>
            <p:nvCxnSpPr>
              <p:cNvPr id="12109" name="Straight Connector 121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10" name="Straight Connector 121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5" name="Group 11934"/>
            <p:cNvGrpSpPr/>
            <p:nvPr/>
          </p:nvGrpSpPr>
          <p:grpSpPr>
            <a:xfrm>
              <a:off x="3195345" y="349909"/>
              <a:ext cx="64800" cy="64800"/>
              <a:chOff x="4180032" y="3419476"/>
              <a:chExt cx="64800" cy="64800"/>
            </a:xfrm>
          </p:grpSpPr>
          <p:cxnSp>
            <p:nvCxnSpPr>
              <p:cNvPr id="12107" name="Straight Connector 121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08" name="Straight Connector 121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6" name="Group 11935"/>
            <p:cNvGrpSpPr/>
            <p:nvPr/>
          </p:nvGrpSpPr>
          <p:grpSpPr>
            <a:xfrm>
              <a:off x="3872405" y="349909"/>
              <a:ext cx="64800" cy="64800"/>
              <a:chOff x="4180032" y="3419476"/>
              <a:chExt cx="64800" cy="64800"/>
            </a:xfrm>
          </p:grpSpPr>
          <p:cxnSp>
            <p:nvCxnSpPr>
              <p:cNvPr id="12105" name="Straight Connector 121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06" name="Straight Connector 121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7" name="Group 11936"/>
            <p:cNvGrpSpPr/>
            <p:nvPr/>
          </p:nvGrpSpPr>
          <p:grpSpPr>
            <a:xfrm>
              <a:off x="4955701" y="349909"/>
              <a:ext cx="64800" cy="64800"/>
              <a:chOff x="4180032" y="3419476"/>
              <a:chExt cx="64800" cy="64800"/>
            </a:xfrm>
          </p:grpSpPr>
          <p:cxnSp>
            <p:nvCxnSpPr>
              <p:cNvPr id="12103" name="Straight Connector 121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04" name="Straight Connector 121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8" name="Group 11937"/>
            <p:cNvGrpSpPr/>
            <p:nvPr/>
          </p:nvGrpSpPr>
          <p:grpSpPr>
            <a:xfrm>
              <a:off x="5632761" y="349909"/>
              <a:ext cx="64800" cy="64800"/>
              <a:chOff x="4180032" y="3419476"/>
              <a:chExt cx="64800" cy="64800"/>
            </a:xfrm>
          </p:grpSpPr>
          <p:cxnSp>
            <p:nvCxnSpPr>
              <p:cNvPr id="12101" name="Straight Connector 121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02" name="Straight Connector 121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39" name="Group 11938"/>
            <p:cNvGrpSpPr/>
            <p:nvPr/>
          </p:nvGrpSpPr>
          <p:grpSpPr>
            <a:xfrm>
              <a:off x="6038997" y="349909"/>
              <a:ext cx="64800" cy="64800"/>
              <a:chOff x="4180032" y="3419476"/>
              <a:chExt cx="64800" cy="64800"/>
            </a:xfrm>
          </p:grpSpPr>
          <p:cxnSp>
            <p:nvCxnSpPr>
              <p:cNvPr id="12099" name="Straight Connector 120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00" name="Straight Connector 120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0" name="Group 11939"/>
            <p:cNvGrpSpPr/>
            <p:nvPr/>
          </p:nvGrpSpPr>
          <p:grpSpPr>
            <a:xfrm>
              <a:off x="6716057" y="349909"/>
              <a:ext cx="64800" cy="64800"/>
              <a:chOff x="4180032" y="3419476"/>
              <a:chExt cx="64800" cy="64800"/>
            </a:xfrm>
          </p:grpSpPr>
          <p:cxnSp>
            <p:nvCxnSpPr>
              <p:cNvPr id="12097" name="Straight Connector 120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98" name="Straight Connector 120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1" name="Group 11940"/>
            <p:cNvGrpSpPr/>
            <p:nvPr/>
          </p:nvGrpSpPr>
          <p:grpSpPr>
            <a:xfrm>
              <a:off x="7393117" y="349909"/>
              <a:ext cx="64800" cy="64800"/>
              <a:chOff x="4180032" y="3419476"/>
              <a:chExt cx="64800" cy="64800"/>
            </a:xfrm>
          </p:grpSpPr>
          <p:cxnSp>
            <p:nvCxnSpPr>
              <p:cNvPr id="12095" name="Straight Connector 120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96" name="Straight Connector 120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2" name="Group 11941"/>
            <p:cNvGrpSpPr/>
            <p:nvPr/>
          </p:nvGrpSpPr>
          <p:grpSpPr>
            <a:xfrm>
              <a:off x="8070177" y="349909"/>
              <a:ext cx="64800" cy="64800"/>
              <a:chOff x="4180032" y="3419476"/>
              <a:chExt cx="64800" cy="64800"/>
            </a:xfrm>
          </p:grpSpPr>
          <p:cxnSp>
            <p:nvCxnSpPr>
              <p:cNvPr id="12093" name="Straight Connector 120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94" name="Straight Connector 120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3" name="Group 11942"/>
            <p:cNvGrpSpPr/>
            <p:nvPr/>
          </p:nvGrpSpPr>
          <p:grpSpPr>
            <a:xfrm>
              <a:off x="8747219" y="349909"/>
              <a:ext cx="64800" cy="64800"/>
              <a:chOff x="4180032" y="3419476"/>
              <a:chExt cx="64800" cy="64800"/>
            </a:xfrm>
          </p:grpSpPr>
          <p:cxnSp>
            <p:nvCxnSpPr>
              <p:cNvPr id="12091" name="Straight Connector 120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92" name="Straight Connector 120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4" name="Group 11943"/>
            <p:cNvGrpSpPr/>
            <p:nvPr/>
          </p:nvGrpSpPr>
          <p:grpSpPr>
            <a:xfrm>
              <a:off x="1299577" y="349909"/>
              <a:ext cx="64800" cy="64800"/>
              <a:chOff x="4180032" y="3419476"/>
              <a:chExt cx="64800" cy="64800"/>
            </a:xfrm>
          </p:grpSpPr>
          <p:cxnSp>
            <p:nvCxnSpPr>
              <p:cNvPr id="12089" name="Straight Connector 120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90" name="Straight Connector 120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5" name="Group 11944"/>
            <p:cNvGrpSpPr/>
            <p:nvPr/>
          </p:nvGrpSpPr>
          <p:grpSpPr>
            <a:xfrm>
              <a:off x="2247461" y="349909"/>
              <a:ext cx="64800" cy="64800"/>
              <a:chOff x="4180032" y="3419476"/>
              <a:chExt cx="64800" cy="64800"/>
            </a:xfrm>
          </p:grpSpPr>
          <p:cxnSp>
            <p:nvCxnSpPr>
              <p:cNvPr id="12087" name="Straight Connector 120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88" name="Straight Connector 120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6" name="Group 11945"/>
            <p:cNvGrpSpPr/>
            <p:nvPr/>
          </p:nvGrpSpPr>
          <p:grpSpPr>
            <a:xfrm>
              <a:off x="3330757" y="349909"/>
              <a:ext cx="64800" cy="64800"/>
              <a:chOff x="4180032" y="3419476"/>
              <a:chExt cx="64800" cy="64800"/>
            </a:xfrm>
          </p:grpSpPr>
          <p:cxnSp>
            <p:nvCxnSpPr>
              <p:cNvPr id="12085" name="Straight Connector 120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86" name="Straight Connector 120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7" name="Group 11946"/>
            <p:cNvGrpSpPr/>
            <p:nvPr/>
          </p:nvGrpSpPr>
          <p:grpSpPr>
            <a:xfrm>
              <a:off x="4007817" y="349909"/>
              <a:ext cx="64800" cy="64800"/>
              <a:chOff x="4180032" y="3419476"/>
              <a:chExt cx="64800" cy="64800"/>
            </a:xfrm>
          </p:grpSpPr>
          <p:cxnSp>
            <p:nvCxnSpPr>
              <p:cNvPr id="12083" name="Straight Connector 120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84" name="Straight Connector 120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8" name="Group 11947"/>
            <p:cNvGrpSpPr/>
            <p:nvPr/>
          </p:nvGrpSpPr>
          <p:grpSpPr>
            <a:xfrm>
              <a:off x="4414053" y="349909"/>
              <a:ext cx="64800" cy="64800"/>
              <a:chOff x="4180032" y="3419476"/>
              <a:chExt cx="64800" cy="64800"/>
            </a:xfrm>
          </p:grpSpPr>
          <p:cxnSp>
            <p:nvCxnSpPr>
              <p:cNvPr id="12081" name="Straight Connector 120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82" name="Straight Connector 120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49" name="Group 11948"/>
            <p:cNvGrpSpPr/>
            <p:nvPr/>
          </p:nvGrpSpPr>
          <p:grpSpPr>
            <a:xfrm>
              <a:off x="5091113" y="349909"/>
              <a:ext cx="64800" cy="64800"/>
              <a:chOff x="4180032" y="3419476"/>
              <a:chExt cx="64800" cy="64800"/>
            </a:xfrm>
          </p:grpSpPr>
          <p:cxnSp>
            <p:nvCxnSpPr>
              <p:cNvPr id="12079" name="Straight Connector 120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80" name="Straight Connector 120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0" name="Group 11949"/>
            <p:cNvGrpSpPr/>
            <p:nvPr/>
          </p:nvGrpSpPr>
          <p:grpSpPr>
            <a:xfrm>
              <a:off x="6174409" y="349909"/>
              <a:ext cx="64800" cy="64800"/>
              <a:chOff x="4180032" y="3419476"/>
              <a:chExt cx="64800" cy="64800"/>
            </a:xfrm>
          </p:grpSpPr>
          <p:cxnSp>
            <p:nvCxnSpPr>
              <p:cNvPr id="12077" name="Straight Connector 120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78" name="Straight Connector 120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1" name="Group 11950"/>
            <p:cNvGrpSpPr/>
            <p:nvPr/>
          </p:nvGrpSpPr>
          <p:grpSpPr>
            <a:xfrm>
              <a:off x="6851469" y="349909"/>
              <a:ext cx="64800" cy="64800"/>
              <a:chOff x="4180032" y="3419476"/>
              <a:chExt cx="64800" cy="64800"/>
            </a:xfrm>
          </p:grpSpPr>
          <p:cxnSp>
            <p:nvCxnSpPr>
              <p:cNvPr id="12075" name="Straight Connector 120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76" name="Straight Connector 120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2" name="Group 11951"/>
            <p:cNvGrpSpPr/>
            <p:nvPr/>
          </p:nvGrpSpPr>
          <p:grpSpPr>
            <a:xfrm>
              <a:off x="7528529" y="349909"/>
              <a:ext cx="64800" cy="64800"/>
              <a:chOff x="4180032" y="3419476"/>
              <a:chExt cx="64800" cy="64800"/>
            </a:xfrm>
          </p:grpSpPr>
          <p:cxnSp>
            <p:nvCxnSpPr>
              <p:cNvPr id="12073" name="Straight Connector 120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74" name="Straight Connector 120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3" name="Group 11952"/>
            <p:cNvGrpSpPr/>
            <p:nvPr/>
          </p:nvGrpSpPr>
          <p:grpSpPr>
            <a:xfrm>
              <a:off x="8205589" y="349909"/>
              <a:ext cx="64800" cy="64800"/>
              <a:chOff x="4180032" y="3419476"/>
              <a:chExt cx="64800" cy="64800"/>
            </a:xfrm>
          </p:grpSpPr>
          <p:cxnSp>
            <p:nvCxnSpPr>
              <p:cNvPr id="12071" name="Straight Connector 120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72" name="Straight Connector 120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4" name="Group 11953"/>
            <p:cNvGrpSpPr/>
            <p:nvPr/>
          </p:nvGrpSpPr>
          <p:grpSpPr>
            <a:xfrm>
              <a:off x="757929" y="349909"/>
              <a:ext cx="64800" cy="64800"/>
              <a:chOff x="4180032" y="3419476"/>
              <a:chExt cx="64800" cy="64800"/>
            </a:xfrm>
          </p:grpSpPr>
          <p:cxnSp>
            <p:nvCxnSpPr>
              <p:cNvPr id="12069" name="Straight Connector 120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70" name="Straight Connector 120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5" name="Group 11954"/>
            <p:cNvGrpSpPr/>
            <p:nvPr/>
          </p:nvGrpSpPr>
          <p:grpSpPr>
            <a:xfrm>
              <a:off x="1434989" y="349909"/>
              <a:ext cx="64800" cy="64800"/>
              <a:chOff x="4180032" y="3419476"/>
              <a:chExt cx="64800" cy="64800"/>
            </a:xfrm>
          </p:grpSpPr>
          <p:cxnSp>
            <p:nvCxnSpPr>
              <p:cNvPr id="12067" name="Straight Connector 120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68" name="Straight Connector 120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6" name="Group 11955"/>
            <p:cNvGrpSpPr/>
            <p:nvPr/>
          </p:nvGrpSpPr>
          <p:grpSpPr>
            <a:xfrm>
              <a:off x="2382873" y="349909"/>
              <a:ext cx="64800" cy="64800"/>
              <a:chOff x="4180032" y="3419476"/>
              <a:chExt cx="64800" cy="64800"/>
            </a:xfrm>
          </p:grpSpPr>
          <p:cxnSp>
            <p:nvCxnSpPr>
              <p:cNvPr id="12065" name="Straight Connector 120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66" name="Straight Connector 120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7" name="Group 11956"/>
            <p:cNvGrpSpPr/>
            <p:nvPr/>
          </p:nvGrpSpPr>
          <p:grpSpPr>
            <a:xfrm>
              <a:off x="3466169" y="349909"/>
              <a:ext cx="64800" cy="64800"/>
              <a:chOff x="4180032" y="3419476"/>
              <a:chExt cx="64800" cy="64800"/>
            </a:xfrm>
          </p:grpSpPr>
          <p:cxnSp>
            <p:nvCxnSpPr>
              <p:cNvPr id="12063" name="Straight Connector 120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64" name="Straight Connector 120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8" name="Group 11957"/>
            <p:cNvGrpSpPr/>
            <p:nvPr/>
          </p:nvGrpSpPr>
          <p:grpSpPr>
            <a:xfrm>
              <a:off x="4143229" y="349909"/>
              <a:ext cx="64800" cy="64800"/>
              <a:chOff x="4180032" y="3419476"/>
              <a:chExt cx="64800" cy="64800"/>
            </a:xfrm>
          </p:grpSpPr>
          <p:cxnSp>
            <p:nvCxnSpPr>
              <p:cNvPr id="12061" name="Straight Connector 120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62" name="Straight Connector 120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59" name="Group 11958"/>
            <p:cNvGrpSpPr/>
            <p:nvPr/>
          </p:nvGrpSpPr>
          <p:grpSpPr>
            <a:xfrm>
              <a:off x="4549465" y="349909"/>
              <a:ext cx="64800" cy="64800"/>
              <a:chOff x="4180032" y="3419476"/>
              <a:chExt cx="64800" cy="64800"/>
            </a:xfrm>
          </p:grpSpPr>
          <p:cxnSp>
            <p:nvCxnSpPr>
              <p:cNvPr id="12059" name="Straight Connector 120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60" name="Straight Connector 120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0" name="Group 11959"/>
            <p:cNvGrpSpPr/>
            <p:nvPr/>
          </p:nvGrpSpPr>
          <p:grpSpPr>
            <a:xfrm>
              <a:off x="5226525" y="349909"/>
              <a:ext cx="64800" cy="64800"/>
              <a:chOff x="4180032" y="3419476"/>
              <a:chExt cx="64800" cy="64800"/>
            </a:xfrm>
          </p:grpSpPr>
          <p:cxnSp>
            <p:nvCxnSpPr>
              <p:cNvPr id="12057" name="Straight Connector 120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58" name="Straight Connector 120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1" name="Group 11960"/>
            <p:cNvGrpSpPr/>
            <p:nvPr/>
          </p:nvGrpSpPr>
          <p:grpSpPr>
            <a:xfrm>
              <a:off x="6309821" y="349909"/>
              <a:ext cx="64800" cy="64800"/>
              <a:chOff x="4180032" y="3419476"/>
              <a:chExt cx="64800" cy="64800"/>
            </a:xfrm>
          </p:grpSpPr>
          <p:cxnSp>
            <p:nvCxnSpPr>
              <p:cNvPr id="12055" name="Straight Connector 120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56" name="Straight Connector 120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2" name="Group 11961"/>
            <p:cNvGrpSpPr/>
            <p:nvPr/>
          </p:nvGrpSpPr>
          <p:grpSpPr>
            <a:xfrm>
              <a:off x="6986881" y="349909"/>
              <a:ext cx="64800" cy="64800"/>
              <a:chOff x="4180032" y="3419476"/>
              <a:chExt cx="64800" cy="64800"/>
            </a:xfrm>
          </p:grpSpPr>
          <p:cxnSp>
            <p:nvCxnSpPr>
              <p:cNvPr id="12053" name="Straight Connector 120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54" name="Straight Connector 120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3" name="Group 11962"/>
            <p:cNvGrpSpPr/>
            <p:nvPr/>
          </p:nvGrpSpPr>
          <p:grpSpPr>
            <a:xfrm>
              <a:off x="7663941" y="349909"/>
              <a:ext cx="64800" cy="64800"/>
              <a:chOff x="4180032" y="3419476"/>
              <a:chExt cx="64800" cy="64800"/>
            </a:xfrm>
          </p:grpSpPr>
          <p:cxnSp>
            <p:nvCxnSpPr>
              <p:cNvPr id="12051" name="Straight Connector 120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52" name="Straight Connector 120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4" name="Group 11963"/>
            <p:cNvGrpSpPr/>
            <p:nvPr/>
          </p:nvGrpSpPr>
          <p:grpSpPr>
            <a:xfrm>
              <a:off x="8341001" y="349909"/>
              <a:ext cx="64800" cy="64800"/>
              <a:chOff x="4180032" y="3419476"/>
              <a:chExt cx="64800" cy="64800"/>
            </a:xfrm>
          </p:grpSpPr>
          <p:cxnSp>
            <p:nvCxnSpPr>
              <p:cNvPr id="12049" name="Straight Connector 120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50" name="Straight Connector 120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5" name="Group 11964"/>
            <p:cNvGrpSpPr/>
            <p:nvPr/>
          </p:nvGrpSpPr>
          <p:grpSpPr>
            <a:xfrm>
              <a:off x="893341" y="349909"/>
              <a:ext cx="64800" cy="64800"/>
              <a:chOff x="4180032" y="3419476"/>
              <a:chExt cx="64800" cy="64800"/>
            </a:xfrm>
          </p:grpSpPr>
          <p:cxnSp>
            <p:nvCxnSpPr>
              <p:cNvPr id="12047" name="Straight Connector 120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48" name="Straight Connector 120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6" name="Group 11965"/>
            <p:cNvGrpSpPr/>
            <p:nvPr/>
          </p:nvGrpSpPr>
          <p:grpSpPr>
            <a:xfrm>
              <a:off x="1570401" y="349909"/>
              <a:ext cx="64800" cy="64800"/>
              <a:chOff x="4180032" y="3419476"/>
              <a:chExt cx="64800" cy="64800"/>
            </a:xfrm>
          </p:grpSpPr>
          <p:cxnSp>
            <p:nvCxnSpPr>
              <p:cNvPr id="12045" name="Straight Connector 120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46" name="Straight Connector 120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7" name="Group 11966"/>
            <p:cNvGrpSpPr/>
            <p:nvPr/>
          </p:nvGrpSpPr>
          <p:grpSpPr>
            <a:xfrm>
              <a:off x="2518285" y="349909"/>
              <a:ext cx="64800" cy="64800"/>
              <a:chOff x="4180032" y="3419476"/>
              <a:chExt cx="64800" cy="64800"/>
            </a:xfrm>
          </p:grpSpPr>
          <p:cxnSp>
            <p:nvCxnSpPr>
              <p:cNvPr id="12043" name="Straight Connector 120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44" name="Straight Connector 120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8" name="Group 11967"/>
            <p:cNvGrpSpPr/>
            <p:nvPr/>
          </p:nvGrpSpPr>
          <p:grpSpPr>
            <a:xfrm>
              <a:off x="3601581" y="349909"/>
              <a:ext cx="64800" cy="64800"/>
              <a:chOff x="4180032" y="3419476"/>
              <a:chExt cx="64800" cy="64800"/>
            </a:xfrm>
          </p:grpSpPr>
          <p:cxnSp>
            <p:nvCxnSpPr>
              <p:cNvPr id="12041" name="Straight Connector 120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42" name="Straight Connector 120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69" name="Group 11968"/>
            <p:cNvGrpSpPr/>
            <p:nvPr/>
          </p:nvGrpSpPr>
          <p:grpSpPr>
            <a:xfrm>
              <a:off x="4684877" y="349909"/>
              <a:ext cx="64800" cy="64800"/>
              <a:chOff x="4180032" y="3419476"/>
              <a:chExt cx="64800" cy="64800"/>
            </a:xfrm>
          </p:grpSpPr>
          <p:cxnSp>
            <p:nvCxnSpPr>
              <p:cNvPr id="12039" name="Straight Connector 120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40" name="Straight Connector 120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0" name="Group 11969"/>
            <p:cNvGrpSpPr/>
            <p:nvPr/>
          </p:nvGrpSpPr>
          <p:grpSpPr>
            <a:xfrm>
              <a:off x="5361937" y="349909"/>
              <a:ext cx="64800" cy="64800"/>
              <a:chOff x="4180032" y="3419476"/>
              <a:chExt cx="64800" cy="64800"/>
            </a:xfrm>
          </p:grpSpPr>
          <p:cxnSp>
            <p:nvCxnSpPr>
              <p:cNvPr id="12037" name="Straight Connector 120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38" name="Straight Connector 120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1" name="Group 11970"/>
            <p:cNvGrpSpPr/>
            <p:nvPr/>
          </p:nvGrpSpPr>
          <p:grpSpPr>
            <a:xfrm>
              <a:off x="5768173" y="349909"/>
              <a:ext cx="64800" cy="64800"/>
              <a:chOff x="4180032" y="3419476"/>
              <a:chExt cx="64800" cy="64800"/>
            </a:xfrm>
          </p:grpSpPr>
          <p:cxnSp>
            <p:nvCxnSpPr>
              <p:cNvPr id="12035" name="Straight Connector 120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36" name="Straight Connector 120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2" name="Group 11971"/>
            <p:cNvGrpSpPr/>
            <p:nvPr/>
          </p:nvGrpSpPr>
          <p:grpSpPr>
            <a:xfrm>
              <a:off x="6445233" y="349909"/>
              <a:ext cx="64800" cy="64800"/>
              <a:chOff x="4180032" y="3419476"/>
              <a:chExt cx="64800" cy="64800"/>
            </a:xfrm>
          </p:grpSpPr>
          <p:cxnSp>
            <p:nvCxnSpPr>
              <p:cNvPr id="12033" name="Straight Connector 120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34" name="Straight Connector 120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3" name="Group 11972"/>
            <p:cNvGrpSpPr/>
            <p:nvPr/>
          </p:nvGrpSpPr>
          <p:grpSpPr>
            <a:xfrm>
              <a:off x="7122293" y="349909"/>
              <a:ext cx="64800" cy="64800"/>
              <a:chOff x="4180032" y="3419476"/>
              <a:chExt cx="64800" cy="64800"/>
            </a:xfrm>
          </p:grpSpPr>
          <p:cxnSp>
            <p:nvCxnSpPr>
              <p:cNvPr id="12031" name="Straight Connector 120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32" name="Straight Connector 120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4" name="Group 11973"/>
            <p:cNvGrpSpPr/>
            <p:nvPr/>
          </p:nvGrpSpPr>
          <p:grpSpPr>
            <a:xfrm>
              <a:off x="7799353" y="349909"/>
              <a:ext cx="64800" cy="64800"/>
              <a:chOff x="4180032" y="3419476"/>
              <a:chExt cx="64800" cy="64800"/>
            </a:xfrm>
          </p:grpSpPr>
          <p:cxnSp>
            <p:nvCxnSpPr>
              <p:cNvPr id="12029" name="Straight Connector 120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30" name="Straight Connector 120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5" name="Group 11974"/>
            <p:cNvGrpSpPr/>
            <p:nvPr/>
          </p:nvGrpSpPr>
          <p:grpSpPr>
            <a:xfrm>
              <a:off x="8476413" y="349909"/>
              <a:ext cx="64800" cy="64800"/>
              <a:chOff x="4180032" y="3419476"/>
              <a:chExt cx="64800" cy="64800"/>
            </a:xfrm>
          </p:grpSpPr>
          <p:cxnSp>
            <p:nvCxnSpPr>
              <p:cNvPr id="12027" name="Straight Connector 120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28" name="Straight Connector 120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6" name="Group 11975"/>
            <p:cNvGrpSpPr/>
            <p:nvPr/>
          </p:nvGrpSpPr>
          <p:grpSpPr>
            <a:xfrm>
              <a:off x="1705813" y="349909"/>
              <a:ext cx="64800" cy="64800"/>
              <a:chOff x="4180032" y="3419476"/>
              <a:chExt cx="64800" cy="64800"/>
            </a:xfrm>
          </p:grpSpPr>
          <p:cxnSp>
            <p:nvCxnSpPr>
              <p:cNvPr id="12025" name="Straight Connector 120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26" name="Straight Connector 120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7" name="Group 11976"/>
            <p:cNvGrpSpPr/>
            <p:nvPr/>
          </p:nvGrpSpPr>
          <p:grpSpPr>
            <a:xfrm>
              <a:off x="2653697" y="349909"/>
              <a:ext cx="64800" cy="64800"/>
              <a:chOff x="4180032" y="3419476"/>
              <a:chExt cx="64800" cy="64800"/>
            </a:xfrm>
          </p:grpSpPr>
          <p:cxnSp>
            <p:nvCxnSpPr>
              <p:cNvPr id="12023" name="Straight Connector 120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24" name="Straight Connector 120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8" name="Group 11977"/>
            <p:cNvGrpSpPr/>
            <p:nvPr/>
          </p:nvGrpSpPr>
          <p:grpSpPr>
            <a:xfrm>
              <a:off x="3736993" y="349909"/>
              <a:ext cx="64800" cy="64800"/>
              <a:chOff x="4180032" y="3419476"/>
              <a:chExt cx="64800" cy="64800"/>
            </a:xfrm>
          </p:grpSpPr>
          <p:cxnSp>
            <p:nvCxnSpPr>
              <p:cNvPr id="12021" name="Straight Connector 120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22" name="Straight Connector 120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79" name="Group 11978"/>
            <p:cNvGrpSpPr/>
            <p:nvPr/>
          </p:nvGrpSpPr>
          <p:grpSpPr>
            <a:xfrm>
              <a:off x="4278641" y="349909"/>
              <a:ext cx="64800" cy="64800"/>
              <a:chOff x="4180032" y="3419476"/>
              <a:chExt cx="64800" cy="64800"/>
            </a:xfrm>
          </p:grpSpPr>
          <p:cxnSp>
            <p:nvCxnSpPr>
              <p:cNvPr id="12019" name="Straight Connector 120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20" name="Straight Connector 120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0" name="Group 11979"/>
            <p:cNvGrpSpPr/>
            <p:nvPr/>
          </p:nvGrpSpPr>
          <p:grpSpPr>
            <a:xfrm>
              <a:off x="4820289" y="349909"/>
              <a:ext cx="64800" cy="64800"/>
              <a:chOff x="4180032" y="3419476"/>
              <a:chExt cx="64800" cy="64800"/>
            </a:xfrm>
          </p:grpSpPr>
          <p:cxnSp>
            <p:nvCxnSpPr>
              <p:cNvPr id="12017" name="Straight Connector 120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18" name="Straight Connector 120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1" name="Group 11980"/>
            <p:cNvGrpSpPr/>
            <p:nvPr/>
          </p:nvGrpSpPr>
          <p:grpSpPr>
            <a:xfrm>
              <a:off x="5497349" y="349909"/>
              <a:ext cx="64800" cy="64800"/>
              <a:chOff x="4180032" y="3419476"/>
              <a:chExt cx="64800" cy="64800"/>
            </a:xfrm>
          </p:grpSpPr>
          <p:cxnSp>
            <p:nvCxnSpPr>
              <p:cNvPr id="12015" name="Straight Connector 120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16" name="Straight Connector 120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2" name="Group 11981"/>
            <p:cNvGrpSpPr/>
            <p:nvPr/>
          </p:nvGrpSpPr>
          <p:grpSpPr>
            <a:xfrm>
              <a:off x="5903585" y="349909"/>
              <a:ext cx="64800" cy="64800"/>
              <a:chOff x="4180032" y="3419476"/>
              <a:chExt cx="64800" cy="64800"/>
            </a:xfrm>
          </p:grpSpPr>
          <p:cxnSp>
            <p:nvCxnSpPr>
              <p:cNvPr id="12013" name="Straight Connector 120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14" name="Straight Connector 120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3" name="Group 11982"/>
            <p:cNvGrpSpPr/>
            <p:nvPr/>
          </p:nvGrpSpPr>
          <p:grpSpPr>
            <a:xfrm>
              <a:off x="6580645" y="349909"/>
              <a:ext cx="64800" cy="64800"/>
              <a:chOff x="4180032" y="3419476"/>
              <a:chExt cx="64800" cy="64800"/>
            </a:xfrm>
          </p:grpSpPr>
          <p:cxnSp>
            <p:nvCxnSpPr>
              <p:cNvPr id="12011" name="Straight Connector 120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12" name="Straight Connector 120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4" name="Group 11983"/>
            <p:cNvGrpSpPr/>
            <p:nvPr/>
          </p:nvGrpSpPr>
          <p:grpSpPr>
            <a:xfrm>
              <a:off x="7257705" y="349909"/>
              <a:ext cx="64800" cy="64800"/>
              <a:chOff x="4180032" y="3419476"/>
              <a:chExt cx="64800" cy="64800"/>
            </a:xfrm>
          </p:grpSpPr>
          <p:cxnSp>
            <p:nvCxnSpPr>
              <p:cNvPr id="12009" name="Straight Connector 120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10" name="Straight Connector 120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5" name="Group 11984"/>
            <p:cNvGrpSpPr/>
            <p:nvPr/>
          </p:nvGrpSpPr>
          <p:grpSpPr>
            <a:xfrm>
              <a:off x="7934765" y="349909"/>
              <a:ext cx="64800" cy="64800"/>
              <a:chOff x="4180032" y="3419476"/>
              <a:chExt cx="64800" cy="64800"/>
            </a:xfrm>
          </p:grpSpPr>
          <p:cxnSp>
            <p:nvCxnSpPr>
              <p:cNvPr id="12007" name="Straight Connector 120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08" name="Straight Connector 120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6" name="Group 11985"/>
            <p:cNvGrpSpPr/>
            <p:nvPr/>
          </p:nvGrpSpPr>
          <p:grpSpPr>
            <a:xfrm>
              <a:off x="8611825" y="349909"/>
              <a:ext cx="64800" cy="64800"/>
              <a:chOff x="4180032" y="3419476"/>
              <a:chExt cx="64800" cy="64800"/>
            </a:xfrm>
          </p:grpSpPr>
          <p:cxnSp>
            <p:nvCxnSpPr>
              <p:cNvPr id="12005" name="Straight Connector 120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06" name="Straight Connector 120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7" name="Group 11986"/>
            <p:cNvGrpSpPr/>
            <p:nvPr/>
          </p:nvGrpSpPr>
          <p:grpSpPr>
            <a:xfrm>
              <a:off x="1028753" y="349909"/>
              <a:ext cx="64800" cy="64800"/>
              <a:chOff x="4180032" y="3419476"/>
              <a:chExt cx="64800" cy="64800"/>
            </a:xfrm>
          </p:grpSpPr>
          <p:cxnSp>
            <p:nvCxnSpPr>
              <p:cNvPr id="12003" name="Straight Connector 120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04" name="Straight Connector 120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8" name="Group 11987"/>
            <p:cNvGrpSpPr/>
            <p:nvPr/>
          </p:nvGrpSpPr>
          <p:grpSpPr>
            <a:xfrm>
              <a:off x="1841225" y="349909"/>
              <a:ext cx="64800" cy="64800"/>
              <a:chOff x="4180032" y="3419476"/>
              <a:chExt cx="64800" cy="64800"/>
            </a:xfrm>
          </p:grpSpPr>
          <p:cxnSp>
            <p:nvCxnSpPr>
              <p:cNvPr id="12001" name="Straight Connector 120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02" name="Straight Connector 120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89" name="Group 11988"/>
            <p:cNvGrpSpPr/>
            <p:nvPr/>
          </p:nvGrpSpPr>
          <p:grpSpPr>
            <a:xfrm>
              <a:off x="2789109" y="349909"/>
              <a:ext cx="64800" cy="64800"/>
              <a:chOff x="4180032" y="3419476"/>
              <a:chExt cx="64800" cy="64800"/>
            </a:xfrm>
          </p:grpSpPr>
          <p:cxnSp>
            <p:nvCxnSpPr>
              <p:cNvPr id="11999" name="Straight Connector 119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000" name="Straight Connector 119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90" name="Group 11989"/>
            <p:cNvGrpSpPr/>
            <p:nvPr/>
          </p:nvGrpSpPr>
          <p:grpSpPr>
            <a:xfrm>
              <a:off x="1976637" y="349909"/>
              <a:ext cx="64800" cy="64800"/>
              <a:chOff x="4180032" y="3419476"/>
              <a:chExt cx="64800" cy="64800"/>
            </a:xfrm>
          </p:grpSpPr>
          <p:cxnSp>
            <p:nvCxnSpPr>
              <p:cNvPr id="11997" name="Straight Connector 119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98" name="Straight Connector 119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91" name="Group 11990"/>
            <p:cNvGrpSpPr/>
            <p:nvPr/>
          </p:nvGrpSpPr>
          <p:grpSpPr>
            <a:xfrm>
              <a:off x="2924521" y="349909"/>
              <a:ext cx="64800" cy="64800"/>
              <a:chOff x="4180032" y="3419476"/>
              <a:chExt cx="64800" cy="64800"/>
            </a:xfrm>
          </p:grpSpPr>
          <p:cxnSp>
            <p:nvCxnSpPr>
              <p:cNvPr id="11995" name="Straight Connector 119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96" name="Straight Connector 119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992" name="Group 11991"/>
            <p:cNvGrpSpPr/>
            <p:nvPr/>
          </p:nvGrpSpPr>
          <p:grpSpPr>
            <a:xfrm>
              <a:off x="3059933" y="349909"/>
              <a:ext cx="64800" cy="64800"/>
              <a:chOff x="4180032" y="3419476"/>
              <a:chExt cx="64800" cy="64800"/>
            </a:xfrm>
          </p:grpSpPr>
          <p:cxnSp>
            <p:nvCxnSpPr>
              <p:cNvPr id="11993" name="Straight Connector 119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94" name="Straight Connector 119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2119" name="Group 12118"/>
          <p:cNvGrpSpPr/>
          <p:nvPr/>
        </p:nvGrpSpPr>
        <p:grpSpPr>
          <a:xfrm>
            <a:off x="468924" y="1153781"/>
            <a:ext cx="11280435" cy="64800"/>
            <a:chOff x="351693" y="349909"/>
            <a:chExt cx="8460326" cy="64800"/>
          </a:xfrm>
        </p:grpSpPr>
        <p:grpSp>
          <p:nvGrpSpPr>
            <p:cNvPr id="12120" name="Group 12119"/>
            <p:cNvGrpSpPr/>
            <p:nvPr/>
          </p:nvGrpSpPr>
          <p:grpSpPr>
            <a:xfrm>
              <a:off x="351693" y="349909"/>
              <a:ext cx="64800" cy="64800"/>
              <a:chOff x="4180032" y="3419476"/>
              <a:chExt cx="64800" cy="64800"/>
            </a:xfrm>
          </p:grpSpPr>
          <p:cxnSp>
            <p:nvCxnSpPr>
              <p:cNvPr id="12307" name="Straight Connector 123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08" name="Straight Connector 123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1" name="Group 12120"/>
            <p:cNvGrpSpPr/>
            <p:nvPr/>
          </p:nvGrpSpPr>
          <p:grpSpPr>
            <a:xfrm>
              <a:off x="487105" y="349909"/>
              <a:ext cx="64800" cy="64800"/>
              <a:chOff x="4180032" y="3419476"/>
              <a:chExt cx="64800" cy="64800"/>
            </a:xfrm>
          </p:grpSpPr>
          <p:cxnSp>
            <p:nvCxnSpPr>
              <p:cNvPr id="12305" name="Straight Connector 123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06" name="Straight Connector 123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2" name="Group 12121"/>
            <p:cNvGrpSpPr/>
            <p:nvPr/>
          </p:nvGrpSpPr>
          <p:grpSpPr>
            <a:xfrm>
              <a:off x="622517" y="349909"/>
              <a:ext cx="64800" cy="64800"/>
              <a:chOff x="4180032" y="3419476"/>
              <a:chExt cx="64800" cy="64800"/>
            </a:xfrm>
          </p:grpSpPr>
          <p:cxnSp>
            <p:nvCxnSpPr>
              <p:cNvPr id="12303" name="Straight Connector 123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04" name="Straight Connector 123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3" name="Group 12122"/>
            <p:cNvGrpSpPr/>
            <p:nvPr/>
          </p:nvGrpSpPr>
          <p:grpSpPr>
            <a:xfrm>
              <a:off x="1164165" y="349909"/>
              <a:ext cx="64800" cy="64800"/>
              <a:chOff x="4180032" y="3419476"/>
              <a:chExt cx="64800" cy="64800"/>
            </a:xfrm>
          </p:grpSpPr>
          <p:cxnSp>
            <p:nvCxnSpPr>
              <p:cNvPr id="12301" name="Straight Connector 123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02" name="Straight Connector 123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4" name="Group 12123"/>
            <p:cNvGrpSpPr/>
            <p:nvPr/>
          </p:nvGrpSpPr>
          <p:grpSpPr>
            <a:xfrm>
              <a:off x="2112049" y="349909"/>
              <a:ext cx="64800" cy="64800"/>
              <a:chOff x="4180032" y="3419476"/>
              <a:chExt cx="64800" cy="64800"/>
            </a:xfrm>
          </p:grpSpPr>
          <p:cxnSp>
            <p:nvCxnSpPr>
              <p:cNvPr id="12299" name="Straight Connector 122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00" name="Straight Connector 122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5" name="Group 12124"/>
            <p:cNvGrpSpPr/>
            <p:nvPr/>
          </p:nvGrpSpPr>
          <p:grpSpPr>
            <a:xfrm>
              <a:off x="3195345" y="349909"/>
              <a:ext cx="64800" cy="64800"/>
              <a:chOff x="4180032" y="3419476"/>
              <a:chExt cx="64800" cy="64800"/>
            </a:xfrm>
          </p:grpSpPr>
          <p:cxnSp>
            <p:nvCxnSpPr>
              <p:cNvPr id="12297" name="Straight Connector 122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98" name="Straight Connector 122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6" name="Group 12125"/>
            <p:cNvGrpSpPr/>
            <p:nvPr/>
          </p:nvGrpSpPr>
          <p:grpSpPr>
            <a:xfrm>
              <a:off x="3872405" y="349909"/>
              <a:ext cx="64800" cy="64800"/>
              <a:chOff x="4180032" y="3419476"/>
              <a:chExt cx="64800" cy="64800"/>
            </a:xfrm>
          </p:grpSpPr>
          <p:cxnSp>
            <p:nvCxnSpPr>
              <p:cNvPr id="12295" name="Straight Connector 122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96" name="Straight Connector 122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7" name="Group 12126"/>
            <p:cNvGrpSpPr/>
            <p:nvPr/>
          </p:nvGrpSpPr>
          <p:grpSpPr>
            <a:xfrm>
              <a:off x="4955701" y="349909"/>
              <a:ext cx="64800" cy="64800"/>
              <a:chOff x="4180032" y="3419476"/>
              <a:chExt cx="64800" cy="64800"/>
            </a:xfrm>
          </p:grpSpPr>
          <p:cxnSp>
            <p:nvCxnSpPr>
              <p:cNvPr id="12293" name="Straight Connector 122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94" name="Straight Connector 122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8" name="Group 12127"/>
            <p:cNvGrpSpPr/>
            <p:nvPr/>
          </p:nvGrpSpPr>
          <p:grpSpPr>
            <a:xfrm>
              <a:off x="5632761" y="349909"/>
              <a:ext cx="64800" cy="64800"/>
              <a:chOff x="4180032" y="3419476"/>
              <a:chExt cx="64800" cy="64800"/>
            </a:xfrm>
          </p:grpSpPr>
          <p:cxnSp>
            <p:nvCxnSpPr>
              <p:cNvPr id="12291" name="Straight Connector 122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92" name="Straight Connector 122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29" name="Group 12128"/>
            <p:cNvGrpSpPr/>
            <p:nvPr/>
          </p:nvGrpSpPr>
          <p:grpSpPr>
            <a:xfrm>
              <a:off x="6038997" y="349909"/>
              <a:ext cx="64800" cy="64800"/>
              <a:chOff x="4180032" y="3419476"/>
              <a:chExt cx="64800" cy="64800"/>
            </a:xfrm>
          </p:grpSpPr>
          <p:cxnSp>
            <p:nvCxnSpPr>
              <p:cNvPr id="12289" name="Straight Connector 122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90" name="Straight Connector 122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0" name="Group 12129"/>
            <p:cNvGrpSpPr/>
            <p:nvPr/>
          </p:nvGrpSpPr>
          <p:grpSpPr>
            <a:xfrm>
              <a:off x="6716057" y="349909"/>
              <a:ext cx="64800" cy="64800"/>
              <a:chOff x="4180032" y="3419476"/>
              <a:chExt cx="64800" cy="64800"/>
            </a:xfrm>
          </p:grpSpPr>
          <p:cxnSp>
            <p:nvCxnSpPr>
              <p:cNvPr id="12287" name="Straight Connector 122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88" name="Straight Connector 122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1" name="Group 12130"/>
            <p:cNvGrpSpPr/>
            <p:nvPr/>
          </p:nvGrpSpPr>
          <p:grpSpPr>
            <a:xfrm>
              <a:off x="7393117" y="349909"/>
              <a:ext cx="64800" cy="64800"/>
              <a:chOff x="4180032" y="3419476"/>
              <a:chExt cx="64800" cy="64800"/>
            </a:xfrm>
          </p:grpSpPr>
          <p:cxnSp>
            <p:nvCxnSpPr>
              <p:cNvPr id="12285" name="Straight Connector 122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86" name="Straight Connector 122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2" name="Group 12131"/>
            <p:cNvGrpSpPr/>
            <p:nvPr/>
          </p:nvGrpSpPr>
          <p:grpSpPr>
            <a:xfrm>
              <a:off x="8070177" y="349909"/>
              <a:ext cx="64800" cy="64800"/>
              <a:chOff x="4180032" y="3419476"/>
              <a:chExt cx="64800" cy="64800"/>
            </a:xfrm>
          </p:grpSpPr>
          <p:cxnSp>
            <p:nvCxnSpPr>
              <p:cNvPr id="12283" name="Straight Connector 122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84" name="Straight Connector 122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3" name="Group 12132"/>
            <p:cNvGrpSpPr/>
            <p:nvPr/>
          </p:nvGrpSpPr>
          <p:grpSpPr>
            <a:xfrm>
              <a:off x="8747219" y="349909"/>
              <a:ext cx="64800" cy="64800"/>
              <a:chOff x="4180032" y="3419476"/>
              <a:chExt cx="64800" cy="64800"/>
            </a:xfrm>
          </p:grpSpPr>
          <p:cxnSp>
            <p:nvCxnSpPr>
              <p:cNvPr id="12281" name="Straight Connector 122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82" name="Straight Connector 122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4" name="Group 12133"/>
            <p:cNvGrpSpPr/>
            <p:nvPr/>
          </p:nvGrpSpPr>
          <p:grpSpPr>
            <a:xfrm>
              <a:off x="1299577" y="349909"/>
              <a:ext cx="64800" cy="64800"/>
              <a:chOff x="4180032" y="3419476"/>
              <a:chExt cx="64800" cy="64800"/>
            </a:xfrm>
          </p:grpSpPr>
          <p:cxnSp>
            <p:nvCxnSpPr>
              <p:cNvPr id="12279" name="Straight Connector 122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80" name="Straight Connector 122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5" name="Group 12134"/>
            <p:cNvGrpSpPr/>
            <p:nvPr/>
          </p:nvGrpSpPr>
          <p:grpSpPr>
            <a:xfrm>
              <a:off x="2247461" y="349909"/>
              <a:ext cx="64800" cy="64800"/>
              <a:chOff x="4180032" y="3419476"/>
              <a:chExt cx="64800" cy="64800"/>
            </a:xfrm>
          </p:grpSpPr>
          <p:cxnSp>
            <p:nvCxnSpPr>
              <p:cNvPr id="12277" name="Straight Connector 122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78" name="Straight Connector 122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6" name="Group 12135"/>
            <p:cNvGrpSpPr/>
            <p:nvPr/>
          </p:nvGrpSpPr>
          <p:grpSpPr>
            <a:xfrm>
              <a:off x="3330757" y="349909"/>
              <a:ext cx="64800" cy="64800"/>
              <a:chOff x="4180032" y="3419476"/>
              <a:chExt cx="64800" cy="64800"/>
            </a:xfrm>
          </p:grpSpPr>
          <p:cxnSp>
            <p:nvCxnSpPr>
              <p:cNvPr id="12275" name="Straight Connector 122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76" name="Straight Connector 122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7" name="Group 12136"/>
            <p:cNvGrpSpPr/>
            <p:nvPr/>
          </p:nvGrpSpPr>
          <p:grpSpPr>
            <a:xfrm>
              <a:off x="4007817" y="349909"/>
              <a:ext cx="64800" cy="64800"/>
              <a:chOff x="4180032" y="3419476"/>
              <a:chExt cx="64800" cy="64800"/>
            </a:xfrm>
          </p:grpSpPr>
          <p:cxnSp>
            <p:nvCxnSpPr>
              <p:cNvPr id="12273" name="Straight Connector 122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74" name="Straight Connector 122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8" name="Group 12137"/>
            <p:cNvGrpSpPr/>
            <p:nvPr/>
          </p:nvGrpSpPr>
          <p:grpSpPr>
            <a:xfrm>
              <a:off x="4414053" y="349909"/>
              <a:ext cx="64800" cy="64800"/>
              <a:chOff x="4180032" y="3419476"/>
              <a:chExt cx="64800" cy="64800"/>
            </a:xfrm>
          </p:grpSpPr>
          <p:cxnSp>
            <p:nvCxnSpPr>
              <p:cNvPr id="12271" name="Straight Connector 122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72" name="Straight Connector 122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39" name="Group 12138"/>
            <p:cNvGrpSpPr/>
            <p:nvPr/>
          </p:nvGrpSpPr>
          <p:grpSpPr>
            <a:xfrm>
              <a:off x="5091113" y="349909"/>
              <a:ext cx="64800" cy="64800"/>
              <a:chOff x="4180032" y="3419476"/>
              <a:chExt cx="64800" cy="64800"/>
            </a:xfrm>
          </p:grpSpPr>
          <p:cxnSp>
            <p:nvCxnSpPr>
              <p:cNvPr id="12269" name="Straight Connector 122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70" name="Straight Connector 122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0" name="Group 12139"/>
            <p:cNvGrpSpPr/>
            <p:nvPr/>
          </p:nvGrpSpPr>
          <p:grpSpPr>
            <a:xfrm>
              <a:off x="6174409" y="349909"/>
              <a:ext cx="64800" cy="64800"/>
              <a:chOff x="4180032" y="3419476"/>
              <a:chExt cx="64800" cy="64800"/>
            </a:xfrm>
          </p:grpSpPr>
          <p:cxnSp>
            <p:nvCxnSpPr>
              <p:cNvPr id="12267" name="Straight Connector 122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68" name="Straight Connector 122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1" name="Group 12140"/>
            <p:cNvGrpSpPr/>
            <p:nvPr/>
          </p:nvGrpSpPr>
          <p:grpSpPr>
            <a:xfrm>
              <a:off x="6851469" y="349909"/>
              <a:ext cx="64800" cy="64800"/>
              <a:chOff x="4180032" y="3419476"/>
              <a:chExt cx="64800" cy="64800"/>
            </a:xfrm>
          </p:grpSpPr>
          <p:cxnSp>
            <p:nvCxnSpPr>
              <p:cNvPr id="12265" name="Straight Connector 122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66" name="Straight Connector 122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2" name="Group 12141"/>
            <p:cNvGrpSpPr/>
            <p:nvPr/>
          </p:nvGrpSpPr>
          <p:grpSpPr>
            <a:xfrm>
              <a:off x="7528529" y="349909"/>
              <a:ext cx="64800" cy="64800"/>
              <a:chOff x="4180032" y="3419476"/>
              <a:chExt cx="64800" cy="64800"/>
            </a:xfrm>
          </p:grpSpPr>
          <p:cxnSp>
            <p:nvCxnSpPr>
              <p:cNvPr id="12263" name="Straight Connector 122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64" name="Straight Connector 122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3" name="Group 12142"/>
            <p:cNvGrpSpPr/>
            <p:nvPr/>
          </p:nvGrpSpPr>
          <p:grpSpPr>
            <a:xfrm>
              <a:off x="8205589" y="349909"/>
              <a:ext cx="64800" cy="64800"/>
              <a:chOff x="4180032" y="3419476"/>
              <a:chExt cx="64800" cy="64800"/>
            </a:xfrm>
          </p:grpSpPr>
          <p:cxnSp>
            <p:nvCxnSpPr>
              <p:cNvPr id="12261" name="Straight Connector 122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62" name="Straight Connector 122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4" name="Group 12143"/>
            <p:cNvGrpSpPr/>
            <p:nvPr/>
          </p:nvGrpSpPr>
          <p:grpSpPr>
            <a:xfrm>
              <a:off x="757929" y="349909"/>
              <a:ext cx="64800" cy="64800"/>
              <a:chOff x="4180032" y="3419476"/>
              <a:chExt cx="64800" cy="64800"/>
            </a:xfrm>
          </p:grpSpPr>
          <p:cxnSp>
            <p:nvCxnSpPr>
              <p:cNvPr id="12259" name="Straight Connector 122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60" name="Straight Connector 122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5" name="Group 12144"/>
            <p:cNvGrpSpPr/>
            <p:nvPr/>
          </p:nvGrpSpPr>
          <p:grpSpPr>
            <a:xfrm>
              <a:off x="1434989" y="349909"/>
              <a:ext cx="64800" cy="64800"/>
              <a:chOff x="4180032" y="3419476"/>
              <a:chExt cx="64800" cy="64800"/>
            </a:xfrm>
          </p:grpSpPr>
          <p:cxnSp>
            <p:nvCxnSpPr>
              <p:cNvPr id="12257" name="Straight Connector 122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58" name="Straight Connector 122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6" name="Group 12145"/>
            <p:cNvGrpSpPr/>
            <p:nvPr/>
          </p:nvGrpSpPr>
          <p:grpSpPr>
            <a:xfrm>
              <a:off x="2382873" y="349909"/>
              <a:ext cx="64800" cy="64800"/>
              <a:chOff x="4180032" y="3419476"/>
              <a:chExt cx="64800" cy="64800"/>
            </a:xfrm>
          </p:grpSpPr>
          <p:cxnSp>
            <p:nvCxnSpPr>
              <p:cNvPr id="12255" name="Straight Connector 122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56" name="Straight Connector 122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7" name="Group 12146"/>
            <p:cNvGrpSpPr/>
            <p:nvPr/>
          </p:nvGrpSpPr>
          <p:grpSpPr>
            <a:xfrm>
              <a:off x="3466169" y="349909"/>
              <a:ext cx="64800" cy="64800"/>
              <a:chOff x="4180032" y="3419476"/>
              <a:chExt cx="64800" cy="64800"/>
            </a:xfrm>
          </p:grpSpPr>
          <p:cxnSp>
            <p:nvCxnSpPr>
              <p:cNvPr id="12253" name="Straight Connector 122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54" name="Straight Connector 122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8" name="Group 12147"/>
            <p:cNvGrpSpPr/>
            <p:nvPr/>
          </p:nvGrpSpPr>
          <p:grpSpPr>
            <a:xfrm>
              <a:off x="4143229" y="349909"/>
              <a:ext cx="64800" cy="64800"/>
              <a:chOff x="4180032" y="3419476"/>
              <a:chExt cx="64800" cy="64800"/>
            </a:xfrm>
          </p:grpSpPr>
          <p:cxnSp>
            <p:nvCxnSpPr>
              <p:cNvPr id="12251" name="Straight Connector 122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52" name="Straight Connector 122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49" name="Group 12148"/>
            <p:cNvGrpSpPr/>
            <p:nvPr/>
          </p:nvGrpSpPr>
          <p:grpSpPr>
            <a:xfrm>
              <a:off x="4549465" y="349909"/>
              <a:ext cx="64800" cy="64800"/>
              <a:chOff x="4180032" y="3419476"/>
              <a:chExt cx="64800" cy="64800"/>
            </a:xfrm>
          </p:grpSpPr>
          <p:cxnSp>
            <p:nvCxnSpPr>
              <p:cNvPr id="12249" name="Straight Connector 122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50" name="Straight Connector 122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0" name="Group 12149"/>
            <p:cNvGrpSpPr/>
            <p:nvPr/>
          </p:nvGrpSpPr>
          <p:grpSpPr>
            <a:xfrm>
              <a:off x="5226525" y="349909"/>
              <a:ext cx="64800" cy="64800"/>
              <a:chOff x="4180032" y="3419476"/>
              <a:chExt cx="64800" cy="64800"/>
            </a:xfrm>
          </p:grpSpPr>
          <p:cxnSp>
            <p:nvCxnSpPr>
              <p:cNvPr id="12247" name="Straight Connector 122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48" name="Straight Connector 122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1" name="Group 12150"/>
            <p:cNvGrpSpPr/>
            <p:nvPr/>
          </p:nvGrpSpPr>
          <p:grpSpPr>
            <a:xfrm>
              <a:off x="6309821" y="349909"/>
              <a:ext cx="64800" cy="64800"/>
              <a:chOff x="4180032" y="3419476"/>
              <a:chExt cx="64800" cy="64800"/>
            </a:xfrm>
          </p:grpSpPr>
          <p:cxnSp>
            <p:nvCxnSpPr>
              <p:cNvPr id="12245" name="Straight Connector 122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46" name="Straight Connector 122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2" name="Group 12151"/>
            <p:cNvGrpSpPr/>
            <p:nvPr/>
          </p:nvGrpSpPr>
          <p:grpSpPr>
            <a:xfrm>
              <a:off x="6986881" y="349909"/>
              <a:ext cx="64800" cy="64800"/>
              <a:chOff x="4180032" y="3419476"/>
              <a:chExt cx="64800" cy="64800"/>
            </a:xfrm>
          </p:grpSpPr>
          <p:cxnSp>
            <p:nvCxnSpPr>
              <p:cNvPr id="12243" name="Straight Connector 122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44" name="Straight Connector 122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3" name="Group 12152"/>
            <p:cNvGrpSpPr/>
            <p:nvPr/>
          </p:nvGrpSpPr>
          <p:grpSpPr>
            <a:xfrm>
              <a:off x="7663941" y="349909"/>
              <a:ext cx="64800" cy="64800"/>
              <a:chOff x="4180032" y="3419476"/>
              <a:chExt cx="64800" cy="64800"/>
            </a:xfrm>
          </p:grpSpPr>
          <p:cxnSp>
            <p:nvCxnSpPr>
              <p:cNvPr id="12241" name="Straight Connector 122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42" name="Straight Connector 122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4" name="Group 12153"/>
            <p:cNvGrpSpPr/>
            <p:nvPr/>
          </p:nvGrpSpPr>
          <p:grpSpPr>
            <a:xfrm>
              <a:off x="8341001" y="349909"/>
              <a:ext cx="64800" cy="64800"/>
              <a:chOff x="4180032" y="3419476"/>
              <a:chExt cx="64800" cy="64800"/>
            </a:xfrm>
          </p:grpSpPr>
          <p:cxnSp>
            <p:nvCxnSpPr>
              <p:cNvPr id="12239" name="Straight Connector 122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40" name="Straight Connector 122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5" name="Group 12154"/>
            <p:cNvGrpSpPr/>
            <p:nvPr/>
          </p:nvGrpSpPr>
          <p:grpSpPr>
            <a:xfrm>
              <a:off x="893341" y="349909"/>
              <a:ext cx="64800" cy="64800"/>
              <a:chOff x="4180032" y="3419476"/>
              <a:chExt cx="64800" cy="64800"/>
            </a:xfrm>
          </p:grpSpPr>
          <p:cxnSp>
            <p:nvCxnSpPr>
              <p:cNvPr id="12237" name="Straight Connector 122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38" name="Straight Connector 122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6" name="Group 12155"/>
            <p:cNvGrpSpPr/>
            <p:nvPr/>
          </p:nvGrpSpPr>
          <p:grpSpPr>
            <a:xfrm>
              <a:off x="1570401" y="349909"/>
              <a:ext cx="64800" cy="64800"/>
              <a:chOff x="4180032" y="3419476"/>
              <a:chExt cx="64800" cy="64800"/>
            </a:xfrm>
          </p:grpSpPr>
          <p:cxnSp>
            <p:nvCxnSpPr>
              <p:cNvPr id="12235" name="Straight Connector 122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36" name="Straight Connector 122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7" name="Group 12156"/>
            <p:cNvGrpSpPr/>
            <p:nvPr/>
          </p:nvGrpSpPr>
          <p:grpSpPr>
            <a:xfrm>
              <a:off x="2518285" y="349909"/>
              <a:ext cx="64800" cy="64800"/>
              <a:chOff x="4180032" y="3419476"/>
              <a:chExt cx="64800" cy="64800"/>
            </a:xfrm>
          </p:grpSpPr>
          <p:cxnSp>
            <p:nvCxnSpPr>
              <p:cNvPr id="12233" name="Straight Connector 122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34" name="Straight Connector 122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8" name="Group 12157"/>
            <p:cNvGrpSpPr/>
            <p:nvPr/>
          </p:nvGrpSpPr>
          <p:grpSpPr>
            <a:xfrm>
              <a:off x="3601581" y="349909"/>
              <a:ext cx="64800" cy="64800"/>
              <a:chOff x="4180032" y="3419476"/>
              <a:chExt cx="64800" cy="64800"/>
            </a:xfrm>
          </p:grpSpPr>
          <p:cxnSp>
            <p:nvCxnSpPr>
              <p:cNvPr id="12231" name="Straight Connector 122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32" name="Straight Connector 122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59" name="Group 12158"/>
            <p:cNvGrpSpPr/>
            <p:nvPr/>
          </p:nvGrpSpPr>
          <p:grpSpPr>
            <a:xfrm>
              <a:off x="4684877" y="349909"/>
              <a:ext cx="64800" cy="64800"/>
              <a:chOff x="4180032" y="3419476"/>
              <a:chExt cx="64800" cy="64800"/>
            </a:xfrm>
          </p:grpSpPr>
          <p:cxnSp>
            <p:nvCxnSpPr>
              <p:cNvPr id="12229" name="Straight Connector 122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30" name="Straight Connector 122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0" name="Group 12159"/>
            <p:cNvGrpSpPr/>
            <p:nvPr/>
          </p:nvGrpSpPr>
          <p:grpSpPr>
            <a:xfrm>
              <a:off x="5361937" y="349909"/>
              <a:ext cx="64800" cy="64800"/>
              <a:chOff x="4180032" y="3419476"/>
              <a:chExt cx="64800" cy="64800"/>
            </a:xfrm>
          </p:grpSpPr>
          <p:cxnSp>
            <p:nvCxnSpPr>
              <p:cNvPr id="12227" name="Straight Connector 122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28" name="Straight Connector 122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1" name="Group 12160"/>
            <p:cNvGrpSpPr/>
            <p:nvPr/>
          </p:nvGrpSpPr>
          <p:grpSpPr>
            <a:xfrm>
              <a:off x="5768173" y="349909"/>
              <a:ext cx="64800" cy="64800"/>
              <a:chOff x="4180032" y="3419476"/>
              <a:chExt cx="64800" cy="64800"/>
            </a:xfrm>
          </p:grpSpPr>
          <p:cxnSp>
            <p:nvCxnSpPr>
              <p:cNvPr id="12225" name="Straight Connector 122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26" name="Straight Connector 122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2" name="Group 12161"/>
            <p:cNvGrpSpPr/>
            <p:nvPr/>
          </p:nvGrpSpPr>
          <p:grpSpPr>
            <a:xfrm>
              <a:off x="6445233" y="349909"/>
              <a:ext cx="64800" cy="64800"/>
              <a:chOff x="4180032" y="3419476"/>
              <a:chExt cx="64800" cy="64800"/>
            </a:xfrm>
          </p:grpSpPr>
          <p:cxnSp>
            <p:nvCxnSpPr>
              <p:cNvPr id="12223" name="Straight Connector 122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24" name="Straight Connector 122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3" name="Group 12162"/>
            <p:cNvGrpSpPr/>
            <p:nvPr/>
          </p:nvGrpSpPr>
          <p:grpSpPr>
            <a:xfrm>
              <a:off x="7122293" y="349909"/>
              <a:ext cx="64800" cy="64800"/>
              <a:chOff x="4180032" y="3419476"/>
              <a:chExt cx="64800" cy="64800"/>
            </a:xfrm>
          </p:grpSpPr>
          <p:cxnSp>
            <p:nvCxnSpPr>
              <p:cNvPr id="12221" name="Straight Connector 122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22" name="Straight Connector 122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4" name="Group 12163"/>
            <p:cNvGrpSpPr/>
            <p:nvPr/>
          </p:nvGrpSpPr>
          <p:grpSpPr>
            <a:xfrm>
              <a:off x="7799353" y="349909"/>
              <a:ext cx="64800" cy="64800"/>
              <a:chOff x="4180032" y="3419476"/>
              <a:chExt cx="64800" cy="64800"/>
            </a:xfrm>
          </p:grpSpPr>
          <p:cxnSp>
            <p:nvCxnSpPr>
              <p:cNvPr id="12219" name="Straight Connector 122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20" name="Straight Connector 122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5" name="Group 12164"/>
            <p:cNvGrpSpPr/>
            <p:nvPr/>
          </p:nvGrpSpPr>
          <p:grpSpPr>
            <a:xfrm>
              <a:off x="8476413" y="349909"/>
              <a:ext cx="64800" cy="64800"/>
              <a:chOff x="4180032" y="3419476"/>
              <a:chExt cx="64800" cy="64800"/>
            </a:xfrm>
          </p:grpSpPr>
          <p:cxnSp>
            <p:nvCxnSpPr>
              <p:cNvPr id="12217" name="Straight Connector 122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18" name="Straight Connector 122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6" name="Group 12165"/>
            <p:cNvGrpSpPr/>
            <p:nvPr/>
          </p:nvGrpSpPr>
          <p:grpSpPr>
            <a:xfrm>
              <a:off x="1705813" y="349909"/>
              <a:ext cx="64800" cy="64800"/>
              <a:chOff x="4180032" y="3419476"/>
              <a:chExt cx="64800" cy="64800"/>
            </a:xfrm>
          </p:grpSpPr>
          <p:cxnSp>
            <p:nvCxnSpPr>
              <p:cNvPr id="12215" name="Straight Connector 122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16" name="Straight Connector 122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7" name="Group 12166"/>
            <p:cNvGrpSpPr/>
            <p:nvPr/>
          </p:nvGrpSpPr>
          <p:grpSpPr>
            <a:xfrm>
              <a:off x="2653697" y="349909"/>
              <a:ext cx="64800" cy="64800"/>
              <a:chOff x="4180032" y="3419476"/>
              <a:chExt cx="64800" cy="64800"/>
            </a:xfrm>
          </p:grpSpPr>
          <p:cxnSp>
            <p:nvCxnSpPr>
              <p:cNvPr id="12213" name="Straight Connector 122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14" name="Straight Connector 122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8" name="Group 12167"/>
            <p:cNvGrpSpPr/>
            <p:nvPr/>
          </p:nvGrpSpPr>
          <p:grpSpPr>
            <a:xfrm>
              <a:off x="3736993" y="349909"/>
              <a:ext cx="64800" cy="64800"/>
              <a:chOff x="4180032" y="3419476"/>
              <a:chExt cx="64800" cy="64800"/>
            </a:xfrm>
          </p:grpSpPr>
          <p:cxnSp>
            <p:nvCxnSpPr>
              <p:cNvPr id="12211" name="Straight Connector 122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12" name="Straight Connector 122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69" name="Group 12168"/>
            <p:cNvGrpSpPr/>
            <p:nvPr/>
          </p:nvGrpSpPr>
          <p:grpSpPr>
            <a:xfrm>
              <a:off x="4278641" y="349909"/>
              <a:ext cx="64800" cy="64800"/>
              <a:chOff x="4180032" y="3419476"/>
              <a:chExt cx="64800" cy="64800"/>
            </a:xfrm>
          </p:grpSpPr>
          <p:cxnSp>
            <p:nvCxnSpPr>
              <p:cNvPr id="12209" name="Straight Connector 122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10" name="Straight Connector 122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0" name="Group 12169"/>
            <p:cNvGrpSpPr/>
            <p:nvPr/>
          </p:nvGrpSpPr>
          <p:grpSpPr>
            <a:xfrm>
              <a:off x="4820289" y="349909"/>
              <a:ext cx="64800" cy="64800"/>
              <a:chOff x="4180032" y="3419476"/>
              <a:chExt cx="64800" cy="64800"/>
            </a:xfrm>
          </p:grpSpPr>
          <p:cxnSp>
            <p:nvCxnSpPr>
              <p:cNvPr id="12207" name="Straight Connector 122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08" name="Straight Connector 122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1" name="Group 12170"/>
            <p:cNvGrpSpPr/>
            <p:nvPr/>
          </p:nvGrpSpPr>
          <p:grpSpPr>
            <a:xfrm>
              <a:off x="5497349" y="349909"/>
              <a:ext cx="64800" cy="64800"/>
              <a:chOff x="4180032" y="3419476"/>
              <a:chExt cx="64800" cy="64800"/>
            </a:xfrm>
          </p:grpSpPr>
          <p:cxnSp>
            <p:nvCxnSpPr>
              <p:cNvPr id="12205" name="Straight Connector 122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06" name="Straight Connector 122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2" name="Group 12171"/>
            <p:cNvGrpSpPr/>
            <p:nvPr/>
          </p:nvGrpSpPr>
          <p:grpSpPr>
            <a:xfrm>
              <a:off x="5903585" y="349909"/>
              <a:ext cx="64800" cy="64800"/>
              <a:chOff x="4180032" y="3419476"/>
              <a:chExt cx="64800" cy="64800"/>
            </a:xfrm>
          </p:grpSpPr>
          <p:cxnSp>
            <p:nvCxnSpPr>
              <p:cNvPr id="12203" name="Straight Connector 122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04" name="Straight Connector 122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3" name="Group 12172"/>
            <p:cNvGrpSpPr/>
            <p:nvPr/>
          </p:nvGrpSpPr>
          <p:grpSpPr>
            <a:xfrm>
              <a:off x="6580645" y="349909"/>
              <a:ext cx="64800" cy="64800"/>
              <a:chOff x="4180032" y="3419476"/>
              <a:chExt cx="64800" cy="64800"/>
            </a:xfrm>
          </p:grpSpPr>
          <p:cxnSp>
            <p:nvCxnSpPr>
              <p:cNvPr id="12201" name="Straight Connector 122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02" name="Straight Connector 122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4" name="Group 12173"/>
            <p:cNvGrpSpPr/>
            <p:nvPr/>
          </p:nvGrpSpPr>
          <p:grpSpPr>
            <a:xfrm>
              <a:off x="7257705" y="349909"/>
              <a:ext cx="64800" cy="64800"/>
              <a:chOff x="4180032" y="3419476"/>
              <a:chExt cx="64800" cy="64800"/>
            </a:xfrm>
          </p:grpSpPr>
          <p:cxnSp>
            <p:nvCxnSpPr>
              <p:cNvPr id="12199" name="Straight Connector 121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00" name="Straight Connector 121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5" name="Group 12174"/>
            <p:cNvGrpSpPr/>
            <p:nvPr/>
          </p:nvGrpSpPr>
          <p:grpSpPr>
            <a:xfrm>
              <a:off x="7934765" y="349909"/>
              <a:ext cx="64800" cy="64800"/>
              <a:chOff x="4180032" y="3419476"/>
              <a:chExt cx="64800" cy="64800"/>
            </a:xfrm>
          </p:grpSpPr>
          <p:cxnSp>
            <p:nvCxnSpPr>
              <p:cNvPr id="12197" name="Straight Connector 121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98" name="Straight Connector 121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6" name="Group 12175"/>
            <p:cNvGrpSpPr/>
            <p:nvPr/>
          </p:nvGrpSpPr>
          <p:grpSpPr>
            <a:xfrm>
              <a:off x="8611825" y="349909"/>
              <a:ext cx="64800" cy="64800"/>
              <a:chOff x="4180032" y="3419476"/>
              <a:chExt cx="64800" cy="64800"/>
            </a:xfrm>
          </p:grpSpPr>
          <p:cxnSp>
            <p:nvCxnSpPr>
              <p:cNvPr id="12195" name="Straight Connector 121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96" name="Straight Connector 121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7" name="Group 12176"/>
            <p:cNvGrpSpPr/>
            <p:nvPr/>
          </p:nvGrpSpPr>
          <p:grpSpPr>
            <a:xfrm>
              <a:off x="1028753" y="349909"/>
              <a:ext cx="64800" cy="64800"/>
              <a:chOff x="4180032" y="3419476"/>
              <a:chExt cx="64800" cy="64800"/>
            </a:xfrm>
          </p:grpSpPr>
          <p:cxnSp>
            <p:nvCxnSpPr>
              <p:cNvPr id="12193" name="Straight Connector 121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94" name="Straight Connector 121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8" name="Group 12177"/>
            <p:cNvGrpSpPr/>
            <p:nvPr/>
          </p:nvGrpSpPr>
          <p:grpSpPr>
            <a:xfrm>
              <a:off x="1841225" y="349909"/>
              <a:ext cx="64800" cy="64800"/>
              <a:chOff x="4180032" y="3419476"/>
              <a:chExt cx="64800" cy="64800"/>
            </a:xfrm>
          </p:grpSpPr>
          <p:cxnSp>
            <p:nvCxnSpPr>
              <p:cNvPr id="12191" name="Straight Connector 121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92" name="Straight Connector 121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79" name="Group 12178"/>
            <p:cNvGrpSpPr/>
            <p:nvPr/>
          </p:nvGrpSpPr>
          <p:grpSpPr>
            <a:xfrm>
              <a:off x="2789109" y="349909"/>
              <a:ext cx="64800" cy="64800"/>
              <a:chOff x="4180032" y="3419476"/>
              <a:chExt cx="64800" cy="64800"/>
            </a:xfrm>
          </p:grpSpPr>
          <p:cxnSp>
            <p:nvCxnSpPr>
              <p:cNvPr id="12189" name="Straight Connector 121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90" name="Straight Connector 121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80" name="Group 12179"/>
            <p:cNvGrpSpPr/>
            <p:nvPr/>
          </p:nvGrpSpPr>
          <p:grpSpPr>
            <a:xfrm>
              <a:off x="1976637" y="349909"/>
              <a:ext cx="64800" cy="64800"/>
              <a:chOff x="4180032" y="3419476"/>
              <a:chExt cx="64800" cy="64800"/>
            </a:xfrm>
          </p:grpSpPr>
          <p:cxnSp>
            <p:nvCxnSpPr>
              <p:cNvPr id="12187" name="Straight Connector 121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88" name="Straight Connector 121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81" name="Group 12180"/>
            <p:cNvGrpSpPr/>
            <p:nvPr/>
          </p:nvGrpSpPr>
          <p:grpSpPr>
            <a:xfrm>
              <a:off x="2924521" y="349909"/>
              <a:ext cx="64800" cy="64800"/>
              <a:chOff x="4180032" y="3419476"/>
              <a:chExt cx="64800" cy="64800"/>
            </a:xfrm>
          </p:grpSpPr>
          <p:cxnSp>
            <p:nvCxnSpPr>
              <p:cNvPr id="12185" name="Straight Connector 121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86" name="Straight Connector 121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182" name="Group 12181"/>
            <p:cNvGrpSpPr/>
            <p:nvPr/>
          </p:nvGrpSpPr>
          <p:grpSpPr>
            <a:xfrm>
              <a:off x="3059933" y="349909"/>
              <a:ext cx="64800" cy="64800"/>
              <a:chOff x="4180032" y="3419476"/>
              <a:chExt cx="64800" cy="64800"/>
            </a:xfrm>
          </p:grpSpPr>
          <p:cxnSp>
            <p:nvCxnSpPr>
              <p:cNvPr id="12183" name="Straight Connector 121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84" name="Straight Connector 121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2309" name="Group 12308"/>
          <p:cNvGrpSpPr/>
          <p:nvPr/>
        </p:nvGrpSpPr>
        <p:grpSpPr>
          <a:xfrm>
            <a:off x="468924" y="1297622"/>
            <a:ext cx="11280435" cy="64800"/>
            <a:chOff x="351693" y="349909"/>
            <a:chExt cx="8460326" cy="64800"/>
          </a:xfrm>
        </p:grpSpPr>
        <p:grpSp>
          <p:nvGrpSpPr>
            <p:cNvPr id="12310" name="Group 12309"/>
            <p:cNvGrpSpPr/>
            <p:nvPr/>
          </p:nvGrpSpPr>
          <p:grpSpPr>
            <a:xfrm>
              <a:off x="351693" y="349909"/>
              <a:ext cx="64800" cy="64800"/>
              <a:chOff x="4180032" y="3419476"/>
              <a:chExt cx="64800" cy="64800"/>
            </a:xfrm>
          </p:grpSpPr>
          <p:cxnSp>
            <p:nvCxnSpPr>
              <p:cNvPr id="12497" name="Straight Connector 124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98" name="Straight Connector 124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1" name="Group 12310"/>
            <p:cNvGrpSpPr/>
            <p:nvPr/>
          </p:nvGrpSpPr>
          <p:grpSpPr>
            <a:xfrm>
              <a:off x="487105" y="349909"/>
              <a:ext cx="64800" cy="64800"/>
              <a:chOff x="4180032" y="3419476"/>
              <a:chExt cx="64800" cy="64800"/>
            </a:xfrm>
          </p:grpSpPr>
          <p:cxnSp>
            <p:nvCxnSpPr>
              <p:cNvPr id="12495" name="Straight Connector 124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96" name="Straight Connector 124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2" name="Group 12311"/>
            <p:cNvGrpSpPr/>
            <p:nvPr/>
          </p:nvGrpSpPr>
          <p:grpSpPr>
            <a:xfrm>
              <a:off x="622517" y="349909"/>
              <a:ext cx="64800" cy="64800"/>
              <a:chOff x="4180032" y="3419476"/>
              <a:chExt cx="64800" cy="64800"/>
            </a:xfrm>
          </p:grpSpPr>
          <p:cxnSp>
            <p:nvCxnSpPr>
              <p:cNvPr id="12493" name="Straight Connector 124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94" name="Straight Connector 124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3" name="Group 12312"/>
            <p:cNvGrpSpPr/>
            <p:nvPr/>
          </p:nvGrpSpPr>
          <p:grpSpPr>
            <a:xfrm>
              <a:off x="1164165" y="349909"/>
              <a:ext cx="64800" cy="64800"/>
              <a:chOff x="4180032" y="3419476"/>
              <a:chExt cx="64800" cy="64800"/>
            </a:xfrm>
          </p:grpSpPr>
          <p:cxnSp>
            <p:nvCxnSpPr>
              <p:cNvPr id="12491" name="Straight Connector 124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92" name="Straight Connector 124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4" name="Group 12313"/>
            <p:cNvGrpSpPr/>
            <p:nvPr/>
          </p:nvGrpSpPr>
          <p:grpSpPr>
            <a:xfrm>
              <a:off x="2112049" y="349909"/>
              <a:ext cx="64800" cy="64800"/>
              <a:chOff x="4180032" y="3419476"/>
              <a:chExt cx="64800" cy="64800"/>
            </a:xfrm>
          </p:grpSpPr>
          <p:cxnSp>
            <p:nvCxnSpPr>
              <p:cNvPr id="12489" name="Straight Connector 124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90" name="Straight Connector 124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5" name="Group 12314"/>
            <p:cNvGrpSpPr/>
            <p:nvPr/>
          </p:nvGrpSpPr>
          <p:grpSpPr>
            <a:xfrm>
              <a:off x="3195345" y="349909"/>
              <a:ext cx="64800" cy="64800"/>
              <a:chOff x="4180032" y="3419476"/>
              <a:chExt cx="64800" cy="64800"/>
            </a:xfrm>
          </p:grpSpPr>
          <p:cxnSp>
            <p:nvCxnSpPr>
              <p:cNvPr id="12487" name="Straight Connector 124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88" name="Straight Connector 124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6" name="Group 12315"/>
            <p:cNvGrpSpPr/>
            <p:nvPr/>
          </p:nvGrpSpPr>
          <p:grpSpPr>
            <a:xfrm>
              <a:off x="3872405" y="349909"/>
              <a:ext cx="64800" cy="64800"/>
              <a:chOff x="4180032" y="3419476"/>
              <a:chExt cx="64800" cy="64800"/>
            </a:xfrm>
          </p:grpSpPr>
          <p:cxnSp>
            <p:nvCxnSpPr>
              <p:cNvPr id="12485" name="Straight Connector 124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86" name="Straight Connector 124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7" name="Group 12316"/>
            <p:cNvGrpSpPr/>
            <p:nvPr/>
          </p:nvGrpSpPr>
          <p:grpSpPr>
            <a:xfrm>
              <a:off x="4955701" y="349909"/>
              <a:ext cx="64800" cy="64800"/>
              <a:chOff x="4180032" y="3419476"/>
              <a:chExt cx="64800" cy="64800"/>
            </a:xfrm>
          </p:grpSpPr>
          <p:cxnSp>
            <p:nvCxnSpPr>
              <p:cNvPr id="12483" name="Straight Connector 124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84" name="Straight Connector 124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8" name="Group 12317"/>
            <p:cNvGrpSpPr/>
            <p:nvPr/>
          </p:nvGrpSpPr>
          <p:grpSpPr>
            <a:xfrm>
              <a:off x="5632761" y="349909"/>
              <a:ext cx="64800" cy="64800"/>
              <a:chOff x="4180032" y="3419476"/>
              <a:chExt cx="64800" cy="64800"/>
            </a:xfrm>
          </p:grpSpPr>
          <p:cxnSp>
            <p:nvCxnSpPr>
              <p:cNvPr id="12481" name="Straight Connector 124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82" name="Straight Connector 124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19" name="Group 12318"/>
            <p:cNvGrpSpPr/>
            <p:nvPr/>
          </p:nvGrpSpPr>
          <p:grpSpPr>
            <a:xfrm>
              <a:off x="6038997" y="349909"/>
              <a:ext cx="64800" cy="64800"/>
              <a:chOff x="4180032" y="3419476"/>
              <a:chExt cx="64800" cy="64800"/>
            </a:xfrm>
          </p:grpSpPr>
          <p:cxnSp>
            <p:nvCxnSpPr>
              <p:cNvPr id="12479" name="Straight Connector 124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80" name="Straight Connector 124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0" name="Group 12319"/>
            <p:cNvGrpSpPr/>
            <p:nvPr/>
          </p:nvGrpSpPr>
          <p:grpSpPr>
            <a:xfrm>
              <a:off x="6716057" y="349909"/>
              <a:ext cx="64800" cy="64800"/>
              <a:chOff x="4180032" y="3419476"/>
              <a:chExt cx="64800" cy="64800"/>
            </a:xfrm>
          </p:grpSpPr>
          <p:cxnSp>
            <p:nvCxnSpPr>
              <p:cNvPr id="12477" name="Straight Connector 124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78" name="Straight Connector 124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1" name="Group 12320"/>
            <p:cNvGrpSpPr/>
            <p:nvPr/>
          </p:nvGrpSpPr>
          <p:grpSpPr>
            <a:xfrm>
              <a:off x="7393117" y="349909"/>
              <a:ext cx="64800" cy="64800"/>
              <a:chOff x="4180032" y="3419476"/>
              <a:chExt cx="64800" cy="64800"/>
            </a:xfrm>
          </p:grpSpPr>
          <p:cxnSp>
            <p:nvCxnSpPr>
              <p:cNvPr id="12475" name="Straight Connector 124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76" name="Straight Connector 124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2" name="Group 12321"/>
            <p:cNvGrpSpPr/>
            <p:nvPr/>
          </p:nvGrpSpPr>
          <p:grpSpPr>
            <a:xfrm>
              <a:off x="8070177" y="349909"/>
              <a:ext cx="64800" cy="64800"/>
              <a:chOff x="4180032" y="3419476"/>
              <a:chExt cx="64800" cy="64800"/>
            </a:xfrm>
          </p:grpSpPr>
          <p:cxnSp>
            <p:nvCxnSpPr>
              <p:cNvPr id="12473" name="Straight Connector 124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74" name="Straight Connector 124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3" name="Group 12322"/>
            <p:cNvGrpSpPr/>
            <p:nvPr/>
          </p:nvGrpSpPr>
          <p:grpSpPr>
            <a:xfrm>
              <a:off x="8747219" y="349909"/>
              <a:ext cx="64800" cy="64800"/>
              <a:chOff x="4180032" y="3419476"/>
              <a:chExt cx="64800" cy="64800"/>
            </a:xfrm>
          </p:grpSpPr>
          <p:cxnSp>
            <p:nvCxnSpPr>
              <p:cNvPr id="12471" name="Straight Connector 124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72" name="Straight Connector 124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4" name="Group 12323"/>
            <p:cNvGrpSpPr/>
            <p:nvPr/>
          </p:nvGrpSpPr>
          <p:grpSpPr>
            <a:xfrm>
              <a:off x="1299577" y="349909"/>
              <a:ext cx="64800" cy="64800"/>
              <a:chOff x="4180032" y="3419476"/>
              <a:chExt cx="64800" cy="64800"/>
            </a:xfrm>
          </p:grpSpPr>
          <p:cxnSp>
            <p:nvCxnSpPr>
              <p:cNvPr id="12469" name="Straight Connector 124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70" name="Straight Connector 124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5" name="Group 12324"/>
            <p:cNvGrpSpPr/>
            <p:nvPr/>
          </p:nvGrpSpPr>
          <p:grpSpPr>
            <a:xfrm>
              <a:off x="2247461" y="349909"/>
              <a:ext cx="64800" cy="64800"/>
              <a:chOff x="4180032" y="3419476"/>
              <a:chExt cx="64800" cy="64800"/>
            </a:xfrm>
          </p:grpSpPr>
          <p:cxnSp>
            <p:nvCxnSpPr>
              <p:cNvPr id="12467" name="Straight Connector 124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68" name="Straight Connector 124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6" name="Group 12325"/>
            <p:cNvGrpSpPr/>
            <p:nvPr/>
          </p:nvGrpSpPr>
          <p:grpSpPr>
            <a:xfrm>
              <a:off x="3330757" y="349909"/>
              <a:ext cx="64800" cy="64800"/>
              <a:chOff x="4180032" y="3419476"/>
              <a:chExt cx="64800" cy="64800"/>
            </a:xfrm>
          </p:grpSpPr>
          <p:cxnSp>
            <p:nvCxnSpPr>
              <p:cNvPr id="12465" name="Straight Connector 124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66" name="Straight Connector 124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7" name="Group 12326"/>
            <p:cNvGrpSpPr/>
            <p:nvPr/>
          </p:nvGrpSpPr>
          <p:grpSpPr>
            <a:xfrm>
              <a:off x="4007817" y="349909"/>
              <a:ext cx="64800" cy="64800"/>
              <a:chOff x="4180032" y="3419476"/>
              <a:chExt cx="64800" cy="64800"/>
            </a:xfrm>
          </p:grpSpPr>
          <p:cxnSp>
            <p:nvCxnSpPr>
              <p:cNvPr id="12463" name="Straight Connector 124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64" name="Straight Connector 124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8" name="Group 12327"/>
            <p:cNvGrpSpPr/>
            <p:nvPr/>
          </p:nvGrpSpPr>
          <p:grpSpPr>
            <a:xfrm>
              <a:off x="4414053" y="349909"/>
              <a:ext cx="64800" cy="64800"/>
              <a:chOff x="4180032" y="3419476"/>
              <a:chExt cx="64800" cy="64800"/>
            </a:xfrm>
          </p:grpSpPr>
          <p:cxnSp>
            <p:nvCxnSpPr>
              <p:cNvPr id="12461" name="Straight Connector 124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62" name="Straight Connector 124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29" name="Group 12328"/>
            <p:cNvGrpSpPr/>
            <p:nvPr/>
          </p:nvGrpSpPr>
          <p:grpSpPr>
            <a:xfrm>
              <a:off x="5091113" y="349909"/>
              <a:ext cx="64800" cy="64800"/>
              <a:chOff x="4180032" y="3419476"/>
              <a:chExt cx="64800" cy="64800"/>
            </a:xfrm>
          </p:grpSpPr>
          <p:cxnSp>
            <p:nvCxnSpPr>
              <p:cNvPr id="12459" name="Straight Connector 124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60" name="Straight Connector 124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0" name="Group 12329"/>
            <p:cNvGrpSpPr/>
            <p:nvPr/>
          </p:nvGrpSpPr>
          <p:grpSpPr>
            <a:xfrm>
              <a:off x="6174409" y="349909"/>
              <a:ext cx="64800" cy="64800"/>
              <a:chOff x="4180032" y="3419476"/>
              <a:chExt cx="64800" cy="64800"/>
            </a:xfrm>
          </p:grpSpPr>
          <p:cxnSp>
            <p:nvCxnSpPr>
              <p:cNvPr id="12457" name="Straight Connector 124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58" name="Straight Connector 124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1" name="Group 12330"/>
            <p:cNvGrpSpPr/>
            <p:nvPr/>
          </p:nvGrpSpPr>
          <p:grpSpPr>
            <a:xfrm>
              <a:off x="6851469" y="349909"/>
              <a:ext cx="64800" cy="64800"/>
              <a:chOff x="4180032" y="3419476"/>
              <a:chExt cx="64800" cy="64800"/>
            </a:xfrm>
          </p:grpSpPr>
          <p:cxnSp>
            <p:nvCxnSpPr>
              <p:cNvPr id="12455" name="Straight Connector 124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56" name="Straight Connector 124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2" name="Group 12331"/>
            <p:cNvGrpSpPr/>
            <p:nvPr/>
          </p:nvGrpSpPr>
          <p:grpSpPr>
            <a:xfrm>
              <a:off x="7528529" y="349909"/>
              <a:ext cx="64800" cy="64800"/>
              <a:chOff x="4180032" y="3419476"/>
              <a:chExt cx="64800" cy="64800"/>
            </a:xfrm>
          </p:grpSpPr>
          <p:cxnSp>
            <p:nvCxnSpPr>
              <p:cNvPr id="12453" name="Straight Connector 124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54" name="Straight Connector 124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3" name="Group 12332"/>
            <p:cNvGrpSpPr/>
            <p:nvPr/>
          </p:nvGrpSpPr>
          <p:grpSpPr>
            <a:xfrm>
              <a:off x="8205589" y="349909"/>
              <a:ext cx="64800" cy="64800"/>
              <a:chOff x="4180032" y="3419476"/>
              <a:chExt cx="64800" cy="64800"/>
            </a:xfrm>
          </p:grpSpPr>
          <p:cxnSp>
            <p:nvCxnSpPr>
              <p:cNvPr id="12451" name="Straight Connector 124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52" name="Straight Connector 124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4" name="Group 12333"/>
            <p:cNvGrpSpPr/>
            <p:nvPr/>
          </p:nvGrpSpPr>
          <p:grpSpPr>
            <a:xfrm>
              <a:off x="757929" y="349909"/>
              <a:ext cx="64800" cy="64800"/>
              <a:chOff x="4180032" y="3419476"/>
              <a:chExt cx="64800" cy="64800"/>
            </a:xfrm>
          </p:grpSpPr>
          <p:cxnSp>
            <p:nvCxnSpPr>
              <p:cNvPr id="12449" name="Straight Connector 124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50" name="Straight Connector 124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5" name="Group 12334"/>
            <p:cNvGrpSpPr/>
            <p:nvPr/>
          </p:nvGrpSpPr>
          <p:grpSpPr>
            <a:xfrm>
              <a:off x="1434989" y="349909"/>
              <a:ext cx="64800" cy="64800"/>
              <a:chOff x="4180032" y="3419476"/>
              <a:chExt cx="64800" cy="64800"/>
            </a:xfrm>
          </p:grpSpPr>
          <p:cxnSp>
            <p:nvCxnSpPr>
              <p:cNvPr id="12447" name="Straight Connector 124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48" name="Straight Connector 124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6" name="Group 12335"/>
            <p:cNvGrpSpPr/>
            <p:nvPr/>
          </p:nvGrpSpPr>
          <p:grpSpPr>
            <a:xfrm>
              <a:off x="2382873" y="349909"/>
              <a:ext cx="64800" cy="64800"/>
              <a:chOff x="4180032" y="3419476"/>
              <a:chExt cx="64800" cy="64800"/>
            </a:xfrm>
          </p:grpSpPr>
          <p:cxnSp>
            <p:nvCxnSpPr>
              <p:cNvPr id="12445" name="Straight Connector 124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46" name="Straight Connector 124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7" name="Group 12336"/>
            <p:cNvGrpSpPr/>
            <p:nvPr/>
          </p:nvGrpSpPr>
          <p:grpSpPr>
            <a:xfrm>
              <a:off x="3466169" y="349909"/>
              <a:ext cx="64800" cy="64800"/>
              <a:chOff x="4180032" y="3419476"/>
              <a:chExt cx="64800" cy="64800"/>
            </a:xfrm>
          </p:grpSpPr>
          <p:cxnSp>
            <p:nvCxnSpPr>
              <p:cNvPr id="12443" name="Straight Connector 124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44" name="Straight Connector 124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8" name="Group 12337"/>
            <p:cNvGrpSpPr/>
            <p:nvPr/>
          </p:nvGrpSpPr>
          <p:grpSpPr>
            <a:xfrm>
              <a:off x="4143229" y="349909"/>
              <a:ext cx="64800" cy="64800"/>
              <a:chOff x="4180032" y="3419476"/>
              <a:chExt cx="64800" cy="64800"/>
            </a:xfrm>
          </p:grpSpPr>
          <p:cxnSp>
            <p:nvCxnSpPr>
              <p:cNvPr id="12441" name="Straight Connector 124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42" name="Straight Connector 124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39" name="Group 12338"/>
            <p:cNvGrpSpPr/>
            <p:nvPr/>
          </p:nvGrpSpPr>
          <p:grpSpPr>
            <a:xfrm>
              <a:off x="4549465" y="349909"/>
              <a:ext cx="64800" cy="64800"/>
              <a:chOff x="4180032" y="3419476"/>
              <a:chExt cx="64800" cy="64800"/>
            </a:xfrm>
          </p:grpSpPr>
          <p:cxnSp>
            <p:nvCxnSpPr>
              <p:cNvPr id="12439" name="Straight Connector 124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40" name="Straight Connector 124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0" name="Group 12339"/>
            <p:cNvGrpSpPr/>
            <p:nvPr/>
          </p:nvGrpSpPr>
          <p:grpSpPr>
            <a:xfrm>
              <a:off x="5226525" y="349909"/>
              <a:ext cx="64800" cy="64800"/>
              <a:chOff x="4180032" y="3419476"/>
              <a:chExt cx="64800" cy="64800"/>
            </a:xfrm>
          </p:grpSpPr>
          <p:cxnSp>
            <p:nvCxnSpPr>
              <p:cNvPr id="12437" name="Straight Connector 124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38" name="Straight Connector 124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1" name="Group 12340"/>
            <p:cNvGrpSpPr/>
            <p:nvPr/>
          </p:nvGrpSpPr>
          <p:grpSpPr>
            <a:xfrm>
              <a:off x="6309821" y="349909"/>
              <a:ext cx="64800" cy="64800"/>
              <a:chOff x="4180032" y="3419476"/>
              <a:chExt cx="64800" cy="64800"/>
            </a:xfrm>
          </p:grpSpPr>
          <p:cxnSp>
            <p:nvCxnSpPr>
              <p:cNvPr id="12435" name="Straight Connector 124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36" name="Straight Connector 124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2" name="Group 12341"/>
            <p:cNvGrpSpPr/>
            <p:nvPr/>
          </p:nvGrpSpPr>
          <p:grpSpPr>
            <a:xfrm>
              <a:off x="6986881" y="349909"/>
              <a:ext cx="64800" cy="64800"/>
              <a:chOff x="4180032" y="3419476"/>
              <a:chExt cx="64800" cy="64800"/>
            </a:xfrm>
          </p:grpSpPr>
          <p:cxnSp>
            <p:nvCxnSpPr>
              <p:cNvPr id="12433" name="Straight Connector 124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34" name="Straight Connector 124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3" name="Group 12342"/>
            <p:cNvGrpSpPr/>
            <p:nvPr/>
          </p:nvGrpSpPr>
          <p:grpSpPr>
            <a:xfrm>
              <a:off x="7663941" y="349909"/>
              <a:ext cx="64800" cy="64800"/>
              <a:chOff x="4180032" y="3419476"/>
              <a:chExt cx="64800" cy="64800"/>
            </a:xfrm>
          </p:grpSpPr>
          <p:cxnSp>
            <p:nvCxnSpPr>
              <p:cNvPr id="12431" name="Straight Connector 124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32" name="Straight Connector 124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4" name="Group 12343"/>
            <p:cNvGrpSpPr/>
            <p:nvPr/>
          </p:nvGrpSpPr>
          <p:grpSpPr>
            <a:xfrm>
              <a:off x="8341001" y="349909"/>
              <a:ext cx="64800" cy="64800"/>
              <a:chOff x="4180032" y="3419476"/>
              <a:chExt cx="64800" cy="64800"/>
            </a:xfrm>
          </p:grpSpPr>
          <p:cxnSp>
            <p:nvCxnSpPr>
              <p:cNvPr id="12429" name="Straight Connector 124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30" name="Straight Connector 124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5" name="Group 12344"/>
            <p:cNvGrpSpPr/>
            <p:nvPr/>
          </p:nvGrpSpPr>
          <p:grpSpPr>
            <a:xfrm>
              <a:off x="893341" y="349909"/>
              <a:ext cx="64800" cy="64800"/>
              <a:chOff x="4180032" y="3419476"/>
              <a:chExt cx="64800" cy="64800"/>
            </a:xfrm>
          </p:grpSpPr>
          <p:cxnSp>
            <p:nvCxnSpPr>
              <p:cNvPr id="12427" name="Straight Connector 124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28" name="Straight Connector 124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6" name="Group 12345"/>
            <p:cNvGrpSpPr/>
            <p:nvPr/>
          </p:nvGrpSpPr>
          <p:grpSpPr>
            <a:xfrm>
              <a:off x="1570401" y="349909"/>
              <a:ext cx="64800" cy="64800"/>
              <a:chOff x="4180032" y="3419476"/>
              <a:chExt cx="64800" cy="64800"/>
            </a:xfrm>
          </p:grpSpPr>
          <p:cxnSp>
            <p:nvCxnSpPr>
              <p:cNvPr id="12425" name="Straight Connector 124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26" name="Straight Connector 124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7" name="Group 12346"/>
            <p:cNvGrpSpPr/>
            <p:nvPr/>
          </p:nvGrpSpPr>
          <p:grpSpPr>
            <a:xfrm>
              <a:off x="2518285" y="349909"/>
              <a:ext cx="64800" cy="64800"/>
              <a:chOff x="4180032" y="3419476"/>
              <a:chExt cx="64800" cy="64800"/>
            </a:xfrm>
          </p:grpSpPr>
          <p:cxnSp>
            <p:nvCxnSpPr>
              <p:cNvPr id="12423" name="Straight Connector 124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24" name="Straight Connector 124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8" name="Group 12347"/>
            <p:cNvGrpSpPr/>
            <p:nvPr/>
          </p:nvGrpSpPr>
          <p:grpSpPr>
            <a:xfrm>
              <a:off x="3601581" y="349909"/>
              <a:ext cx="64800" cy="64800"/>
              <a:chOff x="4180032" y="3419476"/>
              <a:chExt cx="64800" cy="64800"/>
            </a:xfrm>
          </p:grpSpPr>
          <p:cxnSp>
            <p:nvCxnSpPr>
              <p:cNvPr id="12421" name="Straight Connector 124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22" name="Straight Connector 124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49" name="Group 12348"/>
            <p:cNvGrpSpPr/>
            <p:nvPr/>
          </p:nvGrpSpPr>
          <p:grpSpPr>
            <a:xfrm>
              <a:off x="4684877" y="349909"/>
              <a:ext cx="64800" cy="64800"/>
              <a:chOff x="4180032" y="3419476"/>
              <a:chExt cx="64800" cy="64800"/>
            </a:xfrm>
          </p:grpSpPr>
          <p:cxnSp>
            <p:nvCxnSpPr>
              <p:cNvPr id="12419" name="Straight Connector 124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20" name="Straight Connector 124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0" name="Group 12349"/>
            <p:cNvGrpSpPr/>
            <p:nvPr/>
          </p:nvGrpSpPr>
          <p:grpSpPr>
            <a:xfrm>
              <a:off x="5361937" y="349909"/>
              <a:ext cx="64800" cy="64800"/>
              <a:chOff x="4180032" y="3419476"/>
              <a:chExt cx="64800" cy="64800"/>
            </a:xfrm>
          </p:grpSpPr>
          <p:cxnSp>
            <p:nvCxnSpPr>
              <p:cNvPr id="12417" name="Straight Connector 124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18" name="Straight Connector 124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1" name="Group 12350"/>
            <p:cNvGrpSpPr/>
            <p:nvPr/>
          </p:nvGrpSpPr>
          <p:grpSpPr>
            <a:xfrm>
              <a:off x="5768173" y="349909"/>
              <a:ext cx="64800" cy="64800"/>
              <a:chOff x="4180032" y="3419476"/>
              <a:chExt cx="64800" cy="64800"/>
            </a:xfrm>
          </p:grpSpPr>
          <p:cxnSp>
            <p:nvCxnSpPr>
              <p:cNvPr id="12415" name="Straight Connector 124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16" name="Straight Connector 124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2" name="Group 12351"/>
            <p:cNvGrpSpPr/>
            <p:nvPr/>
          </p:nvGrpSpPr>
          <p:grpSpPr>
            <a:xfrm>
              <a:off x="6445233" y="349909"/>
              <a:ext cx="64800" cy="64800"/>
              <a:chOff x="4180032" y="3419476"/>
              <a:chExt cx="64800" cy="64800"/>
            </a:xfrm>
          </p:grpSpPr>
          <p:cxnSp>
            <p:nvCxnSpPr>
              <p:cNvPr id="12413" name="Straight Connector 124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14" name="Straight Connector 124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3" name="Group 12352"/>
            <p:cNvGrpSpPr/>
            <p:nvPr/>
          </p:nvGrpSpPr>
          <p:grpSpPr>
            <a:xfrm>
              <a:off x="7122293" y="349909"/>
              <a:ext cx="64800" cy="64800"/>
              <a:chOff x="4180032" y="3419476"/>
              <a:chExt cx="64800" cy="64800"/>
            </a:xfrm>
          </p:grpSpPr>
          <p:cxnSp>
            <p:nvCxnSpPr>
              <p:cNvPr id="12411" name="Straight Connector 124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12" name="Straight Connector 124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4" name="Group 12353"/>
            <p:cNvGrpSpPr/>
            <p:nvPr/>
          </p:nvGrpSpPr>
          <p:grpSpPr>
            <a:xfrm>
              <a:off x="7799353" y="349909"/>
              <a:ext cx="64800" cy="64800"/>
              <a:chOff x="4180032" y="3419476"/>
              <a:chExt cx="64800" cy="64800"/>
            </a:xfrm>
          </p:grpSpPr>
          <p:cxnSp>
            <p:nvCxnSpPr>
              <p:cNvPr id="12409" name="Straight Connector 124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10" name="Straight Connector 124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5" name="Group 12354"/>
            <p:cNvGrpSpPr/>
            <p:nvPr/>
          </p:nvGrpSpPr>
          <p:grpSpPr>
            <a:xfrm>
              <a:off x="8476413" y="349909"/>
              <a:ext cx="64800" cy="64800"/>
              <a:chOff x="4180032" y="3419476"/>
              <a:chExt cx="64800" cy="64800"/>
            </a:xfrm>
          </p:grpSpPr>
          <p:cxnSp>
            <p:nvCxnSpPr>
              <p:cNvPr id="12407" name="Straight Connector 124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08" name="Straight Connector 124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6" name="Group 12355"/>
            <p:cNvGrpSpPr/>
            <p:nvPr/>
          </p:nvGrpSpPr>
          <p:grpSpPr>
            <a:xfrm>
              <a:off x="1705813" y="349909"/>
              <a:ext cx="64800" cy="64800"/>
              <a:chOff x="4180032" y="3419476"/>
              <a:chExt cx="64800" cy="64800"/>
            </a:xfrm>
          </p:grpSpPr>
          <p:cxnSp>
            <p:nvCxnSpPr>
              <p:cNvPr id="12405" name="Straight Connector 124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06" name="Straight Connector 124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7" name="Group 12356"/>
            <p:cNvGrpSpPr/>
            <p:nvPr/>
          </p:nvGrpSpPr>
          <p:grpSpPr>
            <a:xfrm>
              <a:off x="2653697" y="349909"/>
              <a:ext cx="64800" cy="64800"/>
              <a:chOff x="4180032" y="3419476"/>
              <a:chExt cx="64800" cy="64800"/>
            </a:xfrm>
          </p:grpSpPr>
          <p:cxnSp>
            <p:nvCxnSpPr>
              <p:cNvPr id="12403" name="Straight Connector 124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04" name="Straight Connector 124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8" name="Group 12357"/>
            <p:cNvGrpSpPr/>
            <p:nvPr/>
          </p:nvGrpSpPr>
          <p:grpSpPr>
            <a:xfrm>
              <a:off x="3736993" y="349909"/>
              <a:ext cx="64800" cy="64800"/>
              <a:chOff x="4180032" y="3419476"/>
              <a:chExt cx="64800" cy="64800"/>
            </a:xfrm>
          </p:grpSpPr>
          <p:cxnSp>
            <p:nvCxnSpPr>
              <p:cNvPr id="12401" name="Straight Connector 124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02" name="Straight Connector 124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59" name="Group 12358"/>
            <p:cNvGrpSpPr/>
            <p:nvPr/>
          </p:nvGrpSpPr>
          <p:grpSpPr>
            <a:xfrm>
              <a:off x="4278641" y="349909"/>
              <a:ext cx="64800" cy="64800"/>
              <a:chOff x="4180032" y="3419476"/>
              <a:chExt cx="64800" cy="64800"/>
            </a:xfrm>
          </p:grpSpPr>
          <p:cxnSp>
            <p:nvCxnSpPr>
              <p:cNvPr id="12399" name="Straight Connector 123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00" name="Straight Connector 123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0" name="Group 12359"/>
            <p:cNvGrpSpPr/>
            <p:nvPr/>
          </p:nvGrpSpPr>
          <p:grpSpPr>
            <a:xfrm>
              <a:off x="4820289" y="349909"/>
              <a:ext cx="64800" cy="64800"/>
              <a:chOff x="4180032" y="3419476"/>
              <a:chExt cx="64800" cy="64800"/>
            </a:xfrm>
          </p:grpSpPr>
          <p:cxnSp>
            <p:nvCxnSpPr>
              <p:cNvPr id="12397" name="Straight Connector 123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98" name="Straight Connector 123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1" name="Group 12360"/>
            <p:cNvGrpSpPr/>
            <p:nvPr/>
          </p:nvGrpSpPr>
          <p:grpSpPr>
            <a:xfrm>
              <a:off x="5497349" y="349909"/>
              <a:ext cx="64800" cy="64800"/>
              <a:chOff x="4180032" y="3419476"/>
              <a:chExt cx="64800" cy="64800"/>
            </a:xfrm>
          </p:grpSpPr>
          <p:cxnSp>
            <p:nvCxnSpPr>
              <p:cNvPr id="12395" name="Straight Connector 123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96" name="Straight Connector 123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2" name="Group 12361"/>
            <p:cNvGrpSpPr/>
            <p:nvPr/>
          </p:nvGrpSpPr>
          <p:grpSpPr>
            <a:xfrm>
              <a:off x="5903585" y="349909"/>
              <a:ext cx="64800" cy="64800"/>
              <a:chOff x="4180032" y="3419476"/>
              <a:chExt cx="64800" cy="64800"/>
            </a:xfrm>
          </p:grpSpPr>
          <p:cxnSp>
            <p:nvCxnSpPr>
              <p:cNvPr id="12393" name="Straight Connector 123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94" name="Straight Connector 123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3" name="Group 12362"/>
            <p:cNvGrpSpPr/>
            <p:nvPr/>
          </p:nvGrpSpPr>
          <p:grpSpPr>
            <a:xfrm>
              <a:off x="6580645" y="349909"/>
              <a:ext cx="64800" cy="64800"/>
              <a:chOff x="4180032" y="3419476"/>
              <a:chExt cx="64800" cy="64800"/>
            </a:xfrm>
          </p:grpSpPr>
          <p:cxnSp>
            <p:nvCxnSpPr>
              <p:cNvPr id="12391" name="Straight Connector 123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92" name="Straight Connector 123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4" name="Group 12363"/>
            <p:cNvGrpSpPr/>
            <p:nvPr/>
          </p:nvGrpSpPr>
          <p:grpSpPr>
            <a:xfrm>
              <a:off x="7257705" y="349909"/>
              <a:ext cx="64800" cy="64800"/>
              <a:chOff x="4180032" y="3419476"/>
              <a:chExt cx="64800" cy="64800"/>
            </a:xfrm>
          </p:grpSpPr>
          <p:cxnSp>
            <p:nvCxnSpPr>
              <p:cNvPr id="12389" name="Straight Connector 123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90" name="Straight Connector 123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5" name="Group 12364"/>
            <p:cNvGrpSpPr/>
            <p:nvPr/>
          </p:nvGrpSpPr>
          <p:grpSpPr>
            <a:xfrm>
              <a:off x="7934765" y="349909"/>
              <a:ext cx="64800" cy="64800"/>
              <a:chOff x="4180032" y="3419476"/>
              <a:chExt cx="64800" cy="64800"/>
            </a:xfrm>
          </p:grpSpPr>
          <p:cxnSp>
            <p:nvCxnSpPr>
              <p:cNvPr id="12387" name="Straight Connector 123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88" name="Straight Connector 123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6" name="Group 12365"/>
            <p:cNvGrpSpPr/>
            <p:nvPr/>
          </p:nvGrpSpPr>
          <p:grpSpPr>
            <a:xfrm>
              <a:off x="8611825" y="349909"/>
              <a:ext cx="64800" cy="64800"/>
              <a:chOff x="4180032" y="3419476"/>
              <a:chExt cx="64800" cy="64800"/>
            </a:xfrm>
          </p:grpSpPr>
          <p:cxnSp>
            <p:nvCxnSpPr>
              <p:cNvPr id="12385" name="Straight Connector 123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86" name="Straight Connector 123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7" name="Group 12366"/>
            <p:cNvGrpSpPr/>
            <p:nvPr/>
          </p:nvGrpSpPr>
          <p:grpSpPr>
            <a:xfrm>
              <a:off x="1028753" y="349909"/>
              <a:ext cx="64800" cy="64800"/>
              <a:chOff x="4180032" y="3419476"/>
              <a:chExt cx="64800" cy="64800"/>
            </a:xfrm>
          </p:grpSpPr>
          <p:cxnSp>
            <p:nvCxnSpPr>
              <p:cNvPr id="12383" name="Straight Connector 123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84" name="Straight Connector 123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8" name="Group 12367"/>
            <p:cNvGrpSpPr/>
            <p:nvPr/>
          </p:nvGrpSpPr>
          <p:grpSpPr>
            <a:xfrm>
              <a:off x="1841225" y="349909"/>
              <a:ext cx="64800" cy="64800"/>
              <a:chOff x="4180032" y="3419476"/>
              <a:chExt cx="64800" cy="64800"/>
            </a:xfrm>
          </p:grpSpPr>
          <p:cxnSp>
            <p:nvCxnSpPr>
              <p:cNvPr id="12381" name="Straight Connector 123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82" name="Straight Connector 123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69" name="Group 12368"/>
            <p:cNvGrpSpPr/>
            <p:nvPr/>
          </p:nvGrpSpPr>
          <p:grpSpPr>
            <a:xfrm>
              <a:off x="2789109" y="349909"/>
              <a:ext cx="64800" cy="64800"/>
              <a:chOff x="4180032" y="3419476"/>
              <a:chExt cx="64800" cy="64800"/>
            </a:xfrm>
          </p:grpSpPr>
          <p:cxnSp>
            <p:nvCxnSpPr>
              <p:cNvPr id="12379" name="Straight Connector 123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80" name="Straight Connector 123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70" name="Group 12369"/>
            <p:cNvGrpSpPr/>
            <p:nvPr/>
          </p:nvGrpSpPr>
          <p:grpSpPr>
            <a:xfrm>
              <a:off x="1976637" y="349909"/>
              <a:ext cx="64800" cy="64800"/>
              <a:chOff x="4180032" y="3419476"/>
              <a:chExt cx="64800" cy="64800"/>
            </a:xfrm>
          </p:grpSpPr>
          <p:cxnSp>
            <p:nvCxnSpPr>
              <p:cNvPr id="12377" name="Straight Connector 123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78" name="Straight Connector 123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71" name="Group 12370"/>
            <p:cNvGrpSpPr/>
            <p:nvPr/>
          </p:nvGrpSpPr>
          <p:grpSpPr>
            <a:xfrm>
              <a:off x="2924521" y="349909"/>
              <a:ext cx="64800" cy="64800"/>
              <a:chOff x="4180032" y="3419476"/>
              <a:chExt cx="64800" cy="64800"/>
            </a:xfrm>
          </p:grpSpPr>
          <p:cxnSp>
            <p:nvCxnSpPr>
              <p:cNvPr id="12375" name="Straight Connector 123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76" name="Straight Connector 123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372" name="Group 12371"/>
            <p:cNvGrpSpPr/>
            <p:nvPr/>
          </p:nvGrpSpPr>
          <p:grpSpPr>
            <a:xfrm>
              <a:off x="3059933" y="349909"/>
              <a:ext cx="64800" cy="64800"/>
              <a:chOff x="4180032" y="3419476"/>
              <a:chExt cx="64800" cy="64800"/>
            </a:xfrm>
          </p:grpSpPr>
          <p:cxnSp>
            <p:nvCxnSpPr>
              <p:cNvPr id="12373" name="Straight Connector 123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74" name="Straight Connector 123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2499" name="Group 12498"/>
          <p:cNvGrpSpPr/>
          <p:nvPr/>
        </p:nvGrpSpPr>
        <p:grpSpPr>
          <a:xfrm>
            <a:off x="468924" y="1441463"/>
            <a:ext cx="11280435" cy="64800"/>
            <a:chOff x="351693" y="349909"/>
            <a:chExt cx="8460326" cy="64800"/>
          </a:xfrm>
        </p:grpSpPr>
        <p:grpSp>
          <p:nvGrpSpPr>
            <p:cNvPr id="12500" name="Group 12499"/>
            <p:cNvGrpSpPr/>
            <p:nvPr/>
          </p:nvGrpSpPr>
          <p:grpSpPr>
            <a:xfrm>
              <a:off x="351693" y="349909"/>
              <a:ext cx="64800" cy="64800"/>
              <a:chOff x="4180032" y="3419476"/>
              <a:chExt cx="64800" cy="64800"/>
            </a:xfrm>
          </p:grpSpPr>
          <p:cxnSp>
            <p:nvCxnSpPr>
              <p:cNvPr id="12687" name="Straight Connector 126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88" name="Straight Connector 126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1" name="Group 12500"/>
            <p:cNvGrpSpPr/>
            <p:nvPr/>
          </p:nvGrpSpPr>
          <p:grpSpPr>
            <a:xfrm>
              <a:off x="487105" y="349909"/>
              <a:ext cx="64800" cy="64800"/>
              <a:chOff x="4180032" y="3419476"/>
              <a:chExt cx="64800" cy="64800"/>
            </a:xfrm>
          </p:grpSpPr>
          <p:cxnSp>
            <p:nvCxnSpPr>
              <p:cNvPr id="12685" name="Straight Connector 126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86" name="Straight Connector 126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2" name="Group 12501"/>
            <p:cNvGrpSpPr/>
            <p:nvPr/>
          </p:nvGrpSpPr>
          <p:grpSpPr>
            <a:xfrm>
              <a:off x="622517" y="349909"/>
              <a:ext cx="64800" cy="64800"/>
              <a:chOff x="4180032" y="3419476"/>
              <a:chExt cx="64800" cy="64800"/>
            </a:xfrm>
          </p:grpSpPr>
          <p:cxnSp>
            <p:nvCxnSpPr>
              <p:cNvPr id="12683" name="Straight Connector 126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84" name="Straight Connector 126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3" name="Group 12502"/>
            <p:cNvGrpSpPr/>
            <p:nvPr/>
          </p:nvGrpSpPr>
          <p:grpSpPr>
            <a:xfrm>
              <a:off x="1164165" y="349909"/>
              <a:ext cx="64800" cy="64800"/>
              <a:chOff x="4180032" y="3419476"/>
              <a:chExt cx="64800" cy="64800"/>
            </a:xfrm>
          </p:grpSpPr>
          <p:cxnSp>
            <p:nvCxnSpPr>
              <p:cNvPr id="12681" name="Straight Connector 126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82" name="Straight Connector 126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4" name="Group 12503"/>
            <p:cNvGrpSpPr/>
            <p:nvPr/>
          </p:nvGrpSpPr>
          <p:grpSpPr>
            <a:xfrm>
              <a:off x="2112049" y="349909"/>
              <a:ext cx="64800" cy="64800"/>
              <a:chOff x="4180032" y="3419476"/>
              <a:chExt cx="64800" cy="64800"/>
            </a:xfrm>
          </p:grpSpPr>
          <p:cxnSp>
            <p:nvCxnSpPr>
              <p:cNvPr id="12679" name="Straight Connector 126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80" name="Straight Connector 126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5" name="Group 12504"/>
            <p:cNvGrpSpPr/>
            <p:nvPr/>
          </p:nvGrpSpPr>
          <p:grpSpPr>
            <a:xfrm>
              <a:off x="3195345" y="349909"/>
              <a:ext cx="64800" cy="64800"/>
              <a:chOff x="4180032" y="3419476"/>
              <a:chExt cx="64800" cy="64800"/>
            </a:xfrm>
          </p:grpSpPr>
          <p:cxnSp>
            <p:nvCxnSpPr>
              <p:cNvPr id="12677" name="Straight Connector 126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78" name="Straight Connector 126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6" name="Group 12505"/>
            <p:cNvGrpSpPr/>
            <p:nvPr/>
          </p:nvGrpSpPr>
          <p:grpSpPr>
            <a:xfrm>
              <a:off x="3872405" y="349909"/>
              <a:ext cx="64800" cy="64800"/>
              <a:chOff x="4180032" y="3419476"/>
              <a:chExt cx="64800" cy="64800"/>
            </a:xfrm>
          </p:grpSpPr>
          <p:cxnSp>
            <p:nvCxnSpPr>
              <p:cNvPr id="12675" name="Straight Connector 126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76" name="Straight Connector 126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7" name="Group 12506"/>
            <p:cNvGrpSpPr/>
            <p:nvPr/>
          </p:nvGrpSpPr>
          <p:grpSpPr>
            <a:xfrm>
              <a:off x="4955701" y="349909"/>
              <a:ext cx="64800" cy="64800"/>
              <a:chOff x="4180032" y="3419476"/>
              <a:chExt cx="64800" cy="64800"/>
            </a:xfrm>
          </p:grpSpPr>
          <p:cxnSp>
            <p:nvCxnSpPr>
              <p:cNvPr id="12673" name="Straight Connector 126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74" name="Straight Connector 126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8" name="Group 12507"/>
            <p:cNvGrpSpPr/>
            <p:nvPr/>
          </p:nvGrpSpPr>
          <p:grpSpPr>
            <a:xfrm>
              <a:off x="5632761" y="349909"/>
              <a:ext cx="64800" cy="64800"/>
              <a:chOff x="4180032" y="3419476"/>
              <a:chExt cx="64800" cy="64800"/>
            </a:xfrm>
          </p:grpSpPr>
          <p:cxnSp>
            <p:nvCxnSpPr>
              <p:cNvPr id="12671" name="Straight Connector 126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72" name="Straight Connector 126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09" name="Group 12508"/>
            <p:cNvGrpSpPr/>
            <p:nvPr/>
          </p:nvGrpSpPr>
          <p:grpSpPr>
            <a:xfrm>
              <a:off x="6038997" y="349909"/>
              <a:ext cx="64800" cy="64800"/>
              <a:chOff x="4180032" y="3419476"/>
              <a:chExt cx="64800" cy="64800"/>
            </a:xfrm>
          </p:grpSpPr>
          <p:cxnSp>
            <p:nvCxnSpPr>
              <p:cNvPr id="12669" name="Straight Connector 126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70" name="Straight Connector 126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0" name="Group 12509"/>
            <p:cNvGrpSpPr/>
            <p:nvPr/>
          </p:nvGrpSpPr>
          <p:grpSpPr>
            <a:xfrm>
              <a:off x="6716057" y="349909"/>
              <a:ext cx="64800" cy="64800"/>
              <a:chOff x="4180032" y="3419476"/>
              <a:chExt cx="64800" cy="64800"/>
            </a:xfrm>
          </p:grpSpPr>
          <p:cxnSp>
            <p:nvCxnSpPr>
              <p:cNvPr id="12667" name="Straight Connector 126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68" name="Straight Connector 126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1" name="Group 12510"/>
            <p:cNvGrpSpPr/>
            <p:nvPr/>
          </p:nvGrpSpPr>
          <p:grpSpPr>
            <a:xfrm>
              <a:off x="7393117" y="349909"/>
              <a:ext cx="64800" cy="64800"/>
              <a:chOff x="4180032" y="3419476"/>
              <a:chExt cx="64800" cy="64800"/>
            </a:xfrm>
          </p:grpSpPr>
          <p:cxnSp>
            <p:nvCxnSpPr>
              <p:cNvPr id="12665" name="Straight Connector 126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66" name="Straight Connector 126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2" name="Group 12511"/>
            <p:cNvGrpSpPr/>
            <p:nvPr/>
          </p:nvGrpSpPr>
          <p:grpSpPr>
            <a:xfrm>
              <a:off x="8070177" y="349909"/>
              <a:ext cx="64800" cy="64800"/>
              <a:chOff x="4180032" y="3419476"/>
              <a:chExt cx="64800" cy="64800"/>
            </a:xfrm>
          </p:grpSpPr>
          <p:cxnSp>
            <p:nvCxnSpPr>
              <p:cNvPr id="12663" name="Straight Connector 126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64" name="Straight Connector 126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3" name="Group 12512"/>
            <p:cNvGrpSpPr/>
            <p:nvPr/>
          </p:nvGrpSpPr>
          <p:grpSpPr>
            <a:xfrm>
              <a:off x="8747219" y="349909"/>
              <a:ext cx="64800" cy="64800"/>
              <a:chOff x="4180032" y="3419476"/>
              <a:chExt cx="64800" cy="64800"/>
            </a:xfrm>
          </p:grpSpPr>
          <p:cxnSp>
            <p:nvCxnSpPr>
              <p:cNvPr id="12661" name="Straight Connector 126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62" name="Straight Connector 126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4" name="Group 12513"/>
            <p:cNvGrpSpPr/>
            <p:nvPr/>
          </p:nvGrpSpPr>
          <p:grpSpPr>
            <a:xfrm>
              <a:off x="1299577" y="349909"/>
              <a:ext cx="64800" cy="64800"/>
              <a:chOff x="4180032" y="3419476"/>
              <a:chExt cx="64800" cy="64800"/>
            </a:xfrm>
          </p:grpSpPr>
          <p:cxnSp>
            <p:nvCxnSpPr>
              <p:cNvPr id="12659" name="Straight Connector 126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60" name="Straight Connector 126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5" name="Group 12514"/>
            <p:cNvGrpSpPr/>
            <p:nvPr/>
          </p:nvGrpSpPr>
          <p:grpSpPr>
            <a:xfrm>
              <a:off x="2247461" y="349909"/>
              <a:ext cx="64800" cy="64800"/>
              <a:chOff x="4180032" y="3419476"/>
              <a:chExt cx="64800" cy="64800"/>
            </a:xfrm>
          </p:grpSpPr>
          <p:cxnSp>
            <p:nvCxnSpPr>
              <p:cNvPr id="12657" name="Straight Connector 126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58" name="Straight Connector 126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6" name="Group 12515"/>
            <p:cNvGrpSpPr/>
            <p:nvPr/>
          </p:nvGrpSpPr>
          <p:grpSpPr>
            <a:xfrm>
              <a:off x="3330757" y="349909"/>
              <a:ext cx="64800" cy="64800"/>
              <a:chOff x="4180032" y="3419476"/>
              <a:chExt cx="64800" cy="64800"/>
            </a:xfrm>
          </p:grpSpPr>
          <p:cxnSp>
            <p:nvCxnSpPr>
              <p:cNvPr id="12655" name="Straight Connector 126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56" name="Straight Connector 126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7" name="Group 12516"/>
            <p:cNvGrpSpPr/>
            <p:nvPr/>
          </p:nvGrpSpPr>
          <p:grpSpPr>
            <a:xfrm>
              <a:off x="4007817" y="349909"/>
              <a:ext cx="64800" cy="64800"/>
              <a:chOff x="4180032" y="3419476"/>
              <a:chExt cx="64800" cy="64800"/>
            </a:xfrm>
          </p:grpSpPr>
          <p:cxnSp>
            <p:nvCxnSpPr>
              <p:cNvPr id="12653" name="Straight Connector 126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54" name="Straight Connector 126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8" name="Group 12517"/>
            <p:cNvGrpSpPr/>
            <p:nvPr/>
          </p:nvGrpSpPr>
          <p:grpSpPr>
            <a:xfrm>
              <a:off x="4414053" y="349909"/>
              <a:ext cx="64800" cy="64800"/>
              <a:chOff x="4180032" y="3419476"/>
              <a:chExt cx="64800" cy="64800"/>
            </a:xfrm>
          </p:grpSpPr>
          <p:cxnSp>
            <p:nvCxnSpPr>
              <p:cNvPr id="12651" name="Straight Connector 126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52" name="Straight Connector 126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19" name="Group 12518"/>
            <p:cNvGrpSpPr/>
            <p:nvPr/>
          </p:nvGrpSpPr>
          <p:grpSpPr>
            <a:xfrm>
              <a:off x="5091113" y="349909"/>
              <a:ext cx="64800" cy="64800"/>
              <a:chOff x="4180032" y="3419476"/>
              <a:chExt cx="64800" cy="64800"/>
            </a:xfrm>
          </p:grpSpPr>
          <p:cxnSp>
            <p:nvCxnSpPr>
              <p:cNvPr id="12649" name="Straight Connector 126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50" name="Straight Connector 126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0" name="Group 12519"/>
            <p:cNvGrpSpPr/>
            <p:nvPr/>
          </p:nvGrpSpPr>
          <p:grpSpPr>
            <a:xfrm>
              <a:off x="6174409" y="349909"/>
              <a:ext cx="64800" cy="64800"/>
              <a:chOff x="4180032" y="3419476"/>
              <a:chExt cx="64800" cy="64800"/>
            </a:xfrm>
          </p:grpSpPr>
          <p:cxnSp>
            <p:nvCxnSpPr>
              <p:cNvPr id="12647" name="Straight Connector 126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48" name="Straight Connector 126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1" name="Group 12520"/>
            <p:cNvGrpSpPr/>
            <p:nvPr/>
          </p:nvGrpSpPr>
          <p:grpSpPr>
            <a:xfrm>
              <a:off x="6851469" y="349909"/>
              <a:ext cx="64800" cy="64800"/>
              <a:chOff x="4180032" y="3419476"/>
              <a:chExt cx="64800" cy="64800"/>
            </a:xfrm>
          </p:grpSpPr>
          <p:cxnSp>
            <p:nvCxnSpPr>
              <p:cNvPr id="12645" name="Straight Connector 126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46" name="Straight Connector 126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2" name="Group 12521"/>
            <p:cNvGrpSpPr/>
            <p:nvPr/>
          </p:nvGrpSpPr>
          <p:grpSpPr>
            <a:xfrm>
              <a:off x="7528529" y="349909"/>
              <a:ext cx="64800" cy="64800"/>
              <a:chOff x="4180032" y="3419476"/>
              <a:chExt cx="64800" cy="64800"/>
            </a:xfrm>
          </p:grpSpPr>
          <p:cxnSp>
            <p:nvCxnSpPr>
              <p:cNvPr id="12643" name="Straight Connector 126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44" name="Straight Connector 126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3" name="Group 12522"/>
            <p:cNvGrpSpPr/>
            <p:nvPr/>
          </p:nvGrpSpPr>
          <p:grpSpPr>
            <a:xfrm>
              <a:off x="8205589" y="349909"/>
              <a:ext cx="64800" cy="64800"/>
              <a:chOff x="4180032" y="3419476"/>
              <a:chExt cx="64800" cy="64800"/>
            </a:xfrm>
          </p:grpSpPr>
          <p:cxnSp>
            <p:nvCxnSpPr>
              <p:cNvPr id="12641" name="Straight Connector 126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42" name="Straight Connector 126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4" name="Group 12523"/>
            <p:cNvGrpSpPr/>
            <p:nvPr/>
          </p:nvGrpSpPr>
          <p:grpSpPr>
            <a:xfrm>
              <a:off x="757929" y="349909"/>
              <a:ext cx="64800" cy="64800"/>
              <a:chOff x="4180032" y="3419476"/>
              <a:chExt cx="64800" cy="64800"/>
            </a:xfrm>
          </p:grpSpPr>
          <p:cxnSp>
            <p:nvCxnSpPr>
              <p:cNvPr id="12639" name="Straight Connector 126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40" name="Straight Connector 126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5" name="Group 12524"/>
            <p:cNvGrpSpPr/>
            <p:nvPr/>
          </p:nvGrpSpPr>
          <p:grpSpPr>
            <a:xfrm>
              <a:off x="1434989" y="349909"/>
              <a:ext cx="64800" cy="64800"/>
              <a:chOff x="4180032" y="3419476"/>
              <a:chExt cx="64800" cy="64800"/>
            </a:xfrm>
          </p:grpSpPr>
          <p:cxnSp>
            <p:nvCxnSpPr>
              <p:cNvPr id="12637" name="Straight Connector 126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38" name="Straight Connector 126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6" name="Group 12525"/>
            <p:cNvGrpSpPr/>
            <p:nvPr/>
          </p:nvGrpSpPr>
          <p:grpSpPr>
            <a:xfrm>
              <a:off x="2382873" y="349909"/>
              <a:ext cx="64800" cy="64800"/>
              <a:chOff x="4180032" y="3419476"/>
              <a:chExt cx="64800" cy="64800"/>
            </a:xfrm>
          </p:grpSpPr>
          <p:cxnSp>
            <p:nvCxnSpPr>
              <p:cNvPr id="12635" name="Straight Connector 126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36" name="Straight Connector 126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7" name="Group 12526"/>
            <p:cNvGrpSpPr/>
            <p:nvPr/>
          </p:nvGrpSpPr>
          <p:grpSpPr>
            <a:xfrm>
              <a:off x="3466169" y="349909"/>
              <a:ext cx="64800" cy="64800"/>
              <a:chOff x="4180032" y="3419476"/>
              <a:chExt cx="64800" cy="64800"/>
            </a:xfrm>
          </p:grpSpPr>
          <p:cxnSp>
            <p:nvCxnSpPr>
              <p:cNvPr id="12633" name="Straight Connector 126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34" name="Straight Connector 126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8" name="Group 12527"/>
            <p:cNvGrpSpPr/>
            <p:nvPr/>
          </p:nvGrpSpPr>
          <p:grpSpPr>
            <a:xfrm>
              <a:off x="4143229" y="349909"/>
              <a:ext cx="64800" cy="64800"/>
              <a:chOff x="4180032" y="3419476"/>
              <a:chExt cx="64800" cy="64800"/>
            </a:xfrm>
          </p:grpSpPr>
          <p:cxnSp>
            <p:nvCxnSpPr>
              <p:cNvPr id="12631" name="Straight Connector 126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32" name="Straight Connector 126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29" name="Group 12528"/>
            <p:cNvGrpSpPr/>
            <p:nvPr/>
          </p:nvGrpSpPr>
          <p:grpSpPr>
            <a:xfrm>
              <a:off x="4549465" y="349909"/>
              <a:ext cx="64800" cy="64800"/>
              <a:chOff x="4180032" y="3419476"/>
              <a:chExt cx="64800" cy="64800"/>
            </a:xfrm>
          </p:grpSpPr>
          <p:cxnSp>
            <p:nvCxnSpPr>
              <p:cNvPr id="12629" name="Straight Connector 126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30" name="Straight Connector 126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0" name="Group 12529"/>
            <p:cNvGrpSpPr/>
            <p:nvPr/>
          </p:nvGrpSpPr>
          <p:grpSpPr>
            <a:xfrm>
              <a:off x="5226525" y="349909"/>
              <a:ext cx="64800" cy="64800"/>
              <a:chOff x="4180032" y="3419476"/>
              <a:chExt cx="64800" cy="64800"/>
            </a:xfrm>
          </p:grpSpPr>
          <p:cxnSp>
            <p:nvCxnSpPr>
              <p:cNvPr id="12627" name="Straight Connector 126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28" name="Straight Connector 126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1" name="Group 12530"/>
            <p:cNvGrpSpPr/>
            <p:nvPr/>
          </p:nvGrpSpPr>
          <p:grpSpPr>
            <a:xfrm>
              <a:off x="6309821" y="349909"/>
              <a:ext cx="64800" cy="64800"/>
              <a:chOff x="4180032" y="3419476"/>
              <a:chExt cx="64800" cy="64800"/>
            </a:xfrm>
          </p:grpSpPr>
          <p:cxnSp>
            <p:nvCxnSpPr>
              <p:cNvPr id="12625" name="Straight Connector 126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26" name="Straight Connector 126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2" name="Group 12531"/>
            <p:cNvGrpSpPr/>
            <p:nvPr/>
          </p:nvGrpSpPr>
          <p:grpSpPr>
            <a:xfrm>
              <a:off x="6986881" y="349909"/>
              <a:ext cx="64800" cy="64800"/>
              <a:chOff x="4180032" y="3419476"/>
              <a:chExt cx="64800" cy="64800"/>
            </a:xfrm>
          </p:grpSpPr>
          <p:cxnSp>
            <p:nvCxnSpPr>
              <p:cNvPr id="12623" name="Straight Connector 126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24" name="Straight Connector 126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3" name="Group 12532"/>
            <p:cNvGrpSpPr/>
            <p:nvPr/>
          </p:nvGrpSpPr>
          <p:grpSpPr>
            <a:xfrm>
              <a:off x="7663941" y="349909"/>
              <a:ext cx="64800" cy="64800"/>
              <a:chOff x="4180032" y="3419476"/>
              <a:chExt cx="64800" cy="64800"/>
            </a:xfrm>
          </p:grpSpPr>
          <p:cxnSp>
            <p:nvCxnSpPr>
              <p:cNvPr id="12621" name="Straight Connector 126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22" name="Straight Connector 126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4" name="Group 12533"/>
            <p:cNvGrpSpPr/>
            <p:nvPr/>
          </p:nvGrpSpPr>
          <p:grpSpPr>
            <a:xfrm>
              <a:off x="8341001" y="349909"/>
              <a:ext cx="64800" cy="64800"/>
              <a:chOff x="4180032" y="3419476"/>
              <a:chExt cx="64800" cy="64800"/>
            </a:xfrm>
          </p:grpSpPr>
          <p:cxnSp>
            <p:nvCxnSpPr>
              <p:cNvPr id="12619" name="Straight Connector 126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20" name="Straight Connector 126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5" name="Group 12534"/>
            <p:cNvGrpSpPr/>
            <p:nvPr/>
          </p:nvGrpSpPr>
          <p:grpSpPr>
            <a:xfrm>
              <a:off x="893341" y="349909"/>
              <a:ext cx="64800" cy="64800"/>
              <a:chOff x="4180032" y="3419476"/>
              <a:chExt cx="64800" cy="64800"/>
            </a:xfrm>
          </p:grpSpPr>
          <p:cxnSp>
            <p:nvCxnSpPr>
              <p:cNvPr id="12617" name="Straight Connector 126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18" name="Straight Connector 126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6" name="Group 12535"/>
            <p:cNvGrpSpPr/>
            <p:nvPr/>
          </p:nvGrpSpPr>
          <p:grpSpPr>
            <a:xfrm>
              <a:off x="1570401" y="349909"/>
              <a:ext cx="64800" cy="64800"/>
              <a:chOff x="4180032" y="3419476"/>
              <a:chExt cx="64800" cy="64800"/>
            </a:xfrm>
          </p:grpSpPr>
          <p:cxnSp>
            <p:nvCxnSpPr>
              <p:cNvPr id="12615" name="Straight Connector 126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16" name="Straight Connector 126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7" name="Group 12536"/>
            <p:cNvGrpSpPr/>
            <p:nvPr/>
          </p:nvGrpSpPr>
          <p:grpSpPr>
            <a:xfrm>
              <a:off x="2518285" y="349909"/>
              <a:ext cx="64800" cy="64800"/>
              <a:chOff x="4180032" y="3419476"/>
              <a:chExt cx="64800" cy="64800"/>
            </a:xfrm>
          </p:grpSpPr>
          <p:cxnSp>
            <p:nvCxnSpPr>
              <p:cNvPr id="12613" name="Straight Connector 126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14" name="Straight Connector 126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8" name="Group 12537"/>
            <p:cNvGrpSpPr/>
            <p:nvPr/>
          </p:nvGrpSpPr>
          <p:grpSpPr>
            <a:xfrm>
              <a:off x="3601581" y="349909"/>
              <a:ext cx="64800" cy="64800"/>
              <a:chOff x="4180032" y="3419476"/>
              <a:chExt cx="64800" cy="64800"/>
            </a:xfrm>
          </p:grpSpPr>
          <p:cxnSp>
            <p:nvCxnSpPr>
              <p:cNvPr id="12611" name="Straight Connector 126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12" name="Straight Connector 126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39" name="Group 12538"/>
            <p:cNvGrpSpPr/>
            <p:nvPr/>
          </p:nvGrpSpPr>
          <p:grpSpPr>
            <a:xfrm>
              <a:off x="4684877" y="349909"/>
              <a:ext cx="64800" cy="64800"/>
              <a:chOff x="4180032" y="3419476"/>
              <a:chExt cx="64800" cy="64800"/>
            </a:xfrm>
          </p:grpSpPr>
          <p:cxnSp>
            <p:nvCxnSpPr>
              <p:cNvPr id="12609" name="Straight Connector 126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10" name="Straight Connector 126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0" name="Group 12539"/>
            <p:cNvGrpSpPr/>
            <p:nvPr/>
          </p:nvGrpSpPr>
          <p:grpSpPr>
            <a:xfrm>
              <a:off x="5361937" y="349909"/>
              <a:ext cx="64800" cy="64800"/>
              <a:chOff x="4180032" y="3419476"/>
              <a:chExt cx="64800" cy="64800"/>
            </a:xfrm>
          </p:grpSpPr>
          <p:cxnSp>
            <p:nvCxnSpPr>
              <p:cNvPr id="12607" name="Straight Connector 126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08" name="Straight Connector 126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1" name="Group 12540"/>
            <p:cNvGrpSpPr/>
            <p:nvPr/>
          </p:nvGrpSpPr>
          <p:grpSpPr>
            <a:xfrm>
              <a:off x="5768173" y="349909"/>
              <a:ext cx="64800" cy="64800"/>
              <a:chOff x="4180032" y="3419476"/>
              <a:chExt cx="64800" cy="64800"/>
            </a:xfrm>
          </p:grpSpPr>
          <p:cxnSp>
            <p:nvCxnSpPr>
              <p:cNvPr id="12605" name="Straight Connector 126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06" name="Straight Connector 126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2" name="Group 12541"/>
            <p:cNvGrpSpPr/>
            <p:nvPr/>
          </p:nvGrpSpPr>
          <p:grpSpPr>
            <a:xfrm>
              <a:off x="6445233" y="349909"/>
              <a:ext cx="64800" cy="64800"/>
              <a:chOff x="4180032" y="3419476"/>
              <a:chExt cx="64800" cy="64800"/>
            </a:xfrm>
          </p:grpSpPr>
          <p:cxnSp>
            <p:nvCxnSpPr>
              <p:cNvPr id="12603" name="Straight Connector 126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04" name="Straight Connector 126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3" name="Group 12542"/>
            <p:cNvGrpSpPr/>
            <p:nvPr/>
          </p:nvGrpSpPr>
          <p:grpSpPr>
            <a:xfrm>
              <a:off x="7122293" y="349909"/>
              <a:ext cx="64800" cy="64800"/>
              <a:chOff x="4180032" y="3419476"/>
              <a:chExt cx="64800" cy="64800"/>
            </a:xfrm>
          </p:grpSpPr>
          <p:cxnSp>
            <p:nvCxnSpPr>
              <p:cNvPr id="12601" name="Straight Connector 126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02" name="Straight Connector 126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4" name="Group 12543"/>
            <p:cNvGrpSpPr/>
            <p:nvPr/>
          </p:nvGrpSpPr>
          <p:grpSpPr>
            <a:xfrm>
              <a:off x="7799353" y="349909"/>
              <a:ext cx="64800" cy="64800"/>
              <a:chOff x="4180032" y="3419476"/>
              <a:chExt cx="64800" cy="64800"/>
            </a:xfrm>
          </p:grpSpPr>
          <p:cxnSp>
            <p:nvCxnSpPr>
              <p:cNvPr id="12599" name="Straight Connector 125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600" name="Straight Connector 125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5" name="Group 12544"/>
            <p:cNvGrpSpPr/>
            <p:nvPr/>
          </p:nvGrpSpPr>
          <p:grpSpPr>
            <a:xfrm>
              <a:off x="8476413" y="349909"/>
              <a:ext cx="64800" cy="64800"/>
              <a:chOff x="4180032" y="3419476"/>
              <a:chExt cx="64800" cy="64800"/>
            </a:xfrm>
          </p:grpSpPr>
          <p:cxnSp>
            <p:nvCxnSpPr>
              <p:cNvPr id="12597" name="Straight Connector 125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98" name="Straight Connector 125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6" name="Group 12545"/>
            <p:cNvGrpSpPr/>
            <p:nvPr/>
          </p:nvGrpSpPr>
          <p:grpSpPr>
            <a:xfrm>
              <a:off x="1705813" y="349909"/>
              <a:ext cx="64800" cy="64800"/>
              <a:chOff x="4180032" y="3419476"/>
              <a:chExt cx="64800" cy="64800"/>
            </a:xfrm>
          </p:grpSpPr>
          <p:cxnSp>
            <p:nvCxnSpPr>
              <p:cNvPr id="12595" name="Straight Connector 125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96" name="Straight Connector 125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7" name="Group 12546"/>
            <p:cNvGrpSpPr/>
            <p:nvPr/>
          </p:nvGrpSpPr>
          <p:grpSpPr>
            <a:xfrm>
              <a:off x="2653697" y="349909"/>
              <a:ext cx="64800" cy="64800"/>
              <a:chOff x="4180032" y="3419476"/>
              <a:chExt cx="64800" cy="64800"/>
            </a:xfrm>
          </p:grpSpPr>
          <p:cxnSp>
            <p:nvCxnSpPr>
              <p:cNvPr id="12593" name="Straight Connector 125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94" name="Straight Connector 125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8" name="Group 12547"/>
            <p:cNvGrpSpPr/>
            <p:nvPr/>
          </p:nvGrpSpPr>
          <p:grpSpPr>
            <a:xfrm>
              <a:off x="3736993" y="349909"/>
              <a:ext cx="64800" cy="64800"/>
              <a:chOff x="4180032" y="3419476"/>
              <a:chExt cx="64800" cy="64800"/>
            </a:xfrm>
          </p:grpSpPr>
          <p:cxnSp>
            <p:nvCxnSpPr>
              <p:cNvPr id="12591" name="Straight Connector 125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92" name="Straight Connector 125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49" name="Group 12548"/>
            <p:cNvGrpSpPr/>
            <p:nvPr/>
          </p:nvGrpSpPr>
          <p:grpSpPr>
            <a:xfrm>
              <a:off x="4278641" y="349909"/>
              <a:ext cx="64800" cy="64800"/>
              <a:chOff x="4180032" y="3419476"/>
              <a:chExt cx="64800" cy="64800"/>
            </a:xfrm>
          </p:grpSpPr>
          <p:cxnSp>
            <p:nvCxnSpPr>
              <p:cNvPr id="12589" name="Straight Connector 125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90" name="Straight Connector 125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0" name="Group 12549"/>
            <p:cNvGrpSpPr/>
            <p:nvPr/>
          </p:nvGrpSpPr>
          <p:grpSpPr>
            <a:xfrm>
              <a:off x="4820289" y="349909"/>
              <a:ext cx="64800" cy="64800"/>
              <a:chOff x="4180032" y="3419476"/>
              <a:chExt cx="64800" cy="64800"/>
            </a:xfrm>
          </p:grpSpPr>
          <p:cxnSp>
            <p:nvCxnSpPr>
              <p:cNvPr id="12587" name="Straight Connector 125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88" name="Straight Connector 125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1" name="Group 12550"/>
            <p:cNvGrpSpPr/>
            <p:nvPr/>
          </p:nvGrpSpPr>
          <p:grpSpPr>
            <a:xfrm>
              <a:off x="5497349" y="349909"/>
              <a:ext cx="64800" cy="64800"/>
              <a:chOff x="4180032" y="3419476"/>
              <a:chExt cx="64800" cy="64800"/>
            </a:xfrm>
          </p:grpSpPr>
          <p:cxnSp>
            <p:nvCxnSpPr>
              <p:cNvPr id="12585" name="Straight Connector 125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86" name="Straight Connector 125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2" name="Group 12551"/>
            <p:cNvGrpSpPr/>
            <p:nvPr/>
          </p:nvGrpSpPr>
          <p:grpSpPr>
            <a:xfrm>
              <a:off x="5903585" y="349909"/>
              <a:ext cx="64800" cy="64800"/>
              <a:chOff x="4180032" y="3419476"/>
              <a:chExt cx="64800" cy="64800"/>
            </a:xfrm>
          </p:grpSpPr>
          <p:cxnSp>
            <p:nvCxnSpPr>
              <p:cNvPr id="12583" name="Straight Connector 125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84" name="Straight Connector 125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3" name="Group 12552"/>
            <p:cNvGrpSpPr/>
            <p:nvPr/>
          </p:nvGrpSpPr>
          <p:grpSpPr>
            <a:xfrm>
              <a:off x="6580645" y="349909"/>
              <a:ext cx="64800" cy="64800"/>
              <a:chOff x="4180032" y="3419476"/>
              <a:chExt cx="64800" cy="64800"/>
            </a:xfrm>
          </p:grpSpPr>
          <p:cxnSp>
            <p:nvCxnSpPr>
              <p:cNvPr id="12581" name="Straight Connector 125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82" name="Straight Connector 125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4" name="Group 12553"/>
            <p:cNvGrpSpPr/>
            <p:nvPr/>
          </p:nvGrpSpPr>
          <p:grpSpPr>
            <a:xfrm>
              <a:off x="7257705" y="349909"/>
              <a:ext cx="64800" cy="64800"/>
              <a:chOff x="4180032" y="3419476"/>
              <a:chExt cx="64800" cy="64800"/>
            </a:xfrm>
          </p:grpSpPr>
          <p:cxnSp>
            <p:nvCxnSpPr>
              <p:cNvPr id="12579" name="Straight Connector 125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80" name="Straight Connector 125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5" name="Group 12554"/>
            <p:cNvGrpSpPr/>
            <p:nvPr/>
          </p:nvGrpSpPr>
          <p:grpSpPr>
            <a:xfrm>
              <a:off x="7934765" y="349909"/>
              <a:ext cx="64800" cy="64800"/>
              <a:chOff x="4180032" y="3419476"/>
              <a:chExt cx="64800" cy="64800"/>
            </a:xfrm>
          </p:grpSpPr>
          <p:cxnSp>
            <p:nvCxnSpPr>
              <p:cNvPr id="12577" name="Straight Connector 125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78" name="Straight Connector 125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6" name="Group 12555"/>
            <p:cNvGrpSpPr/>
            <p:nvPr/>
          </p:nvGrpSpPr>
          <p:grpSpPr>
            <a:xfrm>
              <a:off x="8611825" y="349909"/>
              <a:ext cx="64800" cy="64800"/>
              <a:chOff x="4180032" y="3419476"/>
              <a:chExt cx="64800" cy="64800"/>
            </a:xfrm>
          </p:grpSpPr>
          <p:cxnSp>
            <p:nvCxnSpPr>
              <p:cNvPr id="12575" name="Straight Connector 125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76" name="Straight Connector 125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7" name="Group 12556"/>
            <p:cNvGrpSpPr/>
            <p:nvPr/>
          </p:nvGrpSpPr>
          <p:grpSpPr>
            <a:xfrm>
              <a:off x="1028753" y="349909"/>
              <a:ext cx="64800" cy="64800"/>
              <a:chOff x="4180032" y="3419476"/>
              <a:chExt cx="64800" cy="64800"/>
            </a:xfrm>
          </p:grpSpPr>
          <p:cxnSp>
            <p:nvCxnSpPr>
              <p:cNvPr id="12573" name="Straight Connector 125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74" name="Straight Connector 125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8" name="Group 12557"/>
            <p:cNvGrpSpPr/>
            <p:nvPr/>
          </p:nvGrpSpPr>
          <p:grpSpPr>
            <a:xfrm>
              <a:off x="1841225" y="349909"/>
              <a:ext cx="64800" cy="64800"/>
              <a:chOff x="4180032" y="3419476"/>
              <a:chExt cx="64800" cy="64800"/>
            </a:xfrm>
          </p:grpSpPr>
          <p:cxnSp>
            <p:nvCxnSpPr>
              <p:cNvPr id="12571" name="Straight Connector 125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72" name="Straight Connector 125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59" name="Group 12558"/>
            <p:cNvGrpSpPr/>
            <p:nvPr/>
          </p:nvGrpSpPr>
          <p:grpSpPr>
            <a:xfrm>
              <a:off x="2789109" y="349909"/>
              <a:ext cx="64800" cy="64800"/>
              <a:chOff x="4180032" y="3419476"/>
              <a:chExt cx="64800" cy="64800"/>
            </a:xfrm>
          </p:grpSpPr>
          <p:cxnSp>
            <p:nvCxnSpPr>
              <p:cNvPr id="12569" name="Straight Connector 125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70" name="Straight Connector 125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60" name="Group 12559"/>
            <p:cNvGrpSpPr/>
            <p:nvPr/>
          </p:nvGrpSpPr>
          <p:grpSpPr>
            <a:xfrm>
              <a:off x="1976637" y="349909"/>
              <a:ext cx="64800" cy="64800"/>
              <a:chOff x="4180032" y="3419476"/>
              <a:chExt cx="64800" cy="64800"/>
            </a:xfrm>
          </p:grpSpPr>
          <p:cxnSp>
            <p:nvCxnSpPr>
              <p:cNvPr id="12567" name="Straight Connector 125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68" name="Straight Connector 125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61" name="Group 12560"/>
            <p:cNvGrpSpPr/>
            <p:nvPr/>
          </p:nvGrpSpPr>
          <p:grpSpPr>
            <a:xfrm>
              <a:off x="2924521" y="349909"/>
              <a:ext cx="64800" cy="64800"/>
              <a:chOff x="4180032" y="3419476"/>
              <a:chExt cx="64800" cy="64800"/>
            </a:xfrm>
          </p:grpSpPr>
          <p:cxnSp>
            <p:nvCxnSpPr>
              <p:cNvPr id="12565" name="Straight Connector 125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66" name="Straight Connector 125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562" name="Group 12561"/>
            <p:cNvGrpSpPr/>
            <p:nvPr/>
          </p:nvGrpSpPr>
          <p:grpSpPr>
            <a:xfrm>
              <a:off x="3059933" y="349909"/>
              <a:ext cx="64800" cy="64800"/>
              <a:chOff x="4180032" y="3419476"/>
              <a:chExt cx="64800" cy="64800"/>
            </a:xfrm>
          </p:grpSpPr>
          <p:cxnSp>
            <p:nvCxnSpPr>
              <p:cNvPr id="12563" name="Straight Connector 125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64" name="Straight Connector 125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2689" name="Group 12688"/>
          <p:cNvGrpSpPr/>
          <p:nvPr/>
        </p:nvGrpSpPr>
        <p:grpSpPr>
          <a:xfrm>
            <a:off x="468924" y="1585304"/>
            <a:ext cx="11280435" cy="64800"/>
            <a:chOff x="351693" y="349909"/>
            <a:chExt cx="8460326" cy="64800"/>
          </a:xfrm>
        </p:grpSpPr>
        <p:grpSp>
          <p:nvGrpSpPr>
            <p:cNvPr id="12690" name="Group 12689"/>
            <p:cNvGrpSpPr/>
            <p:nvPr/>
          </p:nvGrpSpPr>
          <p:grpSpPr>
            <a:xfrm>
              <a:off x="351693" y="349909"/>
              <a:ext cx="64800" cy="64800"/>
              <a:chOff x="4180032" y="3419476"/>
              <a:chExt cx="64800" cy="64800"/>
            </a:xfrm>
          </p:grpSpPr>
          <p:cxnSp>
            <p:nvCxnSpPr>
              <p:cNvPr id="12877" name="Straight Connector 128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78" name="Straight Connector 128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1" name="Group 12690"/>
            <p:cNvGrpSpPr/>
            <p:nvPr/>
          </p:nvGrpSpPr>
          <p:grpSpPr>
            <a:xfrm>
              <a:off x="487105" y="349909"/>
              <a:ext cx="64800" cy="64800"/>
              <a:chOff x="4180032" y="3419476"/>
              <a:chExt cx="64800" cy="64800"/>
            </a:xfrm>
          </p:grpSpPr>
          <p:cxnSp>
            <p:nvCxnSpPr>
              <p:cNvPr id="12875" name="Straight Connector 128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76" name="Straight Connector 128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2" name="Group 12691"/>
            <p:cNvGrpSpPr/>
            <p:nvPr/>
          </p:nvGrpSpPr>
          <p:grpSpPr>
            <a:xfrm>
              <a:off x="622517" y="349909"/>
              <a:ext cx="64800" cy="64800"/>
              <a:chOff x="4180032" y="3419476"/>
              <a:chExt cx="64800" cy="64800"/>
            </a:xfrm>
          </p:grpSpPr>
          <p:cxnSp>
            <p:nvCxnSpPr>
              <p:cNvPr id="12873" name="Straight Connector 128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74" name="Straight Connector 128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3" name="Group 12692"/>
            <p:cNvGrpSpPr/>
            <p:nvPr/>
          </p:nvGrpSpPr>
          <p:grpSpPr>
            <a:xfrm>
              <a:off x="1164165" y="349909"/>
              <a:ext cx="64800" cy="64800"/>
              <a:chOff x="4180032" y="3419476"/>
              <a:chExt cx="64800" cy="64800"/>
            </a:xfrm>
          </p:grpSpPr>
          <p:cxnSp>
            <p:nvCxnSpPr>
              <p:cNvPr id="12871" name="Straight Connector 128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72" name="Straight Connector 128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4" name="Group 12693"/>
            <p:cNvGrpSpPr/>
            <p:nvPr/>
          </p:nvGrpSpPr>
          <p:grpSpPr>
            <a:xfrm>
              <a:off x="2112049" y="349909"/>
              <a:ext cx="64800" cy="64800"/>
              <a:chOff x="4180032" y="3419476"/>
              <a:chExt cx="64800" cy="64800"/>
            </a:xfrm>
          </p:grpSpPr>
          <p:cxnSp>
            <p:nvCxnSpPr>
              <p:cNvPr id="12869" name="Straight Connector 128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70" name="Straight Connector 128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5" name="Group 12694"/>
            <p:cNvGrpSpPr/>
            <p:nvPr/>
          </p:nvGrpSpPr>
          <p:grpSpPr>
            <a:xfrm>
              <a:off x="3195345" y="349909"/>
              <a:ext cx="64800" cy="64800"/>
              <a:chOff x="4180032" y="3419476"/>
              <a:chExt cx="64800" cy="64800"/>
            </a:xfrm>
          </p:grpSpPr>
          <p:cxnSp>
            <p:nvCxnSpPr>
              <p:cNvPr id="12867" name="Straight Connector 128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68" name="Straight Connector 128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6" name="Group 12695"/>
            <p:cNvGrpSpPr/>
            <p:nvPr/>
          </p:nvGrpSpPr>
          <p:grpSpPr>
            <a:xfrm>
              <a:off x="3872405" y="349909"/>
              <a:ext cx="64800" cy="64800"/>
              <a:chOff x="4180032" y="3419476"/>
              <a:chExt cx="64800" cy="64800"/>
            </a:xfrm>
          </p:grpSpPr>
          <p:cxnSp>
            <p:nvCxnSpPr>
              <p:cNvPr id="12865" name="Straight Connector 128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66" name="Straight Connector 128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7" name="Group 12696"/>
            <p:cNvGrpSpPr/>
            <p:nvPr/>
          </p:nvGrpSpPr>
          <p:grpSpPr>
            <a:xfrm>
              <a:off x="4955701" y="349909"/>
              <a:ext cx="64800" cy="64800"/>
              <a:chOff x="4180032" y="3419476"/>
              <a:chExt cx="64800" cy="64800"/>
            </a:xfrm>
          </p:grpSpPr>
          <p:cxnSp>
            <p:nvCxnSpPr>
              <p:cNvPr id="12863" name="Straight Connector 128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64" name="Straight Connector 128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8" name="Group 12697"/>
            <p:cNvGrpSpPr/>
            <p:nvPr/>
          </p:nvGrpSpPr>
          <p:grpSpPr>
            <a:xfrm>
              <a:off x="5632761" y="349909"/>
              <a:ext cx="64800" cy="64800"/>
              <a:chOff x="4180032" y="3419476"/>
              <a:chExt cx="64800" cy="64800"/>
            </a:xfrm>
          </p:grpSpPr>
          <p:cxnSp>
            <p:nvCxnSpPr>
              <p:cNvPr id="12861" name="Straight Connector 128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62" name="Straight Connector 128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699" name="Group 12698"/>
            <p:cNvGrpSpPr/>
            <p:nvPr/>
          </p:nvGrpSpPr>
          <p:grpSpPr>
            <a:xfrm>
              <a:off x="6038997" y="349909"/>
              <a:ext cx="64800" cy="64800"/>
              <a:chOff x="4180032" y="3419476"/>
              <a:chExt cx="64800" cy="64800"/>
            </a:xfrm>
          </p:grpSpPr>
          <p:cxnSp>
            <p:nvCxnSpPr>
              <p:cNvPr id="12859" name="Straight Connector 128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60" name="Straight Connector 128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0" name="Group 12699"/>
            <p:cNvGrpSpPr/>
            <p:nvPr/>
          </p:nvGrpSpPr>
          <p:grpSpPr>
            <a:xfrm>
              <a:off x="6716057" y="349909"/>
              <a:ext cx="64800" cy="64800"/>
              <a:chOff x="4180032" y="3419476"/>
              <a:chExt cx="64800" cy="64800"/>
            </a:xfrm>
          </p:grpSpPr>
          <p:cxnSp>
            <p:nvCxnSpPr>
              <p:cNvPr id="12857" name="Straight Connector 128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58" name="Straight Connector 128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1" name="Group 12700"/>
            <p:cNvGrpSpPr/>
            <p:nvPr/>
          </p:nvGrpSpPr>
          <p:grpSpPr>
            <a:xfrm>
              <a:off x="7393117" y="349909"/>
              <a:ext cx="64800" cy="64800"/>
              <a:chOff x="4180032" y="3419476"/>
              <a:chExt cx="64800" cy="64800"/>
            </a:xfrm>
          </p:grpSpPr>
          <p:cxnSp>
            <p:nvCxnSpPr>
              <p:cNvPr id="12855" name="Straight Connector 128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56" name="Straight Connector 128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2" name="Group 12701"/>
            <p:cNvGrpSpPr/>
            <p:nvPr/>
          </p:nvGrpSpPr>
          <p:grpSpPr>
            <a:xfrm>
              <a:off x="8070177" y="349909"/>
              <a:ext cx="64800" cy="64800"/>
              <a:chOff x="4180032" y="3419476"/>
              <a:chExt cx="64800" cy="64800"/>
            </a:xfrm>
          </p:grpSpPr>
          <p:cxnSp>
            <p:nvCxnSpPr>
              <p:cNvPr id="12853" name="Straight Connector 128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54" name="Straight Connector 128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3" name="Group 12702"/>
            <p:cNvGrpSpPr/>
            <p:nvPr/>
          </p:nvGrpSpPr>
          <p:grpSpPr>
            <a:xfrm>
              <a:off x="8747219" y="349909"/>
              <a:ext cx="64800" cy="64800"/>
              <a:chOff x="4180032" y="3419476"/>
              <a:chExt cx="64800" cy="64800"/>
            </a:xfrm>
          </p:grpSpPr>
          <p:cxnSp>
            <p:nvCxnSpPr>
              <p:cNvPr id="12851" name="Straight Connector 128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52" name="Straight Connector 128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4" name="Group 12703"/>
            <p:cNvGrpSpPr/>
            <p:nvPr/>
          </p:nvGrpSpPr>
          <p:grpSpPr>
            <a:xfrm>
              <a:off x="1299577" y="349909"/>
              <a:ext cx="64800" cy="64800"/>
              <a:chOff x="4180032" y="3419476"/>
              <a:chExt cx="64800" cy="64800"/>
            </a:xfrm>
          </p:grpSpPr>
          <p:cxnSp>
            <p:nvCxnSpPr>
              <p:cNvPr id="12849" name="Straight Connector 128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50" name="Straight Connector 128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5" name="Group 12704"/>
            <p:cNvGrpSpPr/>
            <p:nvPr/>
          </p:nvGrpSpPr>
          <p:grpSpPr>
            <a:xfrm>
              <a:off x="2247461" y="349909"/>
              <a:ext cx="64800" cy="64800"/>
              <a:chOff x="4180032" y="3419476"/>
              <a:chExt cx="64800" cy="64800"/>
            </a:xfrm>
          </p:grpSpPr>
          <p:cxnSp>
            <p:nvCxnSpPr>
              <p:cNvPr id="12847" name="Straight Connector 128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48" name="Straight Connector 128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6" name="Group 12705"/>
            <p:cNvGrpSpPr/>
            <p:nvPr/>
          </p:nvGrpSpPr>
          <p:grpSpPr>
            <a:xfrm>
              <a:off x="3330757" y="349909"/>
              <a:ext cx="64800" cy="64800"/>
              <a:chOff x="4180032" y="3419476"/>
              <a:chExt cx="64800" cy="64800"/>
            </a:xfrm>
          </p:grpSpPr>
          <p:cxnSp>
            <p:nvCxnSpPr>
              <p:cNvPr id="12845" name="Straight Connector 128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46" name="Straight Connector 128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7" name="Group 12706"/>
            <p:cNvGrpSpPr/>
            <p:nvPr/>
          </p:nvGrpSpPr>
          <p:grpSpPr>
            <a:xfrm>
              <a:off x="4007817" y="349909"/>
              <a:ext cx="64800" cy="64800"/>
              <a:chOff x="4180032" y="3419476"/>
              <a:chExt cx="64800" cy="64800"/>
            </a:xfrm>
          </p:grpSpPr>
          <p:cxnSp>
            <p:nvCxnSpPr>
              <p:cNvPr id="12843" name="Straight Connector 128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44" name="Straight Connector 128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8" name="Group 12707"/>
            <p:cNvGrpSpPr/>
            <p:nvPr/>
          </p:nvGrpSpPr>
          <p:grpSpPr>
            <a:xfrm>
              <a:off x="4414053" y="349909"/>
              <a:ext cx="64800" cy="64800"/>
              <a:chOff x="4180032" y="3419476"/>
              <a:chExt cx="64800" cy="64800"/>
            </a:xfrm>
          </p:grpSpPr>
          <p:cxnSp>
            <p:nvCxnSpPr>
              <p:cNvPr id="12841" name="Straight Connector 128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42" name="Straight Connector 128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09" name="Group 12708"/>
            <p:cNvGrpSpPr/>
            <p:nvPr/>
          </p:nvGrpSpPr>
          <p:grpSpPr>
            <a:xfrm>
              <a:off x="5091113" y="349909"/>
              <a:ext cx="64800" cy="64800"/>
              <a:chOff x="4180032" y="3419476"/>
              <a:chExt cx="64800" cy="64800"/>
            </a:xfrm>
          </p:grpSpPr>
          <p:cxnSp>
            <p:nvCxnSpPr>
              <p:cNvPr id="12839" name="Straight Connector 128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40" name="Straight Connector 128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0" name="Group 12709"/>
            <p:cNvGrpSpPr/>
            <p:nvPr/>
          </p:nvGrpSpPr>
          <p:grpSpPr>
            <a:xfrm>
              <a:off x="6174409" y="349909"/>
              <a:ext cx="64800" cy="64800"/>
              <a:chOff x="4180032" y="3419476"/>
              <a:chExt cx="64800" cy="64800"/>
            </a:xfrm>
          </p:grpSpPr>
          <p:cxnSp>
            <p:nvCxnSpPr>
              <p:cNvPr id="12837" name="Straight Connector 128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38" name="Straight Connector 128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1" name="Group 12710"/>
            <p:cNvGrpSpPr/>
            <p:nvPr/>
          </p:nvGrpSpPr>
          <p:grpSpPr>
            <a:xfrm>
              <a:off x="6851469" y="349909"/>
              <a:ext cx="64800" cy="64800"/>
              <a:chOff x="4180032" y="3419476"/>
              <a:chExt cx="64800" cy="64800"/>
            </a:xfrm>
          </p:grpSpPr>
          <p:cxnSp>
            <p:nvCxnSpPr>
              <p:cNvPr id="12835" name="Straight Connector 128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36" name="Straight Connector 128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2" name="Group 12711"/>
            <p:cNvGrpSpPr/>
            <p:nvPr/>
          </p:nvGrpSpPr>
          <p:grpSpPr>
            <a:xfrm>
              <a:off x="7528529" y="349909"/>
              <a:ext cx="64800" cy="64800"/>
              <a:chOff x="4180032" y="3419476"/>
              <a:chExt cx="64800" cy="64800"/>
            </a:xfrm>
          </p:grpSpPr>
          <p:cxnSp>
            <p:nvCxnSpPr>
              <p:cNvPr id="12833" name="Straight Connector 128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34" name="Straight Connector 128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3" name="Group 12712"/>
            <p:cNvGrpSpPr/>
            <p:nvPr/>
          </p:nvGrpSpPr>
          <p:grpSpPr>
            <a:xfrm>
              <a:off x="8205589" y="349909"/>
              <a:ext cx="64800" cy="64800"/>
              <a:chOff x="4180032" y="3419476"/>
              <a:chExt cx="64800" cy="64800"/>
            </a:xfrm>
          </p:grpSpPr>
          <p:cxnSp>
            <p:nvCxnSpPr>
              <p:cNvPr id="12831" name="Straight Connector 128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32" name="Straight Connector 128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4" name="Group 12713"/>
            <p:cNvGrpSpPr/>
            <p:nvPr/>
          </p:nvGrpSpPr>
          <p:grpSpPr>
            <a:xfrm>
              <a:off x="757929" y="349909"/>
              <a:ext cx="64800" cy="64800"/>
              <a:chOff x="4180032" y="3419476"/>
              <a:chExt cx="64800" cy="64800"/>
            </a:xfrm>
          </p:grpSpPr>
          <p:cxnSp>
            <p:nvCxnSpPr>
              <p:cNvPr id="12829" name="Straight Connector 128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30" name="Straight Connector 128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5" name="Group 12714"/>
            <p:cNvGrpSpPr/>
            <p:nvPr/>
          </p:nvGrpSpPr>
          <p:grpSpPr>
            <a:xfrm>
              <a:off x="1434989" y="349909"/>
              <a:ext cx="64800" cy="64800"/>
              <a:chOff x="4180032" y="3419476"/>
              <a:chExt cx="64800" cy="64800"/>
            </a:xfrm>
          </p:grpSpPr>
          <p:cxnSp>
            <p:nvCxnSpPr>
              <p:cNvPr id="12827" name="Straight Connector 128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28" name="Straight Connector 128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6" name="Group 12715"/>
            <p:cNvGrpSpPr/>
            <p:nvPr/>
          </p:nvGrpSpPr>
          <p:grpSpPr>
            <a:xfrm>
              <a:off x="2382873" y="349909"/>
              <a:ext cx="64800" cy="64800"/>
              <a:chOff x="4180032" y="3419476"/>
              <a:chExt cx="64800" cy="64800"/>
            </a:xfrm>
          </p:grpSpPr>
          <p:cxnSp>
            <p:nvCxnSpPr>
              <p:cNvPr id="12825" name="Straight Connector 128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26" name="Straight Connector 128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7" name="Group 12716"/>
            <p:cNvGrpSpPr/>
            <p:nvPr/>
          </p:nvGrpSpPr>
          <p:grpSpPr>
            <a:xfrm>
              <a:off x="3466169" y="349909"/>
              <a:ext cx="64800" cy="64800"/>
              <a:chOff x="4180032" y="3419476"/>
              <a:chExt cx="64800" cy="64800"/>
            </a:xfrm>
          </p:grpSpPr>
          <p:cxnSp>
            <p:nvCxnSpPr>
              <p:cNvPr id="12823" name="Straight Connector 128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24" name="Straight Connector 128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8" name="Group 12717"/>
            <p:cNvGrpSpPr/>
            <p:nvPr/>
          </p:nvGrpSpPr>
          <p:grpSpPr>
            <a:xfrm>
              <a:off x="4143229" y="349909"/>
              <a:ext cx="64800" cy="64800"/>
              <a:chOff x="4180032" y="3419476"/>
              <a:chExt cx="64800" cy="64800"/>
            </a:xfrm>
          </p:grpSpPr>
          <p:cxnSp>
            <p:nvCxnSpPr>
              <p:cNvPr id="12821" name="Straight Connector 128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22" name="Straight Connector 128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19" name="Group 12718"/>
            <p:cNvGrpSpPr/>
            <p:nvPr/>
          </p:nvGrpSpPr>
          <p:grpSpPr>
            <a:xfrm>
              <a:off x="4549465" y="349909"/>
              <a:ext cx="64800" cy="64800"/>
              <a:chOff x="4180032" y="3419476"/>
              <a:chExt cx="64800" cy="64800"/>
            </a:xfrm>
          </p:grpSpPr>
          <p:cxnSp>
            <p:nvCxnSpPr>
              <p:cNvPr id="12819" name="Straight Connector 128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20" name="Straight Connector 128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0" name="Group 12719"/>
            <p:cNvGrpSpPr/>
            <p:nvPr/>
          </p:nvGrpSpPr>
          <p:grpSpPr>
            <a:xfrm>
              <a:off x="5226525" y="349909"/>
              <a:ext cx="64800" cy="64800"/>
              <a:chOff x="4180032" y="3419476"/>
              <a:chExt cx="64800" cy="64800"/>
            </a:xfrm>
          </p:grpSpPr>
          <p:cxnSp>
            <p:nvCxnSpPr>
              <p:cNvPr id="12817" name="Straight Connector 128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18" name="Straight Connector 128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1" name="Group 12720"/>
            <p:cNvGrpSpPr/>
            <p:nvPr/>
          </p:nvGrpSpPr>
          <p:grpSpPr>
            <a:xfrm>
              <a:off x="6309821" y="349909"/>
              <a:ext cx="64800" cy="64800"/>
              <a:chOff x="4180032" y="3419476"/>
              <a:chExt cx="64800" cy="64800"/>
            </a:xfrm>
          </p:grpSpPr>
          <p:cxnSp>
            <p:nvCxnSpPr>
              <p:cNvPr id="12815" name="Straight Connector 128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16" name="Straight Connector 128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2" name="Group 12721"/>
            <p:cNvGrpSpPr/>
            <p:nvPr/>
          </p:nvGrpSpPr>
          <p:grpSpPr>
            <a:xfrm>
              <a:off x="6986881" y="349909"/>
              <a:ext cx="64800" cy="64800"/>
              <a:chOff x="4180032" y="3419476"/>
              <a:chExt cx="64800" cy="64800"/>
            </a:xfrm>
          </p:grpSpPr>
          <p:cxnSp>
            <p:nvCxnSpPr>
              <p:cNvPr id="12813" name="Straight Connector 128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14" name="Straight Connector 128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3" name="Group 12722"/>
            <p:cNvGrpSpPr/>
            <p:nvPr/>
          </p:nvGrpSpPr>
          <p:grpSpPr>
            <a:xfrm>
              <a:off x="7663941" y="349909"/>
              <a:ext cx="64800" cy="64800"/>
              <a:chOff x="4180032" y="3419476"/>
              <a:chExt cx="64800" cy="64800"/>
            </a:xfrm>
          </p:grpSpPr>
          <p:cxnSp>
            <p:nvCxnSpPr>
              <p:cNvPr id="12811" name="Straight Connector 128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12" name="Straight Connector 128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4" name="Group 12723"/>
            <p:cNvGrpSpPr/>
            <p:nvPr/>
          </p:nvGrpSpPr>
          <p:grpSpPr>
            <a:xfrm>
              <a:off x="8341001" y="349909"/>
              <a:ext cx="64800" cy="64800"/>
              <a:chOff x="4180032" y="3419476"/>
              <a:chExt cx="64800" cy="64800"/>
            </a:xfrm>
          </p:grpSpPr>
          <p:cxnSp>
            <p:nvCxnSpPr>
              <p:cNvPr id="12809" name="Straight Connector 128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10" name="Straight Connector 128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5" name="Group 12724"/>
            <p:cNvGrpSpPr/>
            <p:nvPr/>
          </p:nvGrpSpPr>
          <p:grpSpPr>
            <a:xfrm>
              <a:off x="893341" y="349909"/>
              <a:ext cx="64800" cy="64800"/>
              <a:chOff x="4180032" y="3419476"/>
              <a:chExt cx="64800" cy="64800"/>
            </a:xfrm>
          </p:grpSpPr>
          <p:cxnSp>
            <p:nvCxnSpPr>
              <p:cNvPr id="12807" name="Straight Connector 128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08" name="Straight Connector 128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6" name="Group 12725"/>
            <p:cNvGrpSpPr/>
            <p:nvPr/>
          </p:nvGrpSpPr>
          <p:grpSpPr>
            <a:xfrm>
              <a:off x="1570401" y="349909"/>
              <a:ext cx="64800" cy="64800"/>
              <a:chOff x="4180032" y="3419476"/>
              <a:chExt cx="64800" cy="64800"/>
            </a:xfrm>
          </p:grpSpPr>
          <p:cxnSp>
            <p:nvCxnSpPr>
              <p:cNvPr id="12805" name="Straight Connector 128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06" name="Straight Connector 128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7" name="Group 12726"/>
            <p:cNvGrpSpPr/>
            <p:nvPr/>
          </p:nvGrpSpPr>
          <p:grpSpPr>
            <a:xfrm>
              <a:off x="2518285" y="349909"/>
              <a:ext cx="64800" cy="64800"/>
              <a:chOff x="4180032" y="3419476"/>
              <a:chExt cx="64800" cy="64800"/>
            </a:xfrm>
          </p:grpSpPr>
          <p:cxnSp>
            <p:nvCxnSpPr>
              <p:cNvPr id="12803" name="Straight Connector 128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04" name="Straight Connector 128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8" name="Group 12727"/>
            <p:cNvGrpSpPr/>
            <p:nvPr/>
          </p:nvGrpSpPr>
          <p:grpSpPr>
            <a:xfrm>
              <a:off x="3601581" y="349909"/>
              <a:ext cx="64800" cy="64800"/>
              <a:chOff x="4180032" y="3419476"/>
              <a:chExt cx="64800" cy="64800"/>
            </a:xfrm>
          </p:grpSpPr>
          <p:cxnSp>
            <p:nvCxnSpPr>
              <p:cNvPr id="12801" name="Straight Connector 128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02" name="Straight Connector 128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29" name="Group 12728"/>
            <p:cNvGrpSpPr/>
            <p:nvPr/>
          </p:nvGrpSpPr>
          <p:grpSpPr>
            <a:xfrm>
              <a:off x="4684877" y="349909"/>
              <a:ext cx="64800" cy="64800"/>
              <a:chOff x="4180032" y="3419476"/>
              <a:chExt cx="64800" cy="64800"/>
            </a:xfrm>
          </p:grpSpPr>
          <p:cxnSp>
            <p:nvCxnSpPr>
              <p:cNvPr id="12799" name="Straight Connector 127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00" name="Straight Connector 127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0" name="Group 12729"/>
            <p:cNvGrpSpPr/>
            <p:nvPr/>
          </p:nvGrpSpPr>
          <p:grpSpPr>
            <a:xfrm>
              <a:off x="5361937" y="349909"/>
              <a:ext cx="64800" cy="64800"/>
              <a:chOff x="4180032" y="3419476"/>
              <a:chExt cx="64800" cy="64800"/>
            </a:xfrm>
          </p:grpSpPr>
          <p:cxnSp>
            <p:nvCxnSpPr>
              <p:cNvPr id="12797" name="Straight Connector 127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98" name="Straight Connector 127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1" name="Group 12730"/>
            <p:cNvGrpSpPr/>
            <p:nvPr/>
          </p:nvGrpSpPr>
          <p:grpSpPr>
            <a:xfrm>
              <a:off x="5768173" y="349909"/>
              <a:ext cx="64800" cy="64800"/>
              <a:chOff x="4180032" y="3419476"/>
              <a:chExt cx="64800" cy="64800"/>
            </a:xfrm>
          </p:grpSpPr>
          <p:cxnSp>
            <p:nvCxnSpPr>
              <p:cNvPr id="12795" name="Straight Connector 127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96" name="Straight Connector 127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2" name="Group 12731"/>
            <p:cNvGrpSpPr/>
            <p:nvPr/>
          </p:nvGrpSpPr>
          <p:grpSpPr>
            <a:xfrm>
              <a:off x="6445233" y="349909"/>
              <a:ext cx="64800" cy="64800"/>
              <a:chOff x="4180032" y="3419476"/>
              <a:chExt cx="64800" cy="64800"/>
            </a:xfrm>
          </p:grpSpPr>
          <p:cxnSp>
            <p:nvCxnSpPr>
              <p:cNvPr id="12793" name="Straight Connector 127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94" name="Straight Connector 127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3" name="Group 12732"/>
            <p:cNvGrpSpPr/>
            <p:nvPr/>
          </p:nvGrpSpPr>
          <p:grpSpPr>
            <a:xfrm>
              <a:off x="7122293" y="349909"/>
              <a:ext cx="64800" cy="64800"/>
              <a:chOff x="4180032" y="3419476"/>
              <a:chExt cx="64800" cy="64800"/>
            </a:xfrm>
          </p:grpSpPr>
          <p:cxnSp>
            <p:nvCxnSpPr>
              <p:cNvPr id="12791" name="Straight Connector 127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92" name="Straight Connector 127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4" name="Group 12733"/>
            <p:cNvGrpSpPr/>
            <p:nvPr/>
          </p:nvGrpSpPr>
          <p:grpSpPr>
            <a:xfrm>
              <a:off x="7799353" y="349909"/>
              <a:ext cx="64800" cy="64800"/>
              <a:chOff x="4180032" y="3419476"/>
              <a:chExt cx="64800" cy="64800"/>
            </a:xfrm>
          </p:grpSpPr>
          <p:cxnSp>
            <p:nvCxnSpPr>
              <p:cNvPr id="12789" name="Straight Connector 127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90" name="Straight Connector 127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5" name="Group 12734"/>
            <p:cNvGrpSpPr/>
            <p:nvPr/>
          </p:nvGrpSpPr>
          <p:grpSpPr>
            <a:xfrm>
              <a:off x="8476413" y="349909"/>
              <a:ext cx="64800" cy="64800"/>
              <a:chOff x="4180032" y="3419476"/>
              <a:chExt cx="64800" cy="64800"/>
            </a:xfrm>
          </p:grpSpPr>
          <p:cxnSp>
            <p:nvCxnSpPr>
              <p:cNvPr id="12787" name="Straight Connector 127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88" name="Straight Connector 127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6" name="Group 12735"/>
            <p:cNvGrpSpPr/>
            <p:nvPr/>
          </p:nvGrpSpPr>
          <p:grpSpPr>
            <a:xfrm>
              <a:off x="1705813" y="349909"/>
              <a:ext cx="64800" cy="64800"/>
              <a:chOff x="4180032" y="3419476"/>
              <a:chExt cx="64800" cy="64800"/>
            </a:xfrm>
          </p:grpSpPr>
          <p:cxnSp>
            <p:nvCxnSpPr>
              <p:cNvPr id="12785" name="Straight Connector 127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86" name="Straight Connector 127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7" name="Group 12736"/>
            <p:cNvGrpSpPr/>
            <p:nvPr/>
          </p:nvGrpSpPr>
          <p:grpSpPr>
            <a:xfrm>
              <a:off x="2653697" y="349909"/>
              <a:ext cx="64800" cy="64800"/>
              <a:chOff x="4180032" y="3419476"/>
              <a:chExt cx="64800" cy="64800"/>
            </a:xfrm>
          </p:grpSpPr>
          <p:cxnSp>
            <p:nvCxnSpPr>
              <p:cNvPr id="12783" name="Straight Connector 127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84" name="Straight Connector 127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8" name="Group 12737"/>
            <p:cNvGrpSpPr/>
            <p:nvPr/>
          </p:nvGrpSpPr>
          <p:grpSpPr>
            <a:xfrm>
              <a:off x="3736993" y="349909"/>
              <a:ext cx="64800" cy="64800"/>
              <a:chOff x="4180032" y="3419476"/>
              <a:chExt cx="64800" cy="64800"/>
            </a:xfrm>
          </p:grpSpPr>
          <p:cxnSp>
            <p:nvCxnSpPr>
              <p:cNvPr id="12781" name="Straight Connector 127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82" name="Straight Connector 127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39" name="Group 12738"/>
            <p:cNvGrpSpPr/>
            <p:nvPr/>
          </p:nvGrpSpPr>
          <p:grpSpPr>
            <a:xfrm>
              <a:off x="4278641" y="349909"/>
              <a:ext cx="64800" cy="64800"/>
              <a:chOff x="4180032" y="3419476"/>
              <a:chExt cx="64800" cy="64800"/>
            </a:xfrm>
          </p:grpSpPr>
          <p:cxnSp>
            <p:nvCxnSpPr>
              <p:cNvPr id="12779" name="Straight Connector 127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80" name="Straight Connector 127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0" name="Group 12739"/>
            <p:cNvGrpSpPr/>
            <p:nvPr/>
          </p:nvGrpSpPr>
          <p:grpSpPr>
            <a:xfrm>
              <a:off x="4820289" y="349909"/>
              <a:ext cx="64800" cy="64800"/>
              <a:chOff x="4180032" y="3419476"/>
              <a:chExt cx="64800" cy="64800"/>
            </a:xfrm>
          </p:grpSpPr>
          <p:cxnSp>
            <p:nvCxnSpPr>
              <p:cNvPr id="12777" name="Straight Connector 127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78" name="Straight Connector 127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1" name="Group 12740"/>
            <p:cNvGrpSpPr/>
            <p:nvPr/>
          </p:nvGrpSpPr>
          <p:grpSpPr>
            <a:xfrm>
              <a:off x="5497349" y="349909"/>
              <a:ext cx="64800" cy="64800"/>
              <a:chOff x="4180032" y="3419476"/>
              <a:chExt cx="64800" cy="64800"/>
            </a:xfrm>
          </p:grpSpPr>
          <p:cxnSp>
            <p:nvCxnSpPr>
              <p:cNvPr id="12775" name="Straight Connector 127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76" name="Straight Connector 127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2" name="Group 12741"/>
            <p:cNvGrpSpPr/>
            <p:nvPr/>
          </p:nvGrpSpPr>
          <p:grpSpPr>
            <a:xfrm>
              <a:off x="5903585" y="349909"/>
              <a:ext cx="64800" cy="64800"/>
              <a:chOff x="4180032" y="3419476"/>
              <a:chExt cx="64800" cy="64800"/>
            </a:xfrm>
          </p:grpSpPr>
          <p:cxnSp>
            <p:nvCxnSpPr>
              <p:cNvPr id="12773" name="Straight Connector 127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74" name="Straight Connector 127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3" name="Group 12742"/>
            <p:cNvGrpSpPr/>
            <p:nvPr/>
          </p:nvGrpSpPr>
          <p:grpSpPr>
            <a:xfrm>
              <a:off x="6580645" y="349909"/>
              <a:ext cx="64800" cy="64800"/>
              <a:chOff x="4180032" y="3419476"/>
              <a:chExt cx="64800" cy="64800"/>
            </a:xfrm>
          </p:grpSpPr>
          <p:cxnSp>
            <p:nvCxnSpPr>
              <p:cNvPr id="12771" name="Straight Connector 127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72" name="Straight Connector 127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4" name="Group 12743"/>
            <p:cNvGrpSpPr/>
            <p:nvPr/>
          </p:nvGrpSpPr>
          <p:grpSpPr>
            <a:xfrm>
              <a:off x="7257705" y="349909"/>
              <a:ext cx="64800" cy="64800"/>
              <a:chOff x="4180032" y="3419476"/>
              <a:chExt cx="64800" cy="64800"/>
            </a:xfrm>
          </p:grpSpPr>
          <p:cxnSp>
            <p:nvCxnSpPr>
              <p:cNvPr id="12769" name="Straight Connector 127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70" name="Straight Connector 127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5" name="Group 12744"/>
            <p:cNvGrpSpPr/>
            <p:nvPr/>
          </p:nvGrpSpPr>
          <p:grpSpPr>
            <a:xfrm>
              <a:off x="7934765" y="349909"/>
              <a:ext cx="64800" cy="64800"/>
              <a:chOff x="4180032" y="3419476"/>
              <a:chExt cx="64800" cy="64800"/>
            </a:xfrm>
          </p:grpSpPr>
          <p:cxnSp>
            <p:nvCxnSpPr>
              <p:cNvPr id="12767" name="Straight Connector 127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68" name="Straight Connector 127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6" name="Group 12745"/>
            <p:cNvGrpSpPr/>
            <p:nvPr/>
          </p:nvGrpSpPr>
          <p:grpSpPr>
            <a:xfrm>
              <a:off x="8611825" y="349909"/>
              <a:ext cx="64800" cy="64800"/>
              <a:chOff x="4180032" y="3419476"/>
              <a:chExt cx="64800" cy="64800"/>
            </a:xfrm>
          </p:grpSpPr>
          <p:cxnSp>
            <p:nvCxnSpPr>
              <p:cNvPr id="12765" name="Straight Connector 127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66" name="Straight Connector 127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7" name="Group 12746"/>
            <p:cNvGrpSpPr/>
            <p:nvPr/>
          </p:nvGrpSpPr>
          <p:grpSpPr>
            <a:xfrm>
              <a:off x="1028753" y="349909"/>
              <a:ext cx="64800" cy="64800"/>
              <a:chOff x="4180032" y="3419476"/>
              <a:chExt cx="64800" cy="64800"/>
            </a:xfrm>
          </p:grpSpPr>
          <p:cxnSp>
            <p:nvCxnSpPr>
              <p:cNvPr id="12763" name="Straight Connector 127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64" name="Straight Connector 127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8" name="Group 12747"/>
            <p:cNvGrpSpPr/>
            <p:nvPr/>
          </p:nvGrpSpPr>
          <p:grpSpPr>
            <a:xfrm>
              <a:off x="1841225" y="349909"/>
              <a:ext cx="64800" cy="64800"/>
              <a:chOff x="4180032" y="3419476"/>
              <a:chExt cx="64800" cy="64800"/>
            </a:xfrm>
          </p:grpSpPr>
          <p:cxnSp>
            <p:nvCxnSpPr>
              <p:cNvPr id="12761" name="Straight Connector 127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62" name="Straight Connector 127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49" name="Group 12748"/>
            <p:cNvGrpSpPr/>
            <p:nvPr/>
          </p:nvGrpSpPr>
          <p:grpSpPr>
            <a:xfrm>
              <a:off x="2789109" y="349909"/>
              <a:ext cx="64800" cy="64800"/>
              <a:chOff x="4180032" y="3419476"/>
              <a:chExt cx="64800" cy="64800"/>
            </a:xfrm>
          </p:grpSpPr>
          <p:cxnSp>
            <p:nvCxnSpPr>
              <p:cNvPr id="12759" name="Straight Connector 127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60" name="Straight Connector 127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50" name="Group 12749"/>
            <p:cNvGrpSpPr/>
            <p:nvPr/>
          </p:nvGrpSpPr>
          <p:grpSpPr>
            <a:xfrm>
              <a:off x="1976637" y="349909"/>
              <a:ext cx="64800" cy="64800"/>
              <a:chOff x="4180032" y="3419476"/>
              <a:chExt cx="64800" cy="64800"/>
            </a:xfrm>
          </p:grpSpPr>
          <p:cxnSp>
            <p:nvCxnSpPr>
              <p:cNvPr id="12757" name="Straight Connector 127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58" name="Straight Connector 127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51" name="Group 12750"/>
            <p:cNvGrpSpPr/>
            <p:nvPr/>
          </p:nvGrpSpPr>
          <p:grpSpPr>
            <a:xfrm>
              <a:off x="2924521" y="349909"/>
              <a:ext cx="64800" cy="64800"/>
              <a:chOff x="4180032" y="3419476"/>
              <a:chExt cx="64800" cy="64800"/>
            </a:xfrm>
          </p:grpSpPr>
          <p:cxnSp>
            <p:nvCxnSpPr>
              <p:cNvPr id="12755" name="Straight Connector 127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56" name="Straight Connector 127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752" name="Group 12751"/>
            <p:cNvGrpSpPr/>
            <p:nvPr/>
          </p:nvGrpSpPr>
          <p:grpSpPr>
            <a:xfrm>
              <a:off x="3059933" y="349909"/>
              <a:ext cx="64800" cy="64800"/>
              <a:chOff x="4180032" y="3419476"/>
              <a:chExt cx="64800" cy="64800"/>
            </a:xfrm>
          </p:grpSpPr>
          <p:cxnSp>
            <p:nvCxnSpPr>
              <p:cNvPr id="12753" name="Straight Connector 127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54" name="Straight Connector 127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2879" name="Group 12878"/>
          <p:cNvGrpSpPr/>
          <p:nvPr/>
        </p:nvGrpSpPr>
        <p:grpSpPr>
          <a:xfrm>
            <a:off x="468924" y="1729145"/>
            <a:ext cx="11280435" cy="64800"/>
            <a:chOff x="351693" y="349909"/>
            <a:chExt cx="8460326" cy="64800"/>
          </a:xfrm>
        </p:grpSpPr>
        <p:grpSp>
          <p:nvGrpSpPr>
            <p:cNvPr id="12880" name="Group 12879"/>
            <p:cNvGrpSpPr/>
            <p:nvPr/>
          </p:nvGrpSpPr>
          <p:grpSpPr>
            <a:xfrm>
              <a:off x="351693" y="349909"/>
              <a:ext cx="64800" cy="64800"/>
              <a:chOff x="4180032" y="3419476"/>
              <a:chExt cx="64800" cy="64800"/>
            </a:xfrm>
          </p:grpSpPr>
          <p:cxnSp>
            <p:nvCxnSpPr>
              <p:cNvPr id="13067" name="Straight Connector 130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68" name="Straight Connector 130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1" name="Group 12880"/>
            <p:cNvGrpSpPr/>
            <p:nvPr/>
          </p:nvGrpSpPr>
          <p:grpSpPr>
            <a:xfrm>
              <a:off x="487105" y="349909"/>
              <a:ext cx="64800" cy="64800"/>
              <a:chOff x="4180032" y="3419476"/>
              <a:chExt cx="64800" cy="64800"/>
            </a:xfrm>
          </p:grpSpPr>
          <p:cxnSp>
            <p:nvCxnSpPr>
              <p:cNvPr id="13065" name="Straight Connector 130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66" name="Straight Connector 130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2" name="Group 12881"/>
            <p:cNvGrpSpPr/>
            <p:nvPr/>
          </p:nvGrpSpPr>
          <p:grpSpPr>
            <a:xfrm>
              <a:off x="622517" y="349909"/>
              <a:ext cx="64800" cy="64800"/>
              <a:chOff x="4180032" y="3419476"/>
              <a:chExt cx="64800" cy="64800"/>
            </a:xfrm>
          </p:grpSpPr>
          <p:cxnSp>
            <p:nvCxnSpPr>
              <p:cNvPr id="13063" name="Straight Connector 130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64" name="Straight Connector 130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3" name="Group 12882"/>
            <p:cNvGrpSpPr/>
            <p:nvPr/>
          </p:nvGrpSpPr>
          <p:grpSpPr>
            <a:xfrm>
              <a:off x="1164165" y="349909"/>
              <a:ext cx="64800" cy="64800"/>
              <a:chOff x="4180032" y="3419476"/>
              <a:chExt cx="64800" cy="64800"/>
            </a:xfrm>
          </p:grpSpPr>
          <p:cxnSp>
            <p:nvCxnSpPr>
              <p:cNvPr id="13061" name="Straight Connector 130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62" name="Straight Connector 130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4" name="Group 12883"/>
            <p:cNvGrpSpPr/>
            <p:nvPr/>
          </p:nvGrpSpPr>
          <p:grpSpPr>
            <a:xfrm>
              <a:off x="2112049" y="349909"/>
              <a:ext cx="64800" cy="64800"/>
              <a:chOff x="4180032" y="3419476"/>
              <a:chExt cx="64800" cy="64800"/>
            </a:xfrm>
          </p:grpSpPr>
          <p:cxnSp>
            <p:nvCxnSpPr>
              <p:cNvPr id="13059" name="Straight Connector 130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60" name="Straight Connector 130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5" name="Group 12884"/>
            <p:cNvGrpSpPr/>
            <p:nvPr/>
          </p:nvGrpSpPr>
          <p:grpSpPr>
            <a:xfrm>
              <a:off x="3195345" y="349909"/>
              <a:ext cx="64800" cy="64800"/>
              <a:chOff x="4180032" y="3419476"/>
              <a:chExt cx="64800" cy="64800"/>
            </a:xfrm>
          </p:grpSpPr>
          <p:cxnSp>
            <p:nvCxnSpPr>
              <p:cNvPr id="13057" name="Straight Connector 130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58" name="Straight Connector 130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6" name="Group 12885"/>
            <p:cNvGrpSpPr/>
            <p:nvPr/>
          </p:nvGrpSpPr>
          <p:grpSpPr>
            <a:xfrm>
              <a:off x="3872405" y="349909"/>
              <a:ext cx="64800" cy="64800"/>
              <a:chOff x="4180032" y="3419476"/>
              <a:chExt cx="64800" cy="64800"/>
            </a:xfrm>
          </p:grpSpPr>
          <p:cxnSp>
            <p:nvCxnSpPr>
              <p:cNvPr id="13055" name="Straight Connector 130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56" name="Straight Connector 130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7" name="Group 12886"/>
            <p:cNvGrpSpPr/>
            <p:nvPr/>
          </p:nvGrpSpPr>
          <p:grpSpPr>
            <a:xfrm>
              <a:off x="4955701" y="349909"/>
              <a:ext cx="64800" cy="64800"/>
              <a:chOff x="4180032" y="3419476"/>
              <a:chExt cx="64800" cy="64800"/>
            </a:xfrm>
          </p:grpSpPr>
          <p:cxnSp>
            <p:nvCxnSpPr>
              <p:cNvPr id="13053" name="Straight Connector 130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54" name="Straight Connector 130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8" name="Group 12887"/>
            <p:cNvGrpSpPr/>
            <p:nvPr/>
          </p:nvGrpSpPr>
          <p:grpSpPr>
            <a:xfrm>
              <a:off x="5632761" y="349909"/>
              <a:ext cx="64800" cy="64800"/>
              <a:chOff x="4180032" y="3419476"/>
              <a:chExt cx="64800" cy="64800"/>
            </a:xfrm>
          </p:grpSpPr>
          <p:cxnSp>
            <p:nvCxnSpPr>
              <p:cNvPr id="13051" name="Straight Connector 130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52" name="Straight Connector 130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89" name="Group 12888"/>
            <p:cNvGrpSpPr/>
            <p:nvPr/>
          </p:nvGrpSpPr>
          <p:grpSpPr>
            <a:xfrm>
              <a:off x="6038997" y="349909"/>
              <a:ext cx="64800" cy="64800"/>
              <a:chOff x="4180032" y="3419476"/>
              <a:chExt cx="64800" cy="64800"/>
            </a:xfrm>
          </p:grpSpPr>
          <p:cxnSp>
            <p:nvCxnSpPr>
              <p:cNvPr id="13049" name="Straight Connector 130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50" name="Straight Connector 130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0" name="Group 12889"/>
            <p:cNvGrpSpPr/>
            <p:nvPr/>
          </p:nvGrpSpPr>
          <p:grpSpPr>
            <a:xfrm>
              <a:off x="6716057" y="349909"/>
              <a:ext cx="64800" cy="64800"/>
              <a:chOff x="4180032" y="3419476"/>
              <a:chExt cx="64800" cy="64800"/>
            </a:xfrm>
          </p:grpSpPr>
          <p:cxnSp>
            <p:nvCxnSpPr>
              <p:cNvPr id="13047" name="Straight Connector 130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48" name="Straight Connector 130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1" name="Group 12890"/>
            <p:cNvGrpSpPr/>
            <p:nvPr/>
          </p:nvGrpSpPr>
          <p:grpSpPr>
            <a:xfrm>
              <a:off x="7393117" y="349909"/>
              <a:ext cx="64800" cy="64800"/>
              <a:chOff x="4180032" y="3419476"/>
              <a:chExt cx="64800" cy="64800"/>
            </a:xfrm>
          </p:grpSpPr>
          <p:cxnSp>
            <p:nvCxnSpPr>
              <p:cNvPr id="13045" name="Straight Connector 130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46" name="Straight Connector 130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2" name="Group 12891"/>
            <p:cNvGrpSpPr/>
            <p:nvPr/>
          </p:nvGrpSpPr>
          <p:grpSpPr>
            <a:xfrm>
              <a:off x="8070177" y="349909"/>
              <a:ext cx="64800" cy="64800"/>
              <a:chOff x="4180032" y="3419476"/>
              <a:chExt cx="64800" cy="64800"/>
            </a:xfrm>
          </p:grpSpPr>
          <p:cxnSp>
            <p:nvCxnSpPr>
              <p:cNvPr id="13043" name="Straight Connector 130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44" name="Straight Connector 130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3" name="Group 12892"/>
            <p:cNvGrpSpPr/>
            <p:nvPr/>
          </p:nvGrpSpPr>
          <p:grpSpPr>
            <a:xfrm>
              <a:off x="8747219" y="349909"/>
              <a:ext cx="64800" cy="64800"/>
              <a:chOff x="4180032" y="3419476"/>
              <a:chExt cx="64800" cy="64800"/>
            </a:xfrm>
          </p:grpSpPr>
          <p:cxnSp>
            <p:nvCxnSpPr>
              <p:cNvPr id="13041" name="Straight Connector 130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42" name="Straight Connector 130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4" name="Group 12893"/>
            <p:cNvGrpSpPr/>
            <p:nvPr/>
          </p:nvGrpSpPr>
          <p:grpSpPr>
            <a:xfrm>
              <a:off x="1299577" y="349909"/>
              <a:ext cx="64800" cy="64800"/>
              <a:chOff x="4180032" y="3419476"/>
              <a:chExt cx="64800" cy="64800"/>
            </a:xfrm>
          </p:grpSpPr>
          <p:cxnSp>
            <p:nvCxnSpPr>
              <p:cNvPr id="13039" name="Straight Connector 130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40" name="Straight Connector 130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5" name="Group 12894"/>
            <p:cNvGrpSpPr/>
            <p:nvPr/>
          </p:nvGrpSpPr>
          <p:grpSpPr>
            <a:xfrm>
              <a:off x="2247461" y="349909"/>
              <a:ext cx="64800" cy="64800"/>
              <a:chOff x="4180032" y="3419476"/>
              <a:chExt cx="64800" cy="64800"/>
            </a:xfrm>
          </p:grpSpPr>
          <p:cxnSp>
            <p:nvCxnSpPr>
              <p:cNvPr id="13037" name="Straight Connector 130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38" name="Straight Connector 130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6" name="Group 12895"/>
            <p:cNvGrpSpPr/>
            <p:nvPr/>
          </p:nvGrpSpPr>
          <p:grpSpPr>
            <a:xfrm>
              <a:off x="3330757" y="349909"/>
              <a:ext cx="64800" cy="64800"/>
              <a:chOff x="4180032" y="3419476"/>
              <a:chExt cx="64800" cy="64800"/>
            </a:xfrm>
          </p:grpSpPr>
          <p:cxnSp>
            <p:nvCxnSpPr>
              <p:cNvPr id="13035" name="Straight Connector 130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36" name="Straight Connector 130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7" name="Group 12896"/>
            <p:cNvGrpSpPr/>
            <p:nvPr/>
          </p:nvGrpSpPr>
          <p:grpSpPr>
            <a:xfrm>
              <a:off x="4007817" y="349909"/>
              <a:ext cx="64800" cy="64800"/>
              <a:chOff x="4180032" y="3419476"/>
              <a:chExt cx="64800" cy="64800"/>
            </a:xfrm>
          </p:grpSpPr>
          <p:cxnSp>
            <p:nvCxnSpPr>
              <p:cNvPr id="13033" name="Straight Connector 130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34" name="Straight Connector 130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8" name="Group 12897"/>
            <p:cNvGrpSpPr/>
            <p:nvPr/>
          </p:nvGrpSpPr>
          <p:grpSpPr>
            <a:xfrm>
              <a:off x="4414053" y="349909"/>
              <a:ext cx="64800" cy="64800"/>
              <a:chOff x="4180032" y="3419476"/>
              <a:chExt cx="64800" cy="64800"/>
            </a:xfrm>
          </p:grpSpPr>
          <p:cxnSp>
            <p:nvCxnSpPr>
              <p:cNvPr id="13031" name="Straight Connector 130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32" name="Straight Connector 130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899" name="Group 12898"/>
            <p:cNvGrpSpPr/>
            <p:nvPr/>
          </p:nvGrpSpPr>
          <p:grpSpPr>
            <a:xfrm>
              <a:off x="5091113" y="349909"/>
              <a:ext cx="64800" cy="64800"/>
              <a:chOff x="4180032" y="3419476"/>
              <a:chExt cx="64800" cy="64800"/>
            </a:xfrm>
          </p:grpSpPr>
          <p:cxnSp>
            <p:nvCxnSpPr>
              <p:cNvPr id="13029" name="Straight Connector 130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30" name="Straight Connector 130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0" name="Group 12899"/>
            <p:cNvGrpSpPr/>
            <p:nvPr/>
          </p:nvGrpSpPr>
          <p:grpSpPr>
            <a:xfrm>
              <a:off x="6174409" y="349909"/>
              <a:ext cx="64800" cy="64800"/>
              <a:chOff x="4180032" y="3419476"/>
              <a:chExt cx="64800" cy="64800"/>
            </a:xfrm>
          </p:grpSpPr>
          <p:cxnSp>
            <p:nvCxnSpPr>
              <p:cNvPr id="13027" name="Straight Connector 130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28" name="Straight Connector 130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1" name="Group 12900"/>
            <p:cNvGrpSpPr/>
            <p:nvPr/>
          </p:nvGrpSpPr>
          <p:grpSpPr>
            <a:xfrm>
              <a:off x="6851469" y="349909"/>
              <a:ext cx="64800" cy="64800"/>
              <a:chOff x="4180032" y="3419476"/>
              <a:chExt cx="64800" cy="64800"/>
            </a:xfrm>
          </p:grpSpPr>
          <p:cxnSp>
            <p:nvCxnSpPr>
              <p:cNvPr id="13025" name="Straight Connector 130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26" name="Straight Connector 130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2" name="Group 12901"/>
            <p:cNvGrpSpPr/>
            <p:nvPr/>
          </p:nvGrpSpPr>
          <p:grpSpPr>
            <a:xfrm>
              <a:off x="7528529" y="349909"/>
              <a:ext cx="64800" cy="64800"/>
              <a:chOff x="4180032" y="3419476"/>
              <a:chExt cx="64800" cy="64800"/>
            </a:xfrm>
          </p:grpSpPr>
          <p:cxnSp>
            <p:nvCxnSpPr>
              <p:cNvPr id="13023" name="Straight Connector 130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24" name="Straight Connector 130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3" name="Group 12902"/>
            <p:cNvGrpSpPr/>
            <p:nvPr/>
          </p:nvGrpSpPr>
          <p:grpSpPr>
            <a:xfrm>
              <a:off x="8205589" y="349909"/>
              <a:ext cx="64800" cy="64800"/>
              <a:chOff x="4180032" y="3419476"/>
              <a:chExt cx="64800" cy="64800"/>
            </a:xfrm>
          </p:grpSpPr>
          <p:cxnSp>
            <p:nvCxnSpPr>
              <p:cNvPr id="13021" name="Straight Connector 130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22" name="Straight Connector 130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4" name="Group 12903"/>
            <p:cNvGrpSpPr/>
            <p:nvPr/>
          </p:nvGrpSpPr>
          <p:grpSpPr>
            <a:xfrm>
              <a:off x="757929" y="349909"/>
              <a:ext cx="64800" cy="64800"/>
              <a:chOff x="4180032" y="3419476"/>
              <a:chExt cx="64800" cy="64800"/>
            </a:xfrm>
          </p:grpSpPr>
          <p:cxnSp>
            <p:nvCxnSpPr>
              <p:cNvPr id="13019" name="Straight Connector 130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20" name="Straight Connector 130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5" name="Group 12904"/>
            <p:cNvGrpSpPr/>
            <p:nvPr/>
          </p:nvGrpSpPr>
          <p:grpSpPr>
            <a:xfrm>
              <a:off x="1434989" y="349909"/>
              <a:ext cx="64800" cy="64800"/>
              <a:chOff x="4180032" y="3419476"/>
              <a:chExt cx="64800" cy="64800"/>
            </a:xfrm>
          </p:grpSpPr>
          <p:cxnSp>
            <p:nvCxnSpPr>
              <p:cNvPr id="13017" name="Straight Connector 130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18" name="Straight Connector 130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6" name="Group 12905"/>
            <p:cNvGrpSpPr/>
            <p:nvPr/>
          </p:nvGrpSpPr>
          <p:grpSpPr>
            <a:xfrm>
              <a:off x="2382873" y="349909"/>
              <a:ext cx="64800" cy="64800"/>
              <a:chOff x="4180032" y="3419476"/>
              <a:chExt cx="64800" cy="64800"/>
            </a:xfrm>
          </p:grpSpPr>
          <p:cxnSp>
            <p:nvCxnSpPr>
              <p:cNvPr id="13015" name="Straight Connector 130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16" name="Straight Connector 130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7" name="Group 12906"/>
            <p:cNvGrpSpPr/>
            <p:nvPr/>
          </p:nvGrpSpPr>
          <p:grpSpPr>
            <a:xfrm>
              <a:off x="3466169" y="349909"/>
              <a:ext cx="64800" cy="64800"/>
              <a:chOff x="4180032" y="3419476"/>
              <a:chExt cx="64800" cy="64800"/>
            </a:xfrm>
          </p:grpSpPr>
          <p:cxnSp>
            <p:nvCxnSpPr>
              <p:cNvPr id="13013" name="Straight Connector 130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14" name="Straight Connector 130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8" name="Group 12907"/>
            <p:cNvGrpSpPr/>
            <p:nvPr/>
          </p:nvGrpSpPr>
          <p:grpSpPr>
            <a:xfrm>
              <a:off x="4143229" y="349909"/>
              <a:ext cx="64800" cy="64800"/>
              <a:chOff x="4180032" y="3419476"/>
              <a:chExt cx="64800" cy="64800"/>
            </a:xfrm>
          </p:grpSpPr>
          <p:cxnSp>
            <p:nvCxnSpPr>
              <p:cNvPr id="13011" name="Straight Connector 130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12" name="Straight Connector 130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09" name="Group 12908"/>
            <p:cNvGrpSpPr/>
            <p:nvPr/>
          </p:nvGrpSpPr>
          <p:grpSpPr>
            <a:xfrm>
              <a:off x="4549465" y="349909"/>
              <a:ext cx="64800" cy="64800"/>
              <a:chOff x="4180032" y="3419476"/>
              <a:chExt cx="64800" cy="64800"/>
            </a:xfrm>
          </p:grpSpPr>
          <p:cxnSp>
            <p:nvCxnSpPr>
              <p:cNvPr id="13009" name="Straight Connector 130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10" name="Straight Connector 130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0" name="Group 12909"/>
            <p:cNvGrpSpPr/>
            <p:nvPr/>
          </p:nvGrpSpPr>
          <p:grpSpPr>
            <a:xfrm>
              <a:off x="5226525" y="349909"/>
              <a:ext cx="64800" cy="64800"/>
              <a:chOff x="4180032" y="3419476"/>
              <a:chExt cx="64800" cy="64800"/>
            </a:xfrm>
          </p:grpSpPr>
          <p:cxnSp>
            <p:nvCxnSpPr>
              <p:cNvPr id="13007" name="Straight Connector 130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08" name="Straight Connector 130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1" name="Group 12910"/>
            <p:cNvGrpSpPr/>
            <p:nvPr/>
          </p:nvGrpSpPr>
          <p:grpSpPr>
            <a:xfrm>
              <a:off x="6309821" y="349909"/>
              <a:ext cx="64800" cy="64800"/>
              <a:chOff x="4180032" y="3419476"/>
              <a:chExt cx="64800" cy="64800"/>
            </a:xfrm>
          </p:grpSpPr>
          <p:cxnSp>
            <p:nvCxnSpPr>
              <p:cNvPr id="13005" name="Straight Connector 130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06" name="Straight Connector 130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2" name="Group 12911"/>
            <p:cNvGrpSpPr/>
            <p:nvPr/>
          </p:nvGrpSpPr>
          <p:grpSpPr>
            <a:xfrm>
              <a:off x="6986881" y="349909"/>
              <a:ext cx="64800" cy="64800"/>
              <a:chOff x="4180032" y="3419476"/>
              <a:chExt cx="64800" cy="64800"/>
            </a:xfrm>
          </p:grpSpPr>
          <p:cxnSp>
            <p:nvCxnSpPr>
              <p:cNvPr id="13003" name="Straight Connector 130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04" name="Straight Connector 130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3" name="Group 12912"/>
            <p:cNvGrpSpPr/>
            <p:nvPr/>
          </p:nvGrpSpPr>
          <p:grpSpPr>
            <a:xfrm>
              <a:off x="7663941" y="349909"/>
              <a:ext cx="64800" cy="64800"/>
              <a:chOff x="4180032" y="3419476"/>
              <a:chExt cx="64800" cy="64800"/>
            </a:xfrm>
          </p:grpSpPr>
          <p:cxnSp>
            <p:nvCxnSpPr>
              <p:cNvPr id="13001" name="Straight Connector 130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02" name="Straight Connector 130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4" name="Group 12913"/>
            <p:cNvGrpSpPr/>
            <p:nvPr/>
          </p:nvGrpSpPr>
          <p:grpSpPr>
            <a:xfrm>
              <a:off x="8341001" y="349909"/>
              <a:ext cx="64800" cy="64800"/>
              <a:chOff x="4180032" y="3419476"/>
              <a:chExt cx="64800" cy="64800"/>
            </a:xfrm>
          </p:grpSpPr>
          <p:cxnSp>
            <p:nvCxnSpPr>
              <p:cNvPr id="12999" name="Straight Connector 129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000" name="Straight Connector 129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5" name="Group 12914"/>
            <p:cNvGrpSpPr/>
            <p:nvPr/>
          </p:nvGrpSpPr>
          <p:grpSpPr>
            <a:xfrm>
              <a:off x="893341" y="349909"/>
              <a:ext cx="64800" cy="64800"/>
              <a:chOff x="4180032" y="3419476"/>
              <a:chExt cx="64800" cy="64800"/>
            </a:xfrm>
          </p:grpSpPr>
          <p:cxnSp>
            <p:nvCxnSpPr>
              <p:cNvPr id="12997" name="Straight Connector 129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98" name="Straight Connector 129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6" name="Group 12915"/>
            <p:cNvGrpSpPr/>
            <p:nvPr/>
          </p:nvGrpSpPr>
          <p:grpSpPr>
            <a:xfrm>
              <a:off x="1570401" y="349909"/>
              <a:ext cx="64800" cy="64800"/>
              <a:chOff x="4180032" y="3419476"/>
              <a:chExt cx="64800" cy="64800"/>
            </a:xfrm>
          </p:grpSpPr>
          <p:cxnSp>
            <p:nvCxnSpPr>
              <p:cNvPr id="12995" name="Straight Connector 129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96" name="Straight Connector 129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7" name="Group 12916"/>
            <p:cNvGrpSpPr/>
            <p:nvPr/>
          </p:nvGrpSpPr>
          <p:grpSpPr>
            <a:xfrm>
              <a:off x="2518285" y="349909"/>
              <a:ext cx="64800" cy="64800"/>
              <a:chOff x="4180032" y="3419476"/>
              <a:chExt cx="64800" cy="64800"/>
            </a:xfrm>
          </p:grpSpPr>
          <p:cxnSp>
            <p:nvCxnSpPr>
              <p:cNvPr id="12993" name="Straight Connector 129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94" name="Straight Connector 129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8" name="Group 12917"/>
            <p:cNvGrpSpPr/>
            <p:nvPr/>
          </p:nvGrpSpPr>
          <p:grpSpPr>
            <a:xfrm>
              <a:off x="3601581" y="349909"/>
              <a:ext cx="64800" cy="64800"/>
              <a:chOff x="4180032" y="3419476"/>
              <a:chExt cx="64800" cy="64800"/>
            </a:xfrm>
          </p:grpSpPr>
          <p:cxnSp>
            <p:nvCxnSpPr>
              <p:cNvPr id="12991" name="Straight Connector 129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92" name="Straight Connector 129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19" name="Group 12918"/>
            <p:cNvGrpSpPr/>
            <p:nvPr/>
          </p:nvGrpSpPr>
          <p:grpSpPr>
            <a:xfrm>
              <a:off x="4684877" y="349909"/>
              <a:ext cx="64800" cy="64800"/>
              <a:chOff x="4180032" y="3419476"/>
              <a:chExt cx="64800" cy="64800"/>
            </a:xfrm>
          </p:grpSpPr>
          <p:cxnSp>
            <p:nvCxnSpPr>
              <p:cNvPr id="12989" name="Straight Connector 129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90" name="Straight Connector 129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0" name="Group 12919"/>
            <p:cNvGrpSpPr/>
            <p:nvPr/>
          </p:nvGrpSpPr>
          <p:grpSpPr>
            <a:xfrm>
              <a:off x="5361937" y="349909"/>
              <a:ext cx="64800" cy="64800"/>
              <a:chOff x="4180032" y="3419476"/>
              <a:chExt cx="64800" cy="64800"/>
            </a:xfrm>
          </p:grpSpPr>
          <p:cxnSp>
            <p:nvCxnSpPr>
              <p:cNvPr id="12987" name="Straight Connector 129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88" name="Straight Connector 129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1" name="Group 12920"/>
            <p:cNvGrpSpPr/>
            <p:nvPr/>
          </p:nvGrpSpPr>
          <p:grpSpPr>
            <a:xfrm>
              <a:off x="5768173" y="349909"/>
              <a:ext cx="64800" cy="64800"/>
              <a:chOff x="4180032" y="3419476"/>
              <a:chExt cx="64800" cy="64800"/>
            </a:xfrm>
          </p:grpSpPr>
          <p:cxnSp>
            <p:nvCxnSpPr>
              <p:cNvPr id="12985" name="Straight Connector 129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86" name="Straight Connector 129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2" name="Group 12921"/>
            <p:cNvGrpSpPr/>
            <p:nvPr/>
          </p:nvGrpSpPr>
          <p:grpSpPr>
            <a:xfrm>
              <a:off x="6445233" y="349909"/>
              <a:ext cx="64800" cy="64800"/>
              <a:chOff x="4180032" y="3419476"/>
              <a:chExt cx="64800" cy="64800"/>
            </a:xfrm>
          </p:grpSpPr>
          <p:cxnSp>
            <p:nvCxnSpPr>
              <p:cNvPr id="12983" name="Straight Connector 129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84" name="Straight Connector 129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3" name="Group 12922"/>
            <p:cNvGrpSpPr/>
            <p:nvPr/>
          </p:nvGrpSpPr>
          <p:grpSpPr>
            <a:xfrm>
              <a:off x="7122293" y="349909"/>
              <a:ext cx="64800" cy="64800"/>
              <a:chOff x="4180032" y="3419476"/>
              <a:chExt cx="64800" cy="64800"/>
            </a:xfrm>
          </p:grpSpPr>
          <p:cxnSp>
            <p:nvCxnSpPr>
              <p:cNvPr id="12981" name="Straight Connector 129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82" name="Straight Connector 129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4" name="Group 12923"/>
            <p:cNvGrpSpPr/>
            <p:nvPr/>
          </p:nvGrpSpPr>
          <p:grpSpPr>
            <a:xfrm>
              <a:off x="7799353" y="349909"/>
              <a:ext cx="64800" cy="64800"/>
              <a:chOff x="4180032" y="3419476"/>
              <a:chExt cx="64800" cy="64800"/>
            </a:xfrm>
          </p:grpSpPr>
          <p:cxnSp>
            <p:nvCxnSpPr>
              <p:cNvPr id="12979" name="Straight Connector 129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80" name="Straight Connector 129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5" name="Group 12924"/>
            <p:cNvGrpSpPr/>
            <p:nvPr/>
          </p:nvGrpSpPr>
          <p:grpSpPr>
            <a:xfrm>
              <a:off x="8476413" y="349909"/>
              <a:ext cx="64800" cy="64800"/>
              <a:chOff x="4180032" y="3419476"/>
              <a:chExt cx="64800" cy="64800"/>
            </a:xfrm>
          </p:grpSpPr>
          <p:cxnSp>
            <p:nvCxnSpPr>
              <p:cNvPr id="12977" name="Straight Connector 129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78" name="Straight Connector 129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6" name="Group 12925"/>
            <p:cNvGrpSpPr/>
            <p:nvPr/>
          </p:nvGrpSpPr>
          <p:grpSpPr>
            <a:xfrm>
              <a:off x="1705813" y="349909"/>
              <a:ext cx="64800" cy="64800"/>
              <a:chOff x="4180032" y="3419476"/>
              <a:chExt cx="64800" cy="64800"/>
            </a:xfrm>
          </p:grpSpPr>
          <p:cxnSp>
            <p:nvCxnSpPr>
              <p:cNvPr id="12975" name="Straight Connector 129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76" name="Straight Connector 129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7" name="Group 12926"/>
            <p:cNvGrpSpPr/>
            <p:nvPr/>
          </p:nvGrpSpPr>
          <p:grpSpPr>
            <a:xfrm>
              <a:off x="2653697" y="349909"/>
              <a:ext cx="64800" cy="64800"/>
              <a:chOff x="4180032" y="3419476"/>
              <a:chExt cx="64800" cy="64800"/>
            </a:xfrm>
          </p:grpSpPr>
          <p:cxnSp>
            <p:nvCxnSpPr>
              <p:cNvPr id="12973" name="Straight Connector 129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74" name="Straight Connector 129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8" name="Group 12927"/>
            <p:cNvGrpSpPr/>
            <p:nvPr/>
          </p:nvGrpSpPr>
          <p:grpSpPr>
            <a:xfrm>
              <a:off x="3736993" y="349909"/>
              <a:ext cx="64800" cy="64800"/>
              <a:chOff x="4180032" y="3419476"/>
              <a:chExt cx="64800" cy="64800"/>
            </a:xfrm>
          </p:grpSpPr>
          <p:cxnSp>
            <p:nvCxnSpPr>
              <p:cNvPr id="12971" name="Straight Connector 129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72" name="Straight Connector 129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29" name="Group 12928"/>
            <p:cNvGrpSpPr/>
            <p:nvPr/>
          </p:nvGrpSpPr>
          <p:grpSpPr>
            <a:xfrm>
              <a:off x="4278641" y="349909"/>
              <a:ext cx="64800" cy="64800"/>
              <a:chOff x="4180032" y="3419476"/>
              <a:chExt cx="64800" cy="64800"/>
            </a:xfrm>
          </p:grpSpPr>
          <p:cxnSp>
            <p:nvCxnSpPr>
              <p:cNvPr id="12969" name="Straight Connector 129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70" name="Straight Connector 129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0" name="Group 12929"/>
            <p:cNvGrpSpPr/>
            <p:nvPr/>
          </p:nvGrpSpPr>
          <p:grpSpPr>
            <a:xfrm>
              <a:off x="4820289" y="349909"/>
              <a:ext cx="64800" cy="64800"/>
              <a:chOff x="4180032" y="3419476"/>
              <a:chExt cx="64800" cy="64800"/>
            </a:xfrm>
          </p:grpSpPr>
          <p:cxnSp>
            <p:nvCxnSpPr>
              <p:cNvPr id="12967" name="Straight Connector 129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68" name="Straight Connector 129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1" name="Group 12930"/>
            <p:cNvGrpSpPr/>
            <p:nvPr/>
          </p:nvGrpSpPr>
          <p:grpSpPr>
            <a:xfrm>
              <a:off x="5497349" y="349909"/>
              <a:ext cx="64800" cy="64800"/>
              <a:chOff x="4180032" y="3419476"/>
              <a:chExt cx="64800" cy="64800"/>
            </a:xfrm>
          </p:grpSpPr>
          <p:cxnSp>
            <p:nvCxnSpPr>
              <p:cNvPr id="12965" name="Straight Connector 129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66" name="Straight Connector 129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2" name="Group 12931"/>
            <p:cNvGrpSpPr/>
            <p:nvPr/>
          </p:nvGrpSpPr>
          <p:grpSpPr>
            <a:xfrm>
              <a:off x="5903585" y="349909"/>
              <a:ext cx="64800" cy="64800"/>
              <a:chOff x="4180032" y="3419476"/>
              <a:chExt cx="64800" cy="64800"/>
            </a:xfrm>
          </p:grpSpPr>
          <p:cxnSp>
            <p:nvCxnSpPr>
              <p:cNvPr id="12963" name="Straight Connector 129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64" name="Straight Connector 129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3" name="Group 12932"/>
            <p:cNvGrpSpPr/>
            <p:nvPr/>
          </p:nvGrpSpPr>
          <p:grpSpPr>
            <a:xfrm>
              <a:off x="6580645" y="349909"/>
              <a:ext cx="64800" cy="64800"/>
              <a:chOff x="4180032" y="3419476"/>
              <a:chExt cx="64800" cy="64800"/>
            </a:xfrm>
          </p:grpSpPr>
          <p:cxnSp>
            <p:nvCxnSpPr>
              <p:cNvPr id="12961" name="Straight Connector 129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62" name="Straight Connector 129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4" name="Group 12933"/>
            <p:cNvGrpSpPr/>
            <p:nvPr/>
          </p:nvGrpSpPr>
          <p:grpSpPr>
            <a:xfrm>
              <a:off x="7257705" y="349909"/>
              <a:ext cx="64800" cy="64800"/>
              <a:chOff x="4180032" y="3419476"/>
              <a:chExt cx="64800" cy="64800"/>
            </a:xfrm>
          </p:grpSpPr>
          <p:cxnSp>
            <p:nvCxnSpPr>
              <p:cNvPr id="12959" name="Straight Connector 129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60" name="Straight Connector 129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5" name="Group 12934"/>
            <p:cNvGrpSpPr/>
            <p:nvPr/>
          </p:nvGrpSpPr>
          <p:grpSpPr>
            <a:xfrm>
              <a:off x="7934765" y="349909"/>
              <a:ext cx="64800" cy="64800"/>
              <a:chOff x="4180032" y="3419476"/>
              <a:chExt cx="64800" cy="64800"/>
            </a:xfrm>
          </p:grpSpPr>
          <p:cxnSp>
            <p:nvCxnSpPr>
              <p:cNvPr id="12957" name="Straight Connector 129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58" name="Straight Connector 129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6" name="Group 12935"/>
            <p:cNvGrpSpPr/>
            <p:nvPr/>
          </p:nvGrpSpPr>
          <p:grpSpPr>
            <a:xfrm>
              <a:off x="8611825" y="349909"/>
              <a:ext cx="64800" cy="64800"/>
              <a:chOff x="4180032" y="3419476"/>
              <a:chExt cx="64800" cy="64800"/>
            </a:xfrm>
          </p:grpSpPr>
          <p:cxnSp>
            <p:nvCxnSpPr>
              <p:cNvPr id="12955" name="Straight Connector 129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56" name="Straight Connector 129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7" name="Group 12936"/>
            <p:cNvGrpSpPr/>
            <p:nvPr/>
          </p:nvGrpSpPr>
          <p:grpSpPr>
            <a:xfrm>
              <a:off x="1028753" y="349909"/>
              <a:ext cx="64800" cy="64800"/>
              <a:chOff x="4180032" y="3419476"/>
              <a:chExt cx="64800" cy="64800"/>
            </a:xfrm>
          </p:grpSpPr>
          <p:cxnSp>
            <p:nvCxnSpPr>
              <p:cNvPr id="12953" name="Straight Connector 129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54" name="Straight Connector 129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8" name="Group 12937"/>
            <p:cNvGrpSpPr/>
            <p:nvPr/>
          </p:nvGrpSpPr>
          <p:grpSpPr>
            <a:xfrm>
              <a:off x="1841225" y="349909"/>
              <a:ext cx="64800" cy="64800"/>
              <a:chOff x="4180032" y="3419476"/>
              <a:chExt cx="64800" cy="64800"/>
            </a:xfrm>
          </p:grpSpPr>
          <p:cxnSp>
            <p:nvCxnSpPr>
              <p:cNvPr id="12951" name="Straight Connector 129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52" name="Straight Connector 129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39" name="Group 12938"/>
            <p:cNvGrpSpPr/>
            <p:nvPr/>
          </p:nvGrpSpPr>
          <p:grpSpPr>
            <a:xfrm>
              <a:off x="2789109" y="349909"/>
              <a:ext cx="64800" cy="64800"/>
              <a:chOff x="4180032" y="3419476"/>
              <a:chExt cx="64800" cy="64800"/>
            </a:xfrm>
          </p:grpSpPr>
          <p:cxnSp>
            <p:nvCxnSpPr>
              <p:cNvPr id="12949" name="Straight Connector 129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50" name="Straight Connector 129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40" name="Group 12939"/>
            <p:cNvGrpSpPr/>
            <p:nvPr/>
          </p:nvGrpSpPr>
          <p:grpSpPr>
            <a:xfrm>
              <a:off x="1976637" y="349909"/>
              <a:ext cx="64800" cy="64800"/>
              <a:chOff x="4180032" y="3419476"/>
              <a:chExt cx="64800" cy="64800"/>
            </a:xfrm>
          </p:grpSpPr>
          <p:cxnSp>
            <p:nvCxnSpPr>
              <p:cNvPr id="12947" name="Straight Connector 129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48" name="Straight Connector 129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41" name="Group 12940"/>
            <p:cNvGrpSpPr/>
            <p:nvPr/>
          </p:nvGrpSpPr>
          <p:grpSpPr>
            <a:xfrm>
              <a:off x="2924521" y="349909"/>
              <a:ext cx="64800" cy="64800"/>
              <a:chOff x="4180032" y="3419476"/>
              <a:chExt cx="64800" cy="64800"/>
            </a:xfrm>
          </p:grpSpPr>
          <p:cxnSp>
            <p:nvCxnSpPr>
              <p:cNvPr id="12945" name="Straight Connector 129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46" name="Straight Connector 129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942" name="Group 12941"/>
            <p:cNvGrpSpPr/>
            <p:nvPr/>
          </p:nvGrpSpPr>
          <p:grpSpPr>
            <a:xfrm>
              <a:off x="3059933" y="349909"/>
              <a:ext cx="64800" cy="64800"/>
              <a:chOff x="4180032" y="3419476"/>
              <a:chExt cx="64800" cy="64800"/>
            </a:xfrm>
          </p:grpSpPr>
          <p:cxnSp>
            <p:nvCxnSpPr>
              <p:cNvPr id="12943" name="Straight Connector 129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44" name="Straight Connector 129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3069" name="Group 13068"/>
          <p:cNvGrpSpPr/>
          <p:nvPr/>
        </p:nvGrpSpPr>
        <p:grpSpPr>
          <a:xfrm>
            <a:off x="468924" y="1872986"/>
            <a:ext cx="11280435" cy="64800"/>
            <a:chOff x="351693" y="349909"/>
            <a:chExt cx="8460326" cy="64800"/>
          </a:xfrm>
        </p:grpSpPr>
        <p:grpSp>
          <p:nvGrpSpPr>
            <p:cNvPr id="13070" name="Group 13069"/>
            <p:cNvGrpSpPr/>
            <p:nvPr/>
          </p:nvGrpSpPr>
          <p:grpSpPr>
            <a:xfrm>
              <a:off x="351693" y="349909"/>
              <a:ext cx="64800" cy="64800"/>
              <a:chOff x="4180032" y="3419476"/>
              <a:chExt cx="64800" cy="64800"/>
            </a:xfrm>
          </p:grpSpPr>
          <p:cxnSp>
            <p:nvCxnSpPr>
              <p:cNvPr id="13257" name="Straight Connector 132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58" name="Straight Connector 132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1" name="Group 13070"/>
            <p:cNvGrpSpPr/>
            <p:nvPr/>
          </p:nvGrpSpPr>
          <p:grpSpPr>
            <a:xfrm>
              <a:off x="487105" y="349909"/>
              <a:ext cx="64800" cy="64800"/>
              <a:chOff x="4180032" y="3419476"/>
              <a:chExt cx="64800" cy="64800"/>
            </a:xfrm>
          </p:grpSpPr>
          <p:cxnSp>
            <p:nvCxnSpPr>
              <p:cNvPr id="13255" name="Straight Connector 132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56" name="Straight Connector 132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2" name="Group 13071"/>
            <p:cNvGrpSpPr/>
            <p:nvPr/>
          </p:nvGrpSpPr>
          <p:grpSpPr>
            <a:xfrm>
              <a:off x="622517" y="349909"/>
              <a:ext cx="64800" cy="64800"/>
              <a:chOff x="4180032" y="3419476"/>
              <a:chExt cx="64800" cy="64800"/>
            </a:xfrm>
          </p:grpSpPr>
          <p:cxnSp>
            <p:nvCxnSpPr>
              <p:cNvPr id="13253" name="Straight Connector 132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54" name="Straight Connector 132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3" name="Group 13072"/>
            <p:cNvGrpSpPr/>
            <p:nvPr/>
          </p:nvGrpSpPr>
          <p:grpSpPr>
            <a:xfrm>
              <a:off x="1164165" y="349909"/>
              <a:ext cx="64800" cy="64800"/>
              <a:chOff x="4180032" y="3419476"/>
              <a:chExt cx="64800" cy="64800"/>
            </a:xfrm>
          </p:grpSpPr>
          <p:cxnSp>
            <p:nvCxnSpPr>
              <p:cNvPr id="13251" name="Straight Connector 132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52" name="Straight Connector 132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4" name="Group 13073"/>
            <p:cNvGrpSpPr/>
            <p:nvPr/>
          </p:nvGrpSpPr>
          <p:grpSpPr>
            <a:xfrm>
              <a:off x="2112049" y="349909"/>
              <a:ext cx="64800" cy="64800"/>
              <a:chOff x="4180032" y="3419476"/>
              <a:chExt cx="64800" cy="64800"/>
            </a:xfrm>
          </p:grpSpPr>
          <p:cxnSp>
            <p:nvCxnSpPr>
              <p:cNvPr id="13249" name="Straight Connector 132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50" name="Straight Connector 132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5" name="Group 13074"/>
            <p:cNvGrpSpPr/>
            <p:nvPr/>
          </p:nvGrpSpPr>
          <p:grpSpPr>
            <a:xfrm>
              <a:off x="3195345" y="349909"/>
              <a:ext cx="64800" cy="64800"/>
              <a:chOff x="4180032" y="3419476"/>
              <a:chExt cx="64800" cy="64800"/>
            </a:xfrm>
          </p:grpSpPr>
          <p:cxnSp>
            <p:nvCxnSpPr>
              <p:cNvPr id="13247" name="Straight Connector 132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48" name="Straight Connector 132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6" name="Group 13075"/>
            <p:cNvGrpSpPr/>
            <p:nvPr/>
          </p:nvGrpSpPr>
          <p:grpSpPr>
            <a:xfrm>
              <a:off x="3872405" y="349909"/>
              <a:ext cx="64800" cy="64800"/>
              <a:chOff x="4180032" y="3419476"/>
              <a:chExt cx="64800" cy="64800"/>
            </a:xfrm>
          </p:grpSpPr>
          <p:cxnSp>
            <p:nvCxnSpPr>
              <p:cNvPr id="13245" name="Straight Connector 132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46" name="Straight Connector 132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7" name="Group 13076"/>
            <p:cNvGrpSpPr/>
            <p:nvPr/>
          </p:nvGrpSpPr>
          <p:grpSpPr>
            <a:xfrm>
              <a:off x="4955701" y="349909"/>
              <a:ext cx="64800" cy="64800"/>
              <a:chOff x="4180032" y="3419476"/>
              <a:chExt cx="64800" cy="64800"/>
            </a:xfrm>
          </p:grpSpPr>
          <p:cxnSp>
            <p:nvCxnSpPr>
              <p:cNvPr id="13243" name="Straight Connector 132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44" name="Straight Connector 132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8" name="Group 13077"/>
            <p:cNvGrpSpPr/>
            <p:nvPr/>
          </p:nvGrpSpPr>
          <p:grpSpPr>
            <a:xfrm>
              <a:off x="5632761" y="349909"/>
              <a:ext cx="64800" cy="64800"/>
              <a:chOff x="4180032" y="3419476"/>
              <a:chExt cx="64800" cy="64800"/>
            </a:xfrm>
          </p:grpSpPr>
          <p:cxnSp>
            <p:nvCxnSpPr>
              <p:cNvPr id="13241" name="Straight Connector 132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42" name="Straight Connector 132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79" name="Group 13078"/>
            <p:cNvGrpSpPr/>
            <p:nvPr/>
          </p:nvGrpSpPr>
          <p:grpSpPr>
            <a:xfrm>
              <a:off x="6038997" y="349909"/>
              <a:ext cx="64800" cy="64800"/>
              <a:chOff x="4180032" y="3419476"/>
              <a:chExt cx="64800" cy="64800"/>
            </a:xfrm>
          </p:grpSpPr>
          <p:cxnSp>
            <p:nvCxnSpPr>
              <p:cNvPr id="13239" name="Straight Connector 132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40" name="Straight Connector 132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0" name="Group 13079"/>
            <p:cNvGrpSpPr/>
            <p:nvPr/>
          </p:nvGrpSpPr>
          <p:grpSpPr>
            <a:xfrm>
              <a:off x="6716057" y="349909"/>
              <a:ext cx="64800" cy="64800"/>
              <a:chOff x="4180032" y="3419476"/>
              <a:chExt cx="64800" cy="64800"/>
            </a:xfrm>
          </p:grpSpPr>
          <p:cxnSp>
            <p:nvCxnSpPr>
              <p:cNvPr id="13237" name="Straight Connector 132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38" name="Straight Connector 132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1" name="Group 13080"/>
            <p:cNvGrpSpPr/>
            <p:nvPr/>
          </p:nvGrpSpPr>
          <p:grpSpPr>
            <a:xfrm>
              <a:off x="7393117" y="349909"/>
              <a:ext cx="64800" cy="64800"/>
              <a:chOff x="4180032" y="3419476"/>
              <a:chExt cx="64800" cy="64800"/>
            </a:xfrm>
          </p:grpSpPr>
          <p:cxnSp>
            <p:nvCxnSpPr>
              <p:cNvPr id="13235" name="Straight Connector 132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36" name="Straight Connector 132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2" name="Group 13081"/>
            <p:cNvGrpSpPr/>
            <p:nvPr/>
          </p:nvGrpSpPr>
          <p:grpSpPr>
            <a:xfrm>
              <a:off x="8070177" y="349909"/>
              <a:ext cx="64800" cy="64800"/>
              <a:chOff x="4180032" y="3419476"/>
              <a:chExt cx="64800" cy="64800"/>
            </a:xfrm>
          </p:grpSpPr>
          <p:cxnSp>
            <p:nvCxnSpPr>
              <p:cNvPr id="13233" name="Straight Connector 132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34" name="Straight Connector 132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3" name="Group 13082"/>
            <p:cNvGrpSpPr/>
            <p:nvPr/>
          </p:nvGrpSpPr>
          <p:grpSpPr>
            <a:xfrm>
              <a:off x="8747219" y="349909"/>
              <a:ext cx="64800" cy="64800"/>
              <a:chOff x="4180032" y="3419476"/>
              <a:chExt cx="64800" cy="64800"/>
            </a:xfrm>
          </p:grpSpPr>
          <p:cxnSp>
            <p:nvCxnSpPr>
              <p:cNvPr id="13231" name="Straight Connector 132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32" name="Straight Connector 132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4" name="Group 13083"/>
            <p:cNvGrpSpPr/>
            <p:nvPr/>
          </p:nvGrpSpPr>
          <p:grpSpPr>
            <a:xfrm>
              <a:off x="1299577" y="349909"/>
              <a:ext cx="64800" cy="64800"/>
              <a:chOff x="4180032" y="3419476"/>
              <a:chExt cx="64800" cy="64800"/>
            </a:xfrm>
          </p:grpSpPr>
          <p:cxnSp>
            <p:nvCxnSpPr>
              <p:cNvPr id="13229" name="Straight Connector 132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30" name="Straight Connector 132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5" name="Group 13084"/>
            <p:cNvGrpSpPr/>
            <p:nvPr/>
          </p:nvGrpSpPr>
          <p:grpSpPr>
            <a:xfrm>
              <a:off x="2247461" y="349909"/>
              <a:ext cx="64800" cy="64800"/>
              <a:chOff x="4180032" y="3419476"/>
              <a:chExt cx="64800" cy="64800"/>
            </a:xfrm>
          </p:grpSpPr>
          <p:cxnSp>
            <p:nvCxnSpPr>
              <p:cNvPr id="13227" name="Straight Connector 132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28" name="Straight Connector 132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6" name="Group 13085"/>
            <p:cNvGrpSpPr/>
            <p:nvPr/>
          </p:nvGrpSpPr>
          <p:grpSpPr>
            <a:xfrm>
              <a:off x="3330757" y="349909"/>
              <a:ext cx="64800" cy="64800"/>
              <a:chOff x="4180032" y="3419476"/>
              <a:chExt cx="64800" cy="64800"/>
            </a:xfrm>
          </p:grpSpPr>
          <p:cxnSp>
            <p:nvCxnSpPr>
              <p:cNvPr id="13225" name="Straight Connector 132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26" name="Straight Connector 132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7" name="Group 13086"/>
            <p:cNvGrpSpPr/>
            <p:nvPr/>
          </p:nvGrpSpPr>
          <p:grpSpPr>
            <a:xfrm>
              <a:off x="4007817" y="349909"/>
              <a:ext cx="64800" cy="64800"/>
              <a:chOff x="4180032" y="3419476"/>
              <a:chExt cx="64800" cy="64800"/>
            </a:xfrm>
          </p:grpSpPr>
          <p:cxnSp>
            <p:nvCxnSpPr>
              <p:cNvPr id="13223" name="Straight Connector 132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24" name="Straight Connector 132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8" name="Group 13087"/>
            <p:cNvGrpSpPr/>
            <p:nvPr/>
          </p:nvGrpSpPr>
          <p:grpSpPr>
            <a:xfrm>
              <a:off x="4414053" y="349909"/>
              <a:ext cx="64800" cy="64800"/>
              <a:chOff x="4180032" y="3419476"/>
              <a:chExt cx="64800" cy="64800"/>
            </a:xfrm>
          </p:grpSpPr>
          <p:cxnSp>
            <p:nvCxnSpPr>
              <p:cNvPr id="13221" name="Straight Connector 132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22" name="Straight Connector 132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89" name="Group 13088"/>
            <p:cNvGrpSpPr/>
            <p:nvPr/>
          </p:nvGrpSpPr>
          <p:grpSpPr>
            <a:xfrm>
              <a:off x="5091113" y="349909"/>
              <a:ext cx="64800" cy="64800"/>
              <a:chOff x="4180032" y="3419476"/>
              <a:chExt cx="64800" cy="64800"/>
            </a:xfrm>
          </p:grpSpPr>
          <p:cxnSp>
            <p:nvCxnSpPr>
              <p:cNvPr id="13219" name="Straight Connector 132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20" name="Straight Connector 132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0" name="Group 13089"/>
            <p:cNvGrpSpPr/>
            <p:nvPr/>
          </p:nvGrpSpPr>
          <p:grpSpPr>
            <a:xfrm>
              <a:off x="6174409" y="349909"/>
              <a:ext cx="64800" cy="64800"/>
              <a:chOff x="4180032" y="3419476"/>
              <a:chExt cx="64800" cy="64800"/>
            </a:xfrm>
          </p:grpSpPr>
          <p:cxnSp>
            <p:nvCxnSpPr>
              <p:cNvPr id="13217" name="Straight Connector 132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18" name="Straight Connector 132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1" name="Group 13090"/>
            <p:cNvGrpSpPr/>
            <p:nvPr/>
          </p:nvGrpSpPr>
          <p:grpSpPr>
            <a:xfrm>
              <a:off x="6851469" y="349909"/>
              <a:ext cx="64800" cy="64800"/>
              <a:chOff x="4180032" y="3419476"/>
              <a:chExt cx="64800" cy="64800"/>
            </a:xfrm>
          </p:grpSpPr>
          <p:cxnSp>
            <p:nvCxnSpPr>
              <p:cNvPr id="13215" name="Straight Connector 132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16" name="Straight Connector 132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2" name="Group 13091"/>
            <p:cNvGrpSpPr/>
            <p:nvPr/>
          </p:nvGrpSpPr>
          <p:grpSpPr>
            <a:xfrm>
              <a:off x="7528529" y="349909"/>
              <a:ext cx="64800" cy="64800"/>
              <a:chOff x="4180032" y="3419476"/>
              <a:chExt cx="64800" cy="64800"/>
            </a:xfrm>
          </p:grpSpPr>
          <p:cxnSp>
            <p:nvCxnSpPr>
              <p:cNvPr id="13213" name="Straight Connector 132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14" name="Straight Connector 132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3" name="Group 13092"/>
            <p:cNvGrpSpPr/>
            <p:nvPr/>
          </p:nvGrpSpPr>
          <p:grpSpPr>
            <a:xfrm>
              <a:off x="8205589" y="349909"/>
              <a:ext cx="64800" cy="64800"/>
              <a:chOff x="4180032" y="3419476"/>
              <a:chExt cx="64800" cy="64800"/>
            </a:xfrm>
          </p:grpSpPr>
          <p:cxnSp>
            <p:nvCxnSpPr>
              <p:cNvPr id="13211" name="Straight Connector 132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12" name="Straight Connector 132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4" name="Group 13093"/>
            <p:cNvGrpSpPr/>
            <p:nvPr/>
          </p:nvGrpSpPr>
          <p:grpSpPr>
            <a:xfrm>
              <a:off x="757929" y="349909"/>
              <a:ext cx="64800" cy="64800"/>
              <a:chOff x="4180032" y="3419476"/>
              <a:chExt cx="64800" cy="64800"/>
            </a:xfrm>
          </p:grpSpPr>
          <p:cxnSp>
            <p:nvCxnSpPr>
              <p:cNvPr id="13209" name="Straight Connector 132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10" name="Straight Connector 132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5" name="Group 13094"/>
            <p:cNvGrpSpPr/>
            <p:nvPr/>
          </p:nvGrpSpPr>
          <p:grpSpPr>
            <a:xfrm>
              <a:off x="1434989" y="349909"/>
              <a:ext cx="64800" cy="64800"/>
              <a:chOff x="4180032" y="3419476"/>
              <a:chExt cx="64800" cy="64800"/>
            </a:xfrm>
          </p:grpSpPr>
          <p:cxnSp>
            <p:nvCxnSpPr>
              <p:cNvPr id="13207" name="Straight Connector 132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08" name="Straight Connector 132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6" name="Group 13095"/>
            <p:cNvGrpSpPr/>
            <p:nvPr/>
          </p:nvGrpSpPr>
          <p:grpSpPr>
            <a:xfrm>
              <a:off x="2382873" y="349909"/>
              <a:ext cx="64800" cy="64800"/>
              <a:chOff x="4180032" y="3419476"/>
              <a:chExt cx="64800" cy="64800"/>
            </a:xfrm>
          </p:grpSpPr>
          <p:cxnSp>
            <p:nvCxnSpPr>
              <p:cNvPr id="13205" name="Straight Connector 132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06" name="Straight Connector 132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7" name="Group 13096"/>
            <p:cNvGrpSpPr/>
            <p:nvPr/>
          </p:nvGrpSpPr>
          <p:grpSpPr>
            <a:xfrm>
              <a:off x="3466169" y="349909"/>
              <a:ext cx="64800" cy="64800"/>
              <a:chOff x="4180032" y="3419476"/>
              <a:chExt cx="64800" cy="64800"/>
            </a:xfrm>
          </p:grpSpPr>
          <p:cxnSp>
            <p:nvCxnSpPr>
              <p:cNvPr id="13203" name="Straight Connector 132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04" name="Straight Connector 132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8" name="Group 13097"/>
            <p:cNvGrpSpPr/>
            <p:nvPr/>
          </p:nvGrpSpPr>
          <p:grpSpPr>
            <a:xfrm>
              <a:off x="4143229" y="349909"/>
              <a:ext cx="64800" cy="64800"/>
              <a:chOff x="4180032" y="3419476"/>
              <a:chExt cx="64800" cy="64800"/>
            </a:xfrm>
          </p:grpSpPr>
          <p:cxnSp>
            <p:nvCxnSpPr>
              <p:cNvPr id="13201" name="Straight Connector 132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02" name="Straight Connector 132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099" name="Group 13098"/>
            <p:cNvGrpSpPr/>
            <p:nvPr/>
          </p:nvGrpSpPr>
          <p:grpSpPr>
            <a:xfrm>
              <a:off x="4549465" y="349909"/>
              <a:ext cx="64800" cy="64800"/>
              <a:chOff x="4180032" y="3419476"/>
              <a:chExt cx="64800" cy="64800"/>
            </a:xfrm>
          </p:grpSpPr>
          <p:cxnSp>
            <p:nvCxnSpPr>
              <p:cNvPr id="13199" name="Straight Connector 131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200" name="Straight Connector 131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0" name="Group 13099"/>
            <p:cNvGrpSpPr/>
            <p:nvPr/>
          </p:nvGrpSpPr>
          <p:grpSpPr>
            <a:xfrm>
              <a:off x="5226525" y="349909"/>
              <a:ext cx="64800" cy="64800"/>
              <a:chOff x="4180032" y="3419476"/>
              <a:chExt cx="64800" cy="64800"/>
            </a:xfrm>
          </p:grpSpPr>
          <p:cxnSp>
            <p:nvCxnSpPr>
              <p:cNvPr id="13197" name="Straight Connector 131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98" name="Straight Connector 131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1" name="Group 13100"/>
            <p:cNvGrpSpPr/>
            <p:nvPr/>
          </p:nvGrpSpPr>
          <p:grpSpPr>
            <a:xfrm>
              <a:off x="6309821" y="349909"/>
              <a:ext cx="64800" cy="64800"/>
              <a:chOff x="4180032" y="3419476"/>
              <a:chExt cx="64800" cy="64800"/>
            </a:xfrm>
          </p:grpSpPr>
          <p:cxnSp>
            <p:nvCxnSpPr>
              <p:cNvPr id="13195" name="Straight Connector 131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96" name="Straight Connector 131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2" name="Group 13101"/>
            <p:cNvGrpSpPr/>
            <p:nvPr/>
          </p:nvGrpSpPr>
          <p:grpSpPr>
            <a:xfrm>
              <a:off x="6986881" y="349909"/>
              <a:ext cx="64800" cy="64800"/>
              <a:chOff x="4180032" y="3419476"/>
              <a:chExt cx="64800" cy="64800"/>
            </a:xfrm>
          </p:grpSpPr>
          <p:cxnSp>
            <p:nvCxnSpPr>
              <p:cNvPr id="13193" name="Straight Connector 131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94" name="Straight Connector 131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3" name="Group 13102"/>
            <p:cNvGrpSpPr/>
            <p:nvPr/>
          </p:nvGrpSpPr>
          <p:grpSpPr>
            <a:xfrm>
              <a:off x="7663941" y="349909"/>
              <a:ext cx="64800" cy="64800"/>
              <a:chOff x="4180032" y="3419476"/>
              <a:chExt cx="64800" cy="64800"/>
            </a:xfrm>
          </p:grpSpPr>
          <p:cxnSp>
            <p:nvCxnSpPr>
              <p:cNvPr id="13191" name="Straight Connector 131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92" name="Straight Connector 131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4" name="Group 13103"/>
            <p:cNvGrpSpPr/>
            <p:nvPr/>
          </p:nvGrpSpPr>
          <p:grpSpPr>
            <a:xfrm>
              <a:off x="8341001" y="349909"/>
              <a:ext cx="64800" cy="64800"/>
              <a:chOff x="4180032" y="3419476"/>
              <a:chExt cx="64800" cy="64800"/>
            </a:xfrm>
          </p:grpSpPr>
          <p:cxnSp>
            <p:nvCxnSpPr>
              <p:cNvPr id="13189" name="Straight Connector 131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90" name="Straight Connector 131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5" name="Group 13104"/>
            <p:cNvGrpSpPr/>
            <p:nvPr/>
          </p:nvGrpSpPr>
          <p:grpSpPr>
            <a:xfrm>
              <a:off x="893341" y="349909"/>
              <a:ext cx="64800" cy="64800"/>
              <a:chOff x="4180032" y="3419476"/>
              <a:chExt cx="64800" cy="64800"/>
            </a:xfrm>
          </p:grpSpPr>
          <p:cxnSp>
            <p:nvCxnSpPr>
              <p:cNvPr id="13187" name="Straight Connector 131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88" name="Straight Connector 131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6" name="Group 13105"/>
            <p:cNvGrpSpPr/>
            <p:nvPr/>
          </p:nvGrpSpPr>
          <p:grpSpPr>
            <a:xfrm>
              <a:off x="1570401" y="349909"/>
              <a:ext cx="64800" cy="64800"/>
              <a:chOff x="4180032" y="3419476"/>
              <a:chExt cx="64800" cy="64800"/>
            </a:xfrm>
          </p:grpSpPr>
          <p:cxnSp>
            <p:nvCxnSpPr>
              <p:cNvPr id="13185" name="Straight Connector 131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86" name="Straight Connector 131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7" name="Group 13106"/>
            <p:cNvGrpSpPr/>
            <p:nvPr/>
          </p:nvGrpSpPr>
          <p:grpSpPr>
            <a:xfrm>
              <a:off x="2518285" y="349909"/>
              <a:ext cx="64800" cy="64800"/>
              <a:chOff x="4180032" y="3419476"/>
              <a:chExt cx="64800" cy="64800"/>
            </a:xfrm>
          </p:grpSpPr>
          <p:cxnSp>
            <p:nvCxnSpPr>
              <p:cNvPr id="13183" name="Straight Connector 131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84" name="Straight Connector 131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8" name="Group 13107"/>
            <p:cNvGrpSpPr/>
            <p:nvPr/>
          </p:nvGrpSpPr>
          <p:grpSpPr>
            <a:xfrm>
              <a:off x="3601581" y="349909"/>
              <a:ext cx="64800" cy="64800"/>
              <a:chOff x="4180032" y="3419476"/>
              <a:chExt cx="64800" cy="64800"/>
            </a:xfrm>
          </p:grpSpPr>
          <p:cxnSp>
            <p:nvCxnSpPr>
              <p:cNvPr id="13181" name="Straight Connector 131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82" name="Straight Connector 131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09" name="Group 13108"/>
            <p:cNvGrpSpPr/>
            <p:nvPr/>
          </p:nvGrpSpPr>
          <p:grpSpPr>
            <a:xfrm>
              <a:off x="4684877" y="349909"/>
              <a:ext cx="64800" cy="64800"/>
              <a:chOff x="4180032" y="3419476"/>
              <a:chExt cx="64800" cy="64800"/>
            </a:xfrm>
          </p:grpSpPr>
          <p:cxnSp>
            <p:nvCxnSpPr>
              <p:cNvPr id="13179" name="Straight Connector 131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80" name="Straight Connector 131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0" name="Group 13109"/>
            <p:cNvGrpSpPr/>
            <p:nvPr/>
          </p:nvGrpSpPr>
          <p:grpSpPr>
            <a:xfrm>
              <a:off x="5361937" y="349909"/>
              <a:ext cx="64800" cy="64800"/>
              <a:chOff x="4180032" y="3419476"/>
              <a:chExt cx="64800" cy="64800"/>
            </a:xfrm>
          </p:grpSpPr>
          <p:cxnSp>
            <p:nvCxnSpPr>
              <p:cNvPr id="13177" name="Straight Connector 131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78" name="Straight Connector 131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1" name="Group 13110"/>
            <p:cNvGrpSpPr/>
            <p:nvPr/>
          </p:nvGrpSpPr>
          <p:grpSpPr>
            <a:xfrm>
              <a:off x="5768173" y="349909"/>
              <a:ext cx="64800" cy="64800"/>
              <a:chOff x="4180032" y="3419476"/>
              <a:chExt cx="64800" cy="64800"/>
            </a:xfrm>
          </p:grpSpPr>
          <p:cxnSp>
            <p:nvCxnSpPr>
              <p:cNvPr id="13175" name="Straight Connector 131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76" name="Straight Connector 131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2" name="Group 13111"/>
            <p:cNvGrpSpPr/>
            <p:nvPr/>
          </p:nvGrpSpPr>
          <p:grpSpPr>
            <a:xfrm>
              <a:off x="6445233" y="349909"/>
              <a:ext cx="64800" cy="64800"/>
              <a:chOff x="4180032" y="3419476"/>
              <a:chExt cx="64800" cy="64800"/>
            </a:xfrm>
          </p:grpSpPr>
          <p:cxnSp>
            <p:nvCxnSpPr>
              <p:cNvPr id="13173" name="Straight Connector 131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74" name="Straight Connector 131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3" name="Group 13112"/>
            <p:cNvGrpSpPr/>
            <p:nvPr/>
          </p:nvGrpSpPr>
          <p:grpSpPr>
            <a:xfrm>
              <a:off x="7122293" y="349909"/>
              <a:ext cx="64800" cy="64800"/>
              <a:chOff x="4180032" y="3419476"/>
              <a:chExt cx="64800" cy="64800"/>
            </a:xfrm>
          </p:grpSpPr>
          <p:cxnSp>
            <p:nvCxnSpPr>
              <p:cNvPr id="13171" name="Straight Connector 131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72" name="Straight Connector 131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4" name="Group 13113"/>
            <p:cNvGrpSpPr/>
            <p:nvPr/>
          </p:nvGrpSpPr>
          <p:grpSpPr>
            <a:xfrm>
              <a:off x="7799353" y="349909"/>
              <a:ext cx="64800" cy="64800"/>
              <a:chOff x="4180032" y="3419476"/>
              <a:chExt cx="64800" cy="64800"/>
            </a:xfrm>
          </p:grpSpPr>
          <p:cxnSp>
            <p:nvCxnSpPr>
              <p:cNvPr id="13169" name="Straight Connector 131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70" name="Straight Connector 131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5" name="Group 13114"/>
            <p:cNvGrpSpPr/>
            <p:nvPr/>
          </p:nvGrpSpPr>
          <p:grpSpPr>
            <a:xfrm>
              <a:off x="8476413" y="349909"/>
              <a:ext cx="64800" cy="64800"/>
              <a:chOff x="4180032" y="3419476"/>
              <a:chExt cx="64800" cy="64800"/>
            </a:xfrm>
          </p:grpSpPr>
          <p:cxnSp>
            <p:nvCxnSpPr>
              <p:cNvPr id="13167" name="Straight Connector 131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68" name="Straight Connector 131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6" name="Group 13115"/>
            <p:cNvGrpSpPr/>
            <p:nvPr/>
          </p:nvGrpSpPr>
          <p:grpSpPr>
            <a:xfrm>
              <a:off x="1705813" y="349909"/>
              <a:ext cx="64800" cy="64800"/>
              <a:chOff x="4180032" y="3419476"/>
              <a:chExt cx="64800" cy="64800"/>
            </a:xfrm>
          </p:grpSpPr>
          <p:cxnSp>
            <p:nvCxnSpPr>
              <p:cNvPr id="13165" name="Straight Connector 131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66" name="Straight Connector 131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7" name="Group 13116"/>
            <p:cNvGrpSpPr/>
            <p:nvPr/>
          </p:nvGrpSpPr>
          <p:grpSpPr>
            <a:xfrm>
              <a:off x="2653697" y="349909"/>
              <a:ext cx="64800" cy="64800"/>
              <a:chOff x="4180032" y="3419476"/>
              <a:chExt cx="64800" cy="64800"/>
            </a:xfrm>
          </p:grpSpPr>
          <p:cxnSp>
            <p:nvCxnSpPr>
              <p:cNvPr id="13163" name="Straight Connector 131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64" name="Straight Connector 131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8" name="Group 13117"/>
            <p:cNvGrpSpPr/>
            <p:nvPr/>
          </p:nvGrpSpPr>
          <p:grpSpPr>
            <a:xfrm>
              <a:off x="3736993" y="349909"/>
              <a:ext cx="64800" cy="64800"/>
              <a:chOff x="4180032" y="3419476"/>
              <a:chExt cx="64800" cy="64800"/>
            </a:xfrm>
          </p:grpSpPr>
          <p:cxnSp>
            <p:nvCxnSpPr>
              <p:cNvPr id="13161" name="Straight Connector 131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62" name="Straight Connector 131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19" name="Group 13118"/>
            <p:cNvGrpSpPr/>
            <p:nvPr/>
          </p:nvGrpSpPr>
          <p:grpSpPr>
            <a:xfrm>
              <a:off x="4278641" y="349909"/>
              <a:ext cx="64800" cy="64800"/>
              <a:chOff x="4180032" y="3419476"/>
              <a:chExt cx="64800" cy="64800"/>
            </a:xfrm>
          </p:grpSpPr>
          <p:cxnSp>
            <p:nvCxnSpPr>
              <p:cNvPr id="13159" name="Straight Connector 131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60" name="Straight Connector 131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0" name="Group 13119"/>
            <p:cNvGrpSpPr/>
            <p:nvPr/>
          </p:nvGrpSpPr>
          <p:grpSpPr>
            <a:xfrm>
              <a:off x="4820289" y="349909"/>
              <a:ext cx="64800" cy="64800"/>
              <a:chOff x="4180032" y="3419476"/>
              <a:chExt cx="64800" cy="64800"/>
            </a:xfrm>
          </p:grpSpPr>
          <p:cxnSp>
            <p:nvCxnSpPr>
              <p:cNvPr id="13157" name="Straight Connector 131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58" name="Straight Connector 131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1" name="Group 13120"/>
            <p:cNvGrpSpPr/>
            <p:nvPr/>
          </p:nvGrpSpPr>
          <p:grpSpPr>
            <a:xfrm>
              <a:off x="5497349" y="349909"/>
              <a:ext cx="64800" cy="64800"/>
              <a:chOff x="4180032" y="3419476"/>
              <a:chExt cx="64800" cy="64800"/>
            </a:xfrm>
          </p:grpSpPr>
          <p:cxnSp>
            <p:nvCxnSpPr>
              <p:cNvPr id="13155" name="Straight Connector 131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56" name="Straight Connector 131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2" name="Group 13121"/>
            <p:cNvGrpSpPr/>
            <p:nvPr/>
          </p:nvGrpSpPr>
          <p:grpSpPr>
            <a:xfrm>
              <a:off x="5903585" y="349909"/>
              <a:ext cx="64800" cy="64800"/>
              <a:chOff x="4180032" y="3419476"/>
              <a:chExt cx="64800" cy="64800"/>
            </a:xfrm>
          </p:grpSpPr>
          <p:cxnSp>
            <p:nvCxnSpPr>
              <p:cNvPr id="13153" name="Straight Connector 131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54" name="Straight Connector 131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3" name="Group 13122"/>
            <p:cNvGrpSpPr/>
            <p:nvPr/>
          </p:nvGrpSpPr>
          <p:grpSpPr>
            <a:xfrm>
              <a:off x="6580645" y="349909"/>
              <a:ext cx="64800" cy="64800"/>
              <a:chOff x="4180032" y="3419476"/>
              <a:chExt cx="64800" cy="64800"/>
            </a:xfrm>
          </p:grpSpPr>
          <p:cxnSp>
            <p:nvCxnSpPr>
              <p:cNvPr id="13151" name="Straight Connector 131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52" name="Straight Connector 131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4" name="Group 13123"/>
            <p:cNvGrpSpPr/>
            <p:nvPr/>
          </p:nvGrpSpPr>
          <p:grpSpPr>
            <a:xfrm>
              <a:off x="7257705" y="349909"/>
              <a:ext cx="64800" cy="64800"/>
              <a:chOff x="4180032" y="3419476"/>
              <a:chExt cx="64800" cy="64800"/>
            </a:xfrm>
          </p:grpSpPr>
          <p:cxnSp>
            <p:nvCxnSpPr>
              <p:cNvPr id="13149" name="Straight Connector 131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50" name="Straight Connector 131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5" name="Group 13124"/>
            <p:cNvGrpSpPr/>
            <p:nvPr/>
          </p:nvGrpSpPr>
          <p:grpSpPr>
            <a:xfrm>
              <a:off x="7934765" y="349909"/>
              <a:ext cx="64800" cy="64800"/>
              <a:chOff x="4180032" y="3419476"/>
              <a:chExt cx="64800" cy="64800"/>
            </a:xfrm>
          </p:grpSpPr>
          <p:cxnSp>
            <p:nvCxnSpPr>
              <p:cNvPr id="13147" name="Straight Connector 131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48" name="Straight Connector 131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6" name="Group 13125"/>
            <p:cNvGrpSpPr/>
            <p:nvPr/>
          </p:nvGrpSpPr>
          <p:grpSpPr>
            <a:xfrm>
              <a:off x="8611825" y="349909"/>
              <a:ext cx="64800" cy="64800"/>
              <a:chOff x="4180032" y="3419476"/>
              <a:chExt cx="64800" cy="64800"/>
            </a:xfrm>
          </p:grpSpPr>
          <p:cxnSp>
            <p:nvCxnSpPr>
              <p:cNvPr id="13145" name="Straight Connector 131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46" name="Straight Connector 131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7" name="Group 13126"/>
            <p:cNvGrpSpPr/>
            <p:nvPr/>
          </p:nvGrpSpPr>
          <p:grpSpPr>
            <a:xfrm>
              <a:off x="1028753" y="349909"/>
              <a:ext cx="64800" cy="64800"/>
              <a:chOff x="4180032" y="3419476"/>
              <a:chExt cx="64800" cy="64800"/>
            </a:xfrm>
          </p:grpSpPr>
          <p:cxnSp>
            <p:nvCxnSpPr>
              <p:cNvPr id="13143" name="Straight Connector 131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44" name="Straight Connector 131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8" name="Group 13127"/>
            <p:cNvGrpSpPr/>
            <p:nvPr/>
          </p:nvGrpSpPr>
          <p:grpSpPr>
            <a:xfrm>
              <a:off x="1841225" y="349909"/>
              <a:ext cx="64800" cy="64800"/>
              <a:chOff x="4180032" y="3419476"/>
              <a:chExt cx="64800" cy="64800"/>
            </a:xfrm>
          </p:grpSpPr>
          <p:cxnSp>
            <p:nvCxnSpPr>
              <p:cNvPr id="13141" name="Straight Connector 131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42" name="Straight Connector 131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29" name="Group 13128"/>
            <p:cNvGrpSpPr/>
            <p:nvPr/>
          </p:nvGrpSpPr>
          <p:grpSpPr>
            <a:xfrm>
              <a:off x="2789109" y="349909"/>
              <a:ext cx="64800" cy="64800"/>
              <a:chOff x="4180032" y="3419476"/>
              <a:chExt cx="64800" cy="64800"/>
            </a:xfrm>
          </p:grpSpPr>
          <p:cxnSp>
            <p:nvCxnSpPr>
              <p:cNvPr id="13139" name="Straight Connector 131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40" name="Straight Connector 131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30" name="Group 13129"/>
            <p:cNvGrpSpPr/>
            <p:nvPr/>
          </p:nvGrpSpPr>
          <p:grpSpPr>
            <a:xfrm>
              <a:off x="1976637" y="349909"/>
              <a:ext cx="64800" cy="64800"/>
              <a:chOff x="4180032" y="3419476"/>
              <a:chExt cx="64800" cy="64800"/>
            </a:xfrm>
          </p:grpSpPr>
          <p:cxnSp>
            <p:nvCxnSpPr>
              <p:cNvPr id="13137" name="Straight Connector 131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38" name="Straight Connector 131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31" name="Group 13130"/>
            <p:cNvGrpSpPr/>
            <p:nvPr/>
          </p:nvGrpSpPr>
          <p:grpSpPr>
            <a:xfrm>
              <a:off x="2924521" y="349909"/>
              <a:ext cx="64800" cy="64800"/>
              <a:chOff x="4180032" y="3419476"/>
              <a:chExt cx="64800" cy="64800"/>
            </a:xfrm>
          </p:grpSpPr>
          <p:cxnSp>
            <p:nvCxnSpPr>
              <p:cNvPr id="13135" name="Straight Connector 131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36" name="Straight Connector 131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132" name="Group 13131"/>
            <p:cNvGrpSpPr/>
            <p:nvPr/>
          </p:nvGrpSpPr>
          <p:grpSpPr>
            <a:xfrm>
              <a:off x="3059933" y="349909"/>
              <a:ext cx="64800" cy="64800"/>
              <a:chOff x="4180032" y="3419476"/>
              <a:chExt cx="64800" cy="64800"/>
            </a:xfrm>
          </p:grpSpPr>
          <p:cxnSp>
            <p:nvCxnSpPr>
              <p:cNvPr id="13133" name="Straight Connector 131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34" name="Straight Connector 131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3259" name="Group 13258"/>
          <p:cNvGrpSpPr/>
          <p:nvPr/>
        </p:nvGrpSpPr>
        <p:grpSpPr>
          <a:xfrm>
            <a:off x="468924" y="2016827"/>
            <a:ext cx="11280435" cy="64800"/>
            <a:chOff x="351693" y="349909"/>
            <a:chExt cx="8460326" cy="64800"/>
          </a:xfrm>
        </p:grpSpPr>
        <p:grpSp>
          <p:nvGrpSpPr>
            <p:cNvPr id="13260" name="Group 13259"/>
            <p:cNvGrpSpPr/>
            <p:nvPr/>
          </p:nvGrpSpPr>
          <p:grpSpPr>
            <a:xfrm>
              <a:off x="351693" y="349909"/>
              <a:ext cx="64800" cy="64800"/>
              <a:chOff x="4180032" y="3419476"/>
              <a:chExt cx="64800" cy="64800"/>
            </a:xfrm>
          </p:grpSpPr>
          <p:cxnSp>
            <p:nvCxnSpPr>
              <p:cNvPr id="13447" name="Straight Connector 134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48" name="Straight Connector 134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1" name="Group 13260"/>
            <p:cNvGrpSpPr/>
            <p:nvPr/>
          </p:nvGrpSpPr>
          <p:grpSpPr>
            <a:xfrm>
              <a:off x="487105" y="349909"/>
              <a:ext cx="64800" cy="64800"/>
              <a:chOff x="4180032" y="3419476"/>
              <a:chExt cx="64800" cy="64800"/>
            </a:xfrm>
          </p:grpSpPr>
          <p:cxnSp>
            <p:nvCxnSpPr>
              <p:cNvPr id="13445" name="Straight Connector 134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46" name="Straight Connector 134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2" name="Group 13261"/>
            <p:cNvGrpSpPr/>
            <p:nvPr/>
          </p:nvGrpSpPr>
          <p:grpSpPr>
            <a:xfrm>
              <a:off x="622517" y="349909"/>
              <a:ext cx="64800" cy="64800"/>
              <a:chOff x="4180032" y="3419476"/>
              <a:chExt cx="64800" cy="64800"/>
            </a:xfrm>
          </p:grpSpPr>
          <p:cxnSp>
            <p:nvCxnSpPr>
              <p:cNvPr id="13443" name="Straight Connector 134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44" name="Straight Connector 134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3" name="Group 13262"/>
            <p:cNvGrpSpPr/>
            <p:nvPr/>
          </p:nvGrpSpPr>
          <p:grpSpPr>
            <a:xfrm>
              <a:off x="1164165" y="349909"/>
              <a:ext cx="64800" cy="64800"/>
              <a:chOff x="4180032" y="3419476"/>
              <a:chExt cx="64800" cy="64800"/>
            </a:xfrm>
          </p:grpSpPr>
          <p:cxnSp>
            <p:nvCxnSpPr>
              <p:cNvPr id="13441" name="Straight Connector 134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42" name="Straight Connector 134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4" name="Group 13263"/>
            <p:cNvGrpSpPr/>
            <p:nvPr/>
          </p:nvGrpSpPr>
          <p:grpSpPr>
            <a:xfrm>
              <a:off x="2112049" y="349909"/>
              <a:ext cx="64800" cy="64800"/>
              <a:chOff x="4180032" y="3419476"/>
              <a:chExt cx="64800" cy="64800"/>
            </a:xfrm>
          </p:grpSpPr>
          <p:cxnSp>
            <p:nvCxnSpPr>
              <p:cNvPr id="13439" name="Straight Connector 134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40" name="Straight Connector 134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5" name="Group 13264"/>
            <p:cNvGrpSpPr/>
            <p:nvPr/>
          </p:nvGrpSpPr>
          <p:grpSpPr>
            <a:xfrm>
              <a:off x="3195345" y="349909"/>
              <a:ext cx="64800" cy="64800"/>
              <a:chOff x="4180032" y="3419476"/>
              <a:chExt cx="64800" cy="64800"/>
            </a:xfrm>
          </p:grpSpPr>
          <p:cxnSp>
            <p:nvCxnSpPr>
              <p:cNvPr id="13437" name="Straight Connector 134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38" name="Straight Connector 134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6" name="Group 13265"/>
            <p:cNvGrpSpPr/>
            <p:nvPr/>
          </p:nvGrpSpPr>
          <p:grpSpPr>
            <a:xfrm>
              <a:off x="3872405" y="349909"/>
              <a:ext cx="64800" cy="64800"/>
              <a:chOff x="4180032" y="3419476"/>
              <a:chExt cx="64800" cy="64800"/>
            </a:xfrm>
          </p:grpSpPr>
          <p:cxnSp>
            <p:nvCxnSpPr>
              <p:cNvPr id="13435" name="Straight Connector 134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36" name="Straight Connector 134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7" name="Group 13266"/>
            <p:cNvGrpSpPr/>
            <p:nvPr/>
          </p:nvGrpSpPr>
          <p:grpSpPr>
            <a:xfrm>
              <a:off x="4955701" y="349909"/>
              <a:ext cx="64800" cy="64800"/>
              <a:chOff x="4180032" y="3419476"/>
              <a:chExt cx="64800" cy="64800"/>
            </a:xfrm>
          </p:grpSpPr>
          <p:cxnSp>
            <p:nvCxnSpPr>
              <p:cNvPr id="13433" name="Straight Connector 134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34" name="Straight Connector 134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8" name="Group 13267"/>
            <p:cNvGrpSpPr/>
            <p:nvPr/>
          </p:nvGrpSpPr>
          <p:grpSpPr>
            <a:xfrm>
              <a:off x="5632761" y="349909"/>
              <a:ext cx="64800" cy="64800"/>
              <a:chOff x="4180032" y="3419476"/>
              <a:chExt cx="64800" cy="64800"/>
            </a:xfrm>
          </p:grpSpPr>
          <p:cxnSp>
            <p:nvCxnSpPr>
              <p:cNvPr id="13431" name="Straight Connector 134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32" name="Straight Connector 134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69" name="Group 13268"/>
            <p:cNvGrpSpPr/>
            <p:nvPr/>
          </p:nvGrpSpPr>
          <p:grpSpPr>
            <a:xfrm>
              <a:off x="6038997" y="349909"/>
              <a:ext cx="64800" cy="64800"/>
              <a:chOff x="4180032" y="3419476"/>
              <a:chExt cx="64800" cy="64800"/>
            </a:xfrm>
          </p:grpSpPr>
          <p:cxnSp>
            <p:nvCxnSpPr>
              <p:cNvPr id="13429" name="Straight Connector 134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30" name="Straight Connector 134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0" name="Group 13269"/>
            <p:cNvGrpSpPr/>
            <p:nvPr/>
          </p:nvGrpSpPr>
          <p:grpSpPr>
            <a:xfrm>
              <a:off x="6716057" y="349909"/>
              <a:ext cx="64800" cy="64800"/>
              <a:chOff x="4180032" y="3419476"/>
              <a:chExt cx="64800" cy="64800"/>
            </a:xfrm>
          </p:grpSpPr>
          <p:cxnSp>
            <p:nvCxnSpPr>
              <p:cNvPr id="13427" name="Straight Connector 134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28" name="Straight Connector 134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1" name="Group 13270"/>
            <p:cNvGrpSpPr/>
            <p:nvPr/>
          </p:nvGrpSpPr>
          <p:grpSpPr>
            <a:xfrm>
              <a:off x="7393117" y="349909"/>
              <a:ext cx="64800" cy="64800"/>
              <a:chOff x="4180032" y="3419476"/>
              <a:chExt cx="64800" cy="64800"/>
            </a:xfrm>
          </p:grpSpPr>
          <p:cxnSp>
            <p:nvCxnSpPr>
              <p:cNvPr id="13425" name="Straight Connector 134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26" name="Straight Connector 134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2" name="Group 13271"/>
            <p:cNvGrpSpPr/>
            <p:nvPr/>
          </p:nvGrpSpPr>
          <p:grpSpPr>
            <a:xfrm>
              <a:off x="8070177" y="349909"/>
              <a:ext cx="64800" cy="64800"/>
              <a:chOff x="4180032" y="3419476"/>
              <a:chExt cx="64800" cy="64800"/>
            </a:xfrm>
          </p:grpSpPr>
          <p:cxnSp>
            <p:nvCxnSpPr>
              <p:cNvPr id="13423" name="Straight Connector 134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24" name="Straight Connector 134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3" name="Group 13272"/>
            <p:cNvGrpSpPr/>
            <p:nvPr/>
          </p:nvGrpSpPr>
          <p:grpSpPr>
            <a:xfrm>
              <a:off x="8747219" y="349909"/>
              <a:ext cx="64800" cy="64800"/>
              <a:chOff x="4180032" y="3419476"/>
              <a:chExt cx="64800" cy="64800"/>
            </a:xfrm>
          </p:grpSpPr>
          <p:cxnSp>
            <p:nvCxnSpPr>
              <p:cNvPr id="13421" name="Straight Connector 134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22" name="Straight Connector 134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4" name="Group 13273"/>
            <p:cNvGrpSpPr/>
            <p:nvPr/>
          </p:nvGrpSpPr>
          <p:grpSpPr>
            <a:xfrm>
              <a:off x="1299577" y="349909"/>
              <a:ext cx="64800" cy="64800"/>
              <a:chOff x="4180032" y="3419476"/>
              <a:chExt cx="64800" cy="64800"/>
            </a:xfrm>
          </p:grpSpPr>
          <p:cxnSp>
            <p:nvCxnSpPr>
              <p:cNvPr id="13419" name="Straight Connector 134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20" name="Straight Connector 134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5" name="Group 13274"/>
            <p:cNvGrpSpPr/>
            <p:nvPr/>
          </p:nvGrpSpPr>
          <p:grpSpPr>
            <a:xfrm>
              <a:off x="2247461" y="349909"/>
              <a:ext cx="64800" cy="64800"/>
              <a:chOff x="4180032" y="3419476"/>
              <a:chExt cx="64800" cy="64800"/>
            </a:xfrm>
          </p:grpSpPr>
          <p:cxnSp>
            <p:nvCxnSpPr>
              <p:cNvPr id="13417" name="Straight Connector 134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18" name="Straight Connector 134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6" name="Group 13275"/>
            <p:cNvGrpSpPr/>
            <p:nvPr/>
          </p:nvGrpSpPr>
          <p:grpSpPr>
            <a:xfrm>
              <a:off x="3330757" y="349909"/>
              <a:ext cx="64800" cy="64800"/>
              <a:chOff x="4180032" y="3419476"/>
              <a:chExt cx="64800" cy="64800"/>
            </a:xfrm>
          </p:grpSpPr>
          <p:cxnSp>
            <p:nvCxnSpPr>
              <p:cNvPr id="13415" name="Straight Connector 134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16" name="Straight Connector 134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7" name="Group 13276"/>
            <p:cNvGrpSpPr/>
            <p:nvPr/>
          </p:nvGrpSpPr>
          <p:grpSpPr>
            <a:xfrm>
              <a:off x="4007817" y="349909"/>
              <a:ext cx="64800" cy="64800"/>
              <a:chOff x="4180032" y="3419476"/>
              <a:chExt cx="64800" cy="64800"/>
            </a:xfrm>
          </p:grpSpPr>
          <p:cxnSp>
            <p:nvCxnSpPr>
              <p:cNvPr id="13413" name="Straight Connector 134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14" name="Straight Connector 134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8" name="Group 13277"/>
            <p:cNvGrpSpPr/>
            <p:nvPr/>
          </p:nvGrpSpPr>
          <p:grpSpPr>
            <a:xfrm>
              <a:off x="4414053" y="349909"/>
              <a:ext cx="64800" cy="64800"/>
              <a:chOff x="4180032" y="3419476"/>
              <a:chExt cx="64800" cy="64800"/>
            </a:xfrm>
          </p:grpSpPr>
          <p:cxnSp>
            <p:nvCxnSpPr>
              <p:cNvPr id="13411" name="Straight Connector 134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12" name="Straight Connector 134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79" name="Group 13278"/>
            <p:cNvGrpSpPr/>
            <p:nvPr/>
          </p:nvGrpSpPr>
          <p:grpSpPr>
            <a:xfrm>
              <a:off x="5091113" y="349909"/>
              <a:ext cx="64800" cy="64800"/>
              <a:chOff x="4180032" y="3419476"/>
              <a:chExt cx="64800" cy="64800"/>
            </a:xfrm>
          </p:grpSpPr>
          <p:cxnSp>
            <p:nvCxnSpPr>
              <p:cNvPr id="13409" name="Straight Connector 134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10" name="Straight Connector 134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0" name="Group 13279"/>
            <p:cNvGrpSpPr/>
            <p:nvPr/>
          </p:nvGrpSpPr>
          <p:grpSpPr>
            <a:xfrm>
              <a:off x="6174409" y="349909"/>
              <a:ext cx="64800" cy="64800"/>
              <a:chOff x="4180032" y="3419476"/>
              <a:chExt cx="64800" cy="64800"/>
            </a:xfrm>
          </p:grpSpPr>
          <p:cxnSp>
            <p:nvCxnSpPr>
              <p:cNvPr id="13407" name="Straight Connector 134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08" name="Straight Connector 134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1" name="Group 13280"/>
            <p:cNvGrpSpPr/>
            <p:nvPr/>
          </p:nvGrpSpPr>
          <p:grpSpPr>
            <a:xfrm>
              <a:off x="6851469" y="349909"/>
              <a:ext cx="64800" cy="64800"/>
              <a:chOff x="4180032" y="3419476"/>
              <a:chExt cx="64800" cy="64800"/>
            </a:xfrm>
          </p:grpSpPr>
          <p:cxnSp>
            <p:nvCxnSpPr>
              <p:cNvPr id="13405" name="Straight Connector 134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06" name="Straight Connector 134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2" name="Group 13281"/>
            <p:cNvGrpSpPr/>
            <p:nvPr/>
          </p:nvGrpSpPr>
          <p:grpSpPr>
            <a:xfrm>
              <a:off x="7528529" y="349909"/>
              <a:ext cx="64800" cy="64800"/>
              <a:chOff x="4180032" y="3419476"/>
              <a:chExt cx="64800" cy="64800"/>
            </a:xfrm>
          </p:grpSpPr>
          <p:cxnSp>
            <p:nvCxnSpPr>
              <p:cNvPr id="13403" name="Straight Connector 134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04" name="Straight Connector 134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3" name="Group 13282"/>
            <p:cNvGrpSpPr/>
            <p:nvPr/>
          </p:nvGrpSpPr>
          <p:grpSpPr>
            <a:xfrm>
              <a:off x="8205589" y="349909"/>
              <a:ext cx="64800" cy="64800"/>
              <a:chOff x="4180032" y="3419476"/>
              <a:chExt cx="64800" cy="64800"/>
            </a:xfrm>
          </p:grpSpPr>
          <p:cxnSp>
            <p:nvCxnSpPr>
              <p:cNvPr id="13401" name="Straight Connector 134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02" name="Straight Connector 134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4" name="Group 13283"/>
            <p:cNvGrpSpPr/>
            <p:nvPr/>
          </p:nvGrpSpPr>
          <p:grpSpPr>
            <a:xfrm>
              <a:off x="757929" y="349909"/>
              <a:ext cx="64800" cy="64800"/>
              <a:chOff x="4180032" y="3419476"/>
              <a:chExt cx="64800" cy="64800"/>
            </a:xfrm>
          </p:grpSpPr>
          <p:cxnSp>
            <p:nvCxnSpPr>
              <p:cNvPr id="13399" name="Straight Connector 133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00" name="Straight Connector 133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5" name="Group 13284"/>
            <p:cNvGrpSpPr/>
            <p:nvPr/>
          </p:nvGrpSpPr>
          <p:grpSpPr>
            <a:xfrm>
              <a:off x="1434989" y="349909"/>
              <a:ext cx="64800" cy="64800"/>
              <a:chOff x="4180032" y="3419476"/>
              <a:chExt cx="64800" cy="64800"/>
            </a:xfrm>
          </p:grpSpPr>
          <p:cxnSp>
            <p:nvCxnSpPr>
              <p:cNvPr id="13397" name="Straight Connector 133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98" name="Straight Connector 133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6" name="Group 13285"/>
            <p:cNvGrpSpPr/>
            <p:nvPr/>
          </p:nvGrpSpPr>
          <p:grpSpPr>
            <a:xfrm>
              <a:off x="2382873" y="349909"/>
              <a:ext cx="64800" cy="64800"/>
              <a:chOff x="4180032" y="3419476"/>
              <a:chExt cx="64800" cy="64800"/>
            </a:xfrm>
          </p:grpSpPr>
          <p:cxnSp>
            <p:nvCxnSpPr>
              <p:cNvPr id="13395" name="Straight Connector 133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96" name="Straight Connector 133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7" name="Group 13286"/>
            <p:cNvGrpSpPr/>
            <p:nvPr/>
          </p:nvGrpSpPr>
          <p:grpSpPr>
            <a:xfrm>
              <a:off x="3466169" y="349909"/>
              <a:ext cx="64800" cy="64800"/>
              <a:chOff x="4180032" y="3419476"/>
              <a:chExt cx="64800" cy="64800"/>
            </a:xfrm>
          </p:grpSpPr>
          <p:cxnSp>
            <p:nvCxnSpPr>
              <p:cNvPr id="13393" name="Straight Connector 133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94" name="Straight Connector 133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8" name="Group 13287"/>
            <p:cNvGrpSpPr/>
            <p:nvPr/>
          </p:nvGrpSpPr>
          <p:grpSpPr>
            <a:xfrm>
              <a:off x="4143229" y="349909"/>
              <a:ext cx="64800" cy="64800"/>
              <a:chOff x="4180032" y="3419476"/>
              <a:chExt cx="64800" cy="64800"/>
            </a:xfrm>
          </p:grpSpPr>
          <p:cxnSp>
            <p:nvCxnSpPr>
              <p:cNvPr id="13391" name="Straight Connector 133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92" name="Straight Connector 133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89" name="Group 13288"/>
            <p:cNvGrpSpPr/>
            <p:nvPr/>
          </p:nvGrpSpPr>
          <p:grpSpPr>
            <a:xfrm>
              <a:off x="4549465" y="349909"/>
              <a:ext cx="64800" cy="64800"/>
              <a:chOff x="4180032" y="3419476"/>
              <a:chExt cx="64800" cy="64800"/>
            </a:xfrm>
          </p:grpSpPr>
          <p:cxnSp>
            <p:nvCxnSpPr>
              <p:cNvPr id="13389" name="Straight Connector 133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90" name="Straight Connector 133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0" name="Group 13289"/>
            <p:cNvGrpSpPr/>
            <p:nvPr/>
          </p:nvGrpSpPr>
          <p:grpSpPr>
            <a:xfrm>
              <a:off x="5226525" y="349909"/>
              <a:ext cx="64800" cy="64800"/>
              <a:chOff x="4180032" y="3419476"/>
              <a:chExt cx="64800" cy="64800"/>
            </a:xfrm>
          </p:grpSpPr>
          <p:cxnSp>
            <p:nvCxnSpPr>
              <p:cNvPr id="13387" name="Straight Connector 133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88" name="Straight Connector 133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1" name="Group 13290"/>
            <p:cNvGrpSpPr/>
            <p:nvPr/>
          </p:nvGrpSpPr>
          <p:grpSpPr>
            <a:xfrm>
              <a:off x="6309821" y="349909"/>
              <a:ext cx="64800" cy="64800"/>
              <a:chOff x="4180032" y="3419476"/>
              <a:chExt cx="64800" cy="64800"/>
            </a:xfrm>
          </p:grpSpPr>
          <p:cxnSp>
            <p:nvCxnSpPr>
              <p:cNvPr id="13385" name="Straight Connector 133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86" name="Straight Connector 133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2" name="Group 13291"/>
            <p:cNvGrpSpPr/>
            <p:nvPr/>
          </p:nvGrpSpPr>
          <p:grpSpPr>
            <a:xfrm>
              <a:off x="6986881" y="349909"/>
              <a:ext cx="64800" cy="64800"/>
              <a:chOff x="4180032" y="3419476"/>
              <a:chExt cx="64800" cy="64800"/>
            </a:xfrm>
          </p:grpSpPr>
          <p:cxnSp>
            <p:nvCxnSpPr>
              <p:cNvPr id="13383" name="Straight Connector 133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84" name="Straight Connector 133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3" name="Group 13292"/>
            <p:cNvGrpSpPr/>
            <p:nvPr/>
          </p:nvGrpSpPr>
          <p:grpSpPr>
            <a:xfrm>
              <a:off x="7663941" y="349909"/>
              <a:ext cx="64800" cy="64800"/>
              <a:chOff x="4180032" y="3419476"/>
              <a:chExt cx="64800" cy="64800"/>
            </a:xfrm>
          </p:grpSpPr>
          <p:cxnSp>
            <p:nvCxnSpPr>
              <p:cNvPr id="13381" name="Straight Connector 133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82" name="Straight Connector 133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4" name="Group 13293"/>
            <p:cNvGrpSpPr/>
            <p:nvPr/>
          </p:nvGrpSpPr>
          <p:grpSpPr>
            <a:xfrm>
              <a:off x="8341001" y="349909"/>
              <a:ext cx="64800" cy="64800"/>
              <a:chOff x="4180032" y="3419476"/>
              <a:chExt cx="64800" cy="64800"/>
            </a:xfrm>
          </p:grpSpPr>
          <p:cxnSp>
            <p:nvCxnSpPr>
              <p:cNvPr id="13379" name="Straight Connector 133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80" name="Straight Connector 133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5" name="Group 13294"/>
            <p:cNvGrpSpPr/>
            <p:nvPr/>
          </p:nvGrpSpPr>
          <p:grpSpPr>
            <a:xfrm>
              <a:off x="893341" y="349909"/>
              <a:ext cx="64800" cy="64800"/>
              <a:chOff x="4180032" y="3419476"/>
              <a:chExt cx="64800" cy="64800"/>
            </a:xfrm>
          </p:grpSpPr>
          <p:cxnSp>
            <p:nvCxnSpPr>
              <p:cNvPr id="13377" name="Straight Connector 133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78" name="Straight Connector 133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6" name="Group 13295"/>
            <p:cNvGrpSpPr/>
            <p:nvPr/>
          </p:nvGrpSpPr>
          <p:grpSpPr>
            <a:xfrm>
              <a:off x="1570401" y="349909"/>
              <a:ext cx="64800" cy="64800"/>
              <a:chOff x="4180032" y="3419476"/>
              <a:chExt cx="64800" cy="64800"/>
            </a:xfrm>
          </p:grpSpPr>
          <p:cxnSp>
            <p:nvCxnSpPr>
              <p:cNvPr id="13375" name="Straight Connector 133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76" name="Straight Connector 133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7" name="Group 13296"/>
            <p:cNvGrpSpPr/>
            <p:nvPr/>
          </p:nvGrpSpPr>
          <p:grpSpPr>
            <a:xfrm>
              <a:off x="2518285" y="349909"/>
              <a:ext cx="64800" cy="64800"/>
              <a:chOff x="4180032" y="3419476"/>
              <a:chExt cx="64800" cy="64800"/>
            </a:xfrm>
          </p:grpSpPr>
          <p:cxnSp>
            <p:nvCxnSpPr>
              <p:cNvPr id="13373" name="Straight Connector 133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74" name="Straight Connector 133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8" name="Group 13297"/>
            <p:cNvGrpSpPr/>
            <p:nvPr/>
          </p:nvGrpSpPr>
          <p:grpSpPr>
            <a:xfrm>
              <a:off x="3601581" y="349909"/>
              <a:ext cx="64800" cy="64800"/>
              <a:chOff x="4180032" y="3419476"/>
              <a:chExt cx="64800" cy="64800"/>
            </a:xfrm>
          </p:grpSpPr>
          <p:cxnSp>
            <p:nvCxnSpPr>
              <p:cNvPr id="13371" name="Straight Connector 133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72" name="Straight Connector 133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299" name="Group 13298"/>
            <p:cNvGrpSpPr/>
            <p:nvPr/>
          </p:nvGrpSpPr>
          <p:grpSpPr>
            <a:xfrm>
              <a:off x="4684877" y="349909"/>
              <a:ext cx="64800" cy="64800"/>
              <a:chOff x="4180032" y="3419476"/>
              <a:chExt cx="64800" cy="64800"/>
            </a:xfrm>
          </p:grpSpPr>
          <p:cxnSp>
            <p:nvCxnSpPr>
              <p:cNvPr id="13369" name="Straight Connector 133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70" name="Straight Connector 133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0" name="Group 13299"/>
            <p:cNvGrpSpPr/>
            <p:nvPr/>
          </p:nvGrpSpPr>
          <p:grpSpPr>
            <a:xfrm>
              <a:off x="5361937" y="349909"/>
              <a:ext cx="64800" cy="64800"/>
              <a:chOff x="4180032" y="3419476"/>
              <a:chExt cx="64800" cy="64800"/>
            </a:xfrm>
          </p:grpSpPr>
          <p:cxnSp>
            <p:nvCxnSpPr>
              <p:cNvPr id="13367" name="Straight Connector 133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68" name="Straight Connector 133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1" name="Group 13300"/>
            <p:cNvGrpSpPr/>
            <p:nvPr/>
          </p:nvGrpSpPr>
          <p:grpSpPr>
            <a:xfrm>
              <a:off x="5768173" y="349909"/>
              <a:ext cx="64800" cy="64800"/>
              <a:chOff x="4180032" y="3419476"/>
              <a:chExt cx="64800" cy="64800"/>
            </a:xfrm>
          </p:grpSpPr>
          <p:cxnSp>
            <p:nvCxnSpPr>
              <p:cNvPr id="13365" name="Straight Connector 133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66" name="Straight Connector 133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2" name="Group 13301"/>
            <p:cNvGrpSpPr/>
            <p:nvPr/>
          </p:nvGrpSpPr>
          <p:grpSpPr>
            <a:xfrm>
              <a:off x="6445233" y="349909"/>
              <a:ext cx="64800" cy="64800"/>
              <a:chOff x="4180032" y="3419476"/>
              <a:chExt cx="64800" cy="64800"/>
            </a:xfrm>
          </p:grpSpPr>
          <p:cxnSp>
            <p:nvCxnSpPr>
              <p:cNvPr id="13363" name="Straight Connector 133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64" name="Straight Connector 133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3" name="Group 13302"/>
            <p:cNvGrpSpPr/>
            <p:nvPr/>
          </p:nvGrpSpPr>
          <p:grpSpPr>
            <a:xfrm>
              <a:off x="7122293" y="349909"/>
              <a:ext cx="64800" cy="64800"/>
              <a:chOff x="4180032" y="3419476"/>
              <a:chExt cx="64800" cy="64800"/>
            </a:xfrm>
          </p:grpSpPr>
          <p:cxnSp>
            <p:nvCxnSpPr>
              <p:cNvPr id="13361" name="Straight Connector 133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62" name="Straight Connector 133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4" name="Group 13303"/>
            <p:cNvGrpSpPr/>
            <p:nvPr/>
          </p:nvGrpSpPr>
          <p:grpSpPr>
            <a:xfrm>
              <a:off x="7799353" y="349909"/>
              <a:ext cx="64800" cy="64800"/>
              <a:chOff x="4180032" y="3419476"/>
              <a:chExt cx="64800" cy="64800"/>
            </a:xfrm>
          </p:grpSpPr>
          <p:cxnSp>
            <p:nvCxnSpPr>
              <p:cNvPr id="13359" name="Straight Connector 133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60" name="Straight Connector 133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5" name="Group 13304"/>
            <p:cNvGrpSpPr/>
            <p:nvPr/>
          </p:nvGrpSpPr>
          <p:grpSpPr>
            <a:xfrm>
              <a:off x="8476413" y="349909"/>
              <a:ext cx="64800" cy="64800"/>
              <a:chOff x="4180032" y="3419476"/>
              <a:chExt cx="64800" cy="64800"/>
            </a:xfrm>
          </p:grpSpPr>
          <p:cxnSp>
            <p:nvCxnSpPr>
              <p:cNvPr id="13357" name="Straight Connector 133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58" name="Straight Connector 133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6" name="Group 13305"/>
            <p:cNvGrpSpPr/>
            <p:nvPr/>
          </p:nvGrpSpPr>
          <p:grpSpPr>
            <a:xfrm>
              <a:off x="1705813" y="349909"/>
              <a:ext cx="64800" cy="64800"/>
              <a:chOff x="4180032" y="3419476"/>
              <a:chExt cx="64800" cy="64800"/>
            </a:xfrm>
          </p:grpSpPr>
          <p:cxnSp>
            <p:nvCxnSpPr>
              <p:cNvPr id="13355" name="Straight Connector 133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56" name="Straight Connector 133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7" name="Group 13306"/>
            <p:cNvGrpSpPr/>
            <p:nvPr/>
          </p:nvGrpSpPr>
          <p:grpSpPr>
            <a:xfrm>
              <a:off x="2653697" y="349909"/>
              <a:ext cx="64800" cy="64800"/>
              <a:chOff x="4180032" y="3419476"/>
              <a:chExt cx="64800" cy="64800"/>
            </a:xfrm>
          </p:grpSpPr>
          <p:cxnSp>
            <p:nvCxnSpPr>
              <p:cNvPr id="13353" name="Straight Connector 133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54" name="Straight Connector 133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8" name="Group 13307"/>
            <p:cNvGrpSpPr/>
            <p:nvPr/>
          </p:nvGrpSpPr>
          <p:grpSpPr>
            <a:xfrm>
              <a:off x="3736993" y="349909"/>
              <a:ext cx="64800" cy="64800"/>
              <a:chOff x="4180032" y="3419476"/>
              <a:chExt cx="64800" cy="64800"/>
            </a:xfrm>
          </p:grpSpPr>
          <p:cxnSp>
            <p:nvCxnSpPr>
              <p:cNvPr id="13351" name="Straight Connector 133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52" name="Straight Connector 133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09" name="Group 13308"/>
            <p:cNvGrpSpPr/>
            <p:nvPr/>
          </p:nvGrpSpPr>
          <p:grpSpPr>
            <a:xfrm>
              <a:off x="4278641" y="349909"/>
              <a:ext cx="64800" cy="64800"/>
              <a:chOff x="4180032" y="3419476"/>
              <a:chExt cx="64800" cy="64800"/>
            </a:xfrm>
          </p:grpSpPr>
          <p:cxnSp>
            <p:nvCxnSpPr>
              <p:cNvPr id="13349" name="Straight Connector 133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50" name="Straight Connector 133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0" name="Group 13309"/>
            <p:cNvGrpSpPr/>
            <p:nvPr/>
          </p:nvGrpSpPr>
          <p:grpSpPr>
            <a:xfrm>
              <a:off x="4820289" y="349909"/>
              <a:ext cx="64800" cy="64800"/>
              <a:chOff x="4180032" y="3419476"/>
              <a:chExt cx="64800" cy="64800"/>
            </a:xfrm>
          </p:grpSpPr>
          <p:cxnSp>
            <p:nvCxnSpPr>
              <p:cNvPr id="13347" name="Straight Connector 133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48" name="Straight Connector 133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1" name="Group 13310"/>
            <p:cNvGrpSpPr/>
            <p:nvPr/>
          </p:nvGrpSpPr>
          <p:grpSpPr>
            <a:xfrm>
              <a:off x="5497349" y="349909"/>
              <a:ext cx="64800" cy="64800"/>
              <a:chOff x="4180032" y="3419476"/>
              <a:chExt cx="64800" cy="64800"/>
            </a:xfrm>
          </p:grpSpPr>
          <p:cxnSp>
            <p:nvCxnSpPr>
              <p:cNvPr id="13345" name="Straight Connector 133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46" name="Straight Connector 133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2" name="Group 13311"/>
            <p:cNvGrpSpPr/>
            <p:nvPr/>
          </p:nvGrpSpPr>
          <p:grpSpPr>
            <a:xfrm>
              <a:off x="5903585" y="349909"/>
              <a:ext cx="64800" cy="64800"/>
              <a:chOff x="4180032" y="3419476"/>
              <a:chExt cx="64800" cy="64800"/>
            </a:xfrm>
          </p:grpSpPr>
          <p:cxnSp>
            <p:nvCxnSpPr>
              <p:cNvPr id="13343" name="Straight Connector 133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44" name="Straight Connector 133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3" name="Group 13312"/>
            <p:cNvGrpSpPr/>
            <p:nvPr/>
          </p:nvGrpSpPr>
          <p:grpSpPr>
            <a:xfrm>
              <a:off x="6580645" y="349909"/>
              <a:ext cx="64800" cy="64800"/>
              <a:chOff x="4180032" y="3419476"/>
              <a:chExt cx="64800" cy="64800"/>
            </a:xfrm>
          </p:grpSpPr>
          <p:cxnSp>
            <p:nvCxnSpPr>
              <p:cNvPr id="13341" name="Straight Connector 133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42" name="Straight Connector 133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4" name="Group 13313"/>
            <p:cNvGrpSpPr/>
            <p:nvPr/>
          </p:nvGrpSpPr>
          <p:grpSpPr>
            <a:xfrm>
              <a:off x="7257705" y="349909"/>
              <a:ext cx="64800" cy="64800"/>
              <a:chOff x="4180032" y="3419476"/>
              <a:chExt cx="64800" cy="64800"/>
            </a:xfrm>
          </p:grpSpPr>
          <p:cxnSp>
            <p:nvCxnSpPr>
              <p:cNvPr id="13339" name="Straight Connector 133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40" name="Straight Connector 133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5" name="Group 13314"/>
            <p:cNvGrpSpPr/>
            <p:nvPr/>
          </p:nvGrpSpPr>
          <p:grpSpPr>
            <a:xfrm>
              <a:off x="7934765" y="349909"/>
              <a:ext cx="64800" cy="64800"/>
              <a:chOff x="4180032" y="3419476"/>
              <a:chExt cx="64800" cy="64800"/>
            </a:xfrm>
          </p:grpSpPr>
          <p:cxnSp>
            <p:nvCxnSpPr>
              <p:cNvPr id="13337" name="Straight Connector 133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38" name="Straight Connector 133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6" name="Group 13315"/>
            <p:cNvGrpSpPr/>
            <p:nvPr/>
          </p:nvGrpSpPr>
          <p:grpSpPr>
            <a:xfrm>
              <a:off x="8611825" y="349909"/>
              <a:ext cx="64800" cy="64800"/>
              <a:chOff x="4180032" y="3419476"/>
              <a:chExt cx="64800" cy="64800"/>
            </a:xfrm>
          </p:grpSpPr>
          <p:cxnSp>
            <p:nvCxnSpPr>
              <p:cNvPr id="13335" name="Straight Connector 133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36" name="Straight Connector 133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7" name="Group 13316"/>
            <p:cNvGrpSpPr/>
            <p:nvPr/>
          </p:nvGrpSpPr>
          <p:grpSpPr>
            <a:xfrm>
              <a:off x="1028753" y="349909"/>
              <a:ext cx="64800" cy="64800"/>
              <a:chOff x="4180032" y="3419476"/>
              <a:chExt cx="64800" cy="64800"/>
            </a:xfrm>
          </p:grpSpPr>
          <p:cxnSp>
            <p:nvCxnSpPr>
              <p:cNvPr id="13333" name="Straight Connector 133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34" name="Straight Connector 133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8" name="Group 13317"/>
            <p:cNvGrpSpPr/>
            <p:nvPr/>
          </p:nvGrpSpPr>
          <p:grpSpPr>
            <a:xfrm>
              <a:off x="1841225" y="349909"/>
              <a:ext cx="64800" cy="64800"/>
              <a:chOff x="4180032" y="3419476"/>
              <a:chExt cx="64800" cy="64800"/>
            </a:xfrm>
          </p:grpSpPr>
          <p:cxnSp>
            <p:nvCxnSpPr>
              <p:cNvPr id="13331" name="Straight Connector 133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32" name="Straight Connector 133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19" name="Group 13318"/>
            <p:cNvGrpSpPr/>
            <p:nvPr/>
          </p:nvGrpSpPr>
          <p:grpSpPr>
            <a:xfrm>
              <a:off x="2789109" y="349909"/>
              <a:ext cx="64800" cy="64800"/>
              <a:chOff x="4180032" y="3419476"/>
              <a:chExt cx="64800" cy="64800"/>
            </a:xfrm>
          </p:grpSpPr>
          <p:cxnSp>
            <p:nvCxnSpPr>
              <p:cNvPr id="13329" name="Straight Connector 133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30" name="Straight Connector 133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20" name="Group 13319"/>
            <p:cNvGrpSpPr/>
            <p:nvPr/>
          </p:nvGrpSpPr>
          <p:grpSpPr>
            <a:xfrm>
              <a:off x="1976637" y="349909"/>
              <a:ext cx="64800" cy="64800"/>
              <a:chOff x="4180032" y="3419476"/>
              <a:chExt cx="64800" cy="64800"/>
            </a:xfrm>
          </p:grpSpPr>
          <p:cxnSp>
            <p:nvCxnSpPr>
              <p:cNvPr id="13327" name="Straight Connector 133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28" name="Straight Connector 133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21" name="Group 13320"/>
            <p:cNvGrpSpPr/>
            <p:nvPr/>
          </p:nvGrpSpPr>
          <p:grpSpPr>
            <a:xfrm>
              <a:off x="2924521" y="349909"/>
              <a:ext cx="64800" cy="64800"/>
              <a:chOff x="4180032" y="3419476"/>
              <a:chExt cx="64800" cy="64800"/>
            </a:xfrm>
          </p:grpSpPr>
          <p:cxnSp>
            <p:nvCxnSpPr>
              <p:cNvPr id="13325" name="Straight Connector 133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26" name="Straight Connector 133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322" name="Group 13321"/>
            <p:cNvGrpSpPr/>
            <p:nvPr/>
          </p:nvGrpSpPr>
          <p:grpSpPr>
            <a:xfrm>
              <a:off x="3059933" y="349909"/>
              <a:ext cx="64800" cy="64800"/>
              <a:chOff x="4180032" y="3419476"/>
              <a:chExt cx="64800" cy="64800"/>
            </a:xfrm>
          </p:grpSpPr>
          <p:cxnSp>
            <p:nvCxnSpPr>
              <p:cNvPr id="13323" name="Straight Connector 133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24" name="Straight Connector 133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3449" name="Group 13448"/>
          <p:cNvGrpSpPr/>
          <p:nvPr/>
        </p:nvGrpSpPr>
        <p:grpSpPr>
          <a:xfrm>
            <a:off x="468924" y="2160668"/>
            <a:ext cx="11280435" cy="64800"/>
            <a:chOff x="351693" y="349909"/>
            <a:chExt cx="8460326" cy="64800"/>
          </a:xfrm>
        </p:grpSpPr>
        <p:grpSp>
          <p:nvGrpSpPr>
            <p:cNvPr id="13450" name="Group 13449"/>
            <p:cNvGrpSpPr/>
            <p:nvPr/>
          </p:nvGrpSpPr>
          <p:grpSpPr>
            <a:xfrm>
              <a:off x="351693" y="349909"/>
              <a:ext cx="64800" cy="64800"/>
              <a:chOff x="4180032" y="3419476"/>
              <a:chExt cx="64800" cy="64800"/>
            </a:xfrm>
          </p:grpSpPr>
          <p:cxnSp>
            <p:nvCxnSpPr>
              <p:cNvPr id="13637" name="Straight Connector 136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38" name="Straight Connector 136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1" name="Group 13450"/>
            <p:cNvGrpSpPr/>
            <p:nvPr/>
          </p:nvGrpSpPr>
          <p:grpSpPr>
            <a:xfrm>
              <a:off x="487105" y="349909"/>
              <a:ext cx="64800" cy="64800"/>
              <a:chOff x="4180032" y="3419476"/>
              <a:chExt cx="64800" cy="64800"/>
            </a:xfrm>
          </p:grpSpPr>
          <p:cxnSp>
            <p:nvCxnSpPr>
              <p:cNvPr id="13635" name="Straight Connector 136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36" name="Straight Connector 136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2" name="Group 13451"/>
            <p:cNvGrpSpPr/>
            <p:nvPr/>
          </p:nvGrpSpPr>
          <p:grpSpPr>
            <a:xfrm>
              <a:off x="622517" y="349909"/>
              <a:ext cx="64800" cy="64800"/>
              <a:chOff x="4180032" y="3419476"/>
              <a:chExt cx="64800" cy="64800"/>
            </a:xfrm>
          </p:grpSpPr>
          <p:cxnSp>
            <p:nvCxnSpPr>
              <p:cNvPr id="13633" name="Straight Connector 136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34" name="Straight Connector 136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3" name="Group 13452"/>
            <p:cNvGrpSpPr/>
            <p:nvPr/>
          </p:nvGrpSpPr>
          <p:grpSpPr>
            <a:xfrm>
              <a:off x="1164165" y="349909"/>
              <a:ext cx="64800" cy="64800"/>
              <a:chOff x="4180032" y="3419476"/>
              <a:chExt cx="64800" cy="64800"/>
            </a:xfrm>
          </p:grpSpPr>
          <p:cxnSp>
            <p:nvCxnSpPr>
              <p:cNvPr id="13631" name="Straight Connector 136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32" name="Straight Connector 136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4" name="Group 13453"/>
            <p:cNvGrpSpPr/>
            <p:nvPr/>
          </p:nvGrpSpPr>
          <p:grpSpPr>
            <a:xfrm>
              <a:off x="2112049" y="349909"/>
              <a:ext cx="64800" cy="64800"/>
              <a:chOff x="4180032" y="3419476"/>
              <a:chExt cx="64800" cy="64800"/>
            </a:xfrm>
          </p:grpSpPr>
          <p:cxnSp>
            <p:nvCxnSpPr>
              <p:cNvPr id="13629" name="Straight Connector 136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30" name="Straight Connector 136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5" name="Group 13454"/>
            <p:cNvGrpSpPr/>
            <p:nvPr/>
          </p:nvGrpSpPr>
          <p:grpSpPr>
            <a:xfrm>
              <a:off x="3195345" y="349909"/>
              <a:ext cx="64800" cy="64800"/>
              <a:chOff x="4180032" y="3419476"/>
              <a:chExt cx="64800" cy="64800"/>
            </a:xfrm>
          </p:grpSpPr>
          <p:cxnSp>
            <p:nvCxnSpPr>
              <p:cNvPr id="13627" name="Straight Connector 136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28" name="Straight Connector 136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6" name="Group 13455"/>
            <p:cNvGrpSpPr/>
            <p:nvPr/>
          </p:nvGrpSpPr>
          <p:grpSpPr>
            <a:xfrm>
              <a:off x="3872405" y="349909"/>
              <a:ext cx="64800" cy="64800"/>
              <a:chOff x="4180032" y="3419476"/>
              <a:chExt cx="64800" cy="64800"/>
            </a:xfrm>
          </p:grpSpPr>
          <p:cxnSp>
            <p:nvCxnSpPr>
              <p:cNvPr id="13625" name="Straight Connector 136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26" name="Straight Connector 136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7" name="Group 13456"/>
            <p:cNvGrpSpPr/>
            <p:nvPr/>
          </p:nvGrpSpPr>
          <p:grpSpPr>
            <a:xfrm>
              <a:off x="4955701" y="349909"/>
              <a:ext cx="64800" cy="64800"/>
              <a:chOff x="4180032" y="3419476"/>
              <a:chExt cx="64800" cy="64800"/>
            </a:xfrm>
          </p:grpSpPr>
          <p:cxnSp>
            <p:nvCxnSpPr>
              <p:cNvPr id="13623" name="Straight Connector 136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24" name="Straight Connector 136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8" name="Group 13457"/>
            <p:cNvGrpSpPr/>
            <p:nvPr/>
          </p:nvGrpSpPr>
          <p:grpSpPr>
            <a:xfrm>
              <a:off x="5632761" y="349909"/>
              <a:ext cx="64800" cy="64800"/>
              <a:chOff x="4180032" y="3419476"/>
              <a:chExt cx="64800" cy="64800"/>
            </a:xfrm>
          </p:grpSpPr>
          <p:cxnSp>
            <p:nvCxnSpPr>
              <p:cNvPr id="13621" name="Straight Connector 136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22" name="Straight Connector 136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59" name="Group 13458"/>
            <p:cNvGrpSpPr/>
            <p:nvPr/>
          </p:nvGrpSpPr>
          <p:grpSpPr>
            <a:xfrm>
              <a:off x="6038997" y="349909"/>
              <a:ext cx="64800" cy="64800"/>
              <a:chOff x="4180032" y="3419476"/>
              <a:chExt cx="64800" cy="64800"/>
            </a:xfrm>
          </p:grpSpPr>
          <p:cxnSp>
            <p:nvCxnSpPr>
              <p:cNvPr id="13619" name="Straight Connector 136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20" name="Straight Connector 136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0" name="Group 13459"/>
            <p:cNvGrpSpPr/>
            <p:nvPr/>
          </p:nvGrpSpPr>
          <p:grpSpPr>
            <a:xfrm>
              <a:off x="6716057" y="349909"/>
              <a:ext cx="64800" cy="64800"/>
              <a:chOff x="4180032" y="3419476"/>
              <a:chExt cx="64800" cy="64800"/>
            </a:xfrm>
          </p:grpSpPr>
          <p:cxnSp>
            <p:nvCxnSpPr>
              <p:cNvPr id="13617" name="Straight Connector 136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18" name="Straight Connector 136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1" name="Group 13460"/>
            <p:cNvGrpSpPr/>
            <p:nvPr/>
          </p:nvGrpSpPr>
          <p:grpSpPr>
            <a:xfrm>
              <a:off x="7393117" y="349909"/>
              <a:ext cx="64800" cy="64800"/>
              <a:chOff x="4180032" y="3419476"/>
              <a:chExt cx="64800" cy="64800"/>
            </a:xfrm>
          </p:grpSpPr>
          <p:cxnSp>
            <p:nvCxnSpPr>
              <p:cNvPr id="13615" name="Straight Connector 136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16" name="Straight Connector 136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2" name="Group 13461"/>
            <p:cNvGrpSpPr/>
            <p:nvPr/>
          </p:nvGrpSpPr>
          <p:grpSpPr>
            <a:xfrm>
              <a:off x="8070177" y="349909"/>
              <a:ext cx="64800" cy="64800"/>
              <a:chOff x="4180032" y="3419476"/>
              <a:chExt cx="64800" cy="64800"/>
            </a:xfrm>
          </p:grpSpPr>
          <p:cxnSp>
            <p:nvCxnSpPr>
              <p:cNvPr id="13613" name="Straight Connector 136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14" name="Straight Connector 136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3" name="Group 13462"/>
            <p:cNvGrpSpPr/>
            <p:nvPr/>
          </p:nvGrpSpPr>
          <p:grpSpPr>
            <a:xfrm>
              <a:off x="8747219" y="349909"/>
              <a:ext cx="64800" cy="64800"/>
              <a:chOff x="4180032" y="3419476"/>
              <a:chExt cx="64800" cy="64800"/>
            </a:xfrm>
          </p:grpSpPr>
          <p:cxnSp>
            <p:nvCxnSpPr>
              <p:cNvPr id="13611" name="Straight Connector 136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12" name="Straight Connector 136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4" name="Group 13463"/>
            <p:cNvGrpSpPr/>
            <p:nvPr/>
          </p:nvGrpSpPr>
          <p:grpSpPr>
            <a:xfrm>
              <a:off x="1299577" y="349909"/>
              <a:ext cx="64800" cy="64800"/>
              <a:chOff x="4180032" y="3419476"/>
              <a:chExt cx="64800" cy="64800"/>
            </a:xfrm>
          </p:grpSpPr>
          <p:cxnSp>
            <p:nvCxnSpPr>
              <p:cNvPr id="13609" name="Straight Connector 136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10" name="Straight Connector 136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5" name="Group 13464"/>
            <p:cNvGrpSpPr/>
            <p:nvPr/>
          </p:nvGrpSpPr>
          <p:grpSpPr>
            <a:xfrm>
              <a:off x="2247461" y="349909"/>
              <a:ext cx="64800" cy="64800"/>
              <a:chOff x="4180032" y="3419476"/>
              <a:chExt cx="64800" cy="64800"/>
            </a:xfrm>
          </p:grpSpPr>
          <p:cxnSp>
            <p:nvCxnSpPr>
              <p:cNvPr id="13607" name="Straight Connector 136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08" name="Straight Connector 136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6" name="Group 13465"/>
            <p:cNvGrpSpPr/>
            <p:nvPr/>
          </p:nvGrpSpPr>
          <p:grpSpPr>
            <a:xfrm>
              <a:off x="3330757" y="349909"/>
              <a:ext cx="64800" cy="64800"/>
              <a:chOff x="4180032" y="3419476"/>
              <a:chExt cx="64800" cy="64800"/>
            </a:xfrm>
          </p:grpSpPr>
          <p:cxnSp>
            <p:nvCxnSpPr>
              <p:cNvPr id="13605" name="Straight Connector 136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06" name="Straight Connector 136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7" name="Group 13466"/>
            <p:cNvGrpSpPr/>
            <p:nvPr/>
          </p:nvGrpSpPr>
          <p:grpSpPr>
            <a:xfrm>
              <a:off x="4007817" y="349909"/>
              <a:ext cx="64800" cy="64800"/>
              <a:chOff x="4180032" y="3419476"/>
              <a:chExt cx="64800" cy="64800"/>
            </a:xfrm>
          </p:grpSpPr>
          <p:cxnSp>
            <p:nvCxnSpPr>
              <p:cNvPr id="13603" name="Straight Connector 136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04" name="Straight Connector 136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8" name="Group 13467"/>
            <p:cNvGrpSpPr/>
            <p:nvPr/>
          </p:nvGrpSpPr>
          <p:grpSpPr>
            <a:xfrm>
              <a:off x="4414053" y="349909"/>
              <a:ext cx="64800" cy="64800"/>
              <a:chOff x="4180032" y="3419476"/>
              <a:chExt cx="64800" cy="64800"/>
            </a:xfrm>
          </p:grpSpPr>
          <p:cxnSp>
            <p:nvCxnSpPr>
              <p:cNvPr id="13601" name="Straight Connector 136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02" name="Straight Connector 136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69" name="Group 13468"/>
            <p:cNvGrpSpPr/>
            <p:nvPr/>
          </p:nvGrpSpPr>
          <p:grpSpPr>
            <a:xfrm>
              <a:off x="5091113" y="349909"/>
              <a:ext cx="64800" cy="64800"/>
              <a:chOff x="4180032" y="3419476"/>
              <a:chExt cx="64800" cy="64800"/>
            </a:xfrm>
          </p:grpSpPr>
          <p:cxnSp>
            <p:nvCxnSpPr>
              <p:cNvPr id="13599" name="Straight Connector 135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600" name="Straight Connector 135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0" name="Group 13469"/>
            <p:cNvGrpSpPr/>
            <p:nvPr/>
          </p:nvGrpSpPr>
          <p:grpSpPr>
            <a:xfrm>
              <a:off x="6174409" y="349909"/>
              <a:ext cx="64800" cy="64800"/>
              <a:chOff x="4180032" y="3419476"/>
              <a:chExt cx="64800" cy="64800"/>
            </a:xfrm>
          </p:grpSpPr>
          <p:cxnSp>
            <p:nvCxnSpPr>
              <p:cNvPr id="13597" name="Straight Connector 135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98" name="Straight Connector 135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1" name="Group 13470"/>
            <p:cNvGrpSpPr/>
            <p:nvPr/>
          </p:nvGrpSpPr>
          <p:grpSpPr>
            <a:xfrm>
              <a:off x="6851469" y="349909"/>
              <a:ext cx="64800" cy="64800"/>
              <a:chOff x="4180032" y="3419476"/>
              <a:chExt cx="64800" cy="64800"/>
            </a:xfrm>
          </p:grpSpPr>
          <p:cxnSp>
            <p:nvCxnSpPr>
              <p:cNvPr id="13595" name="Straight Connector 135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96" name="Straight Connector 135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2" name="Group 13471"/>
            <p:cNvGrpSpPr/>
            <p:nvPr/>
          </p:nvGrpSpPr>
          <p:grpSpPr>
            <a:xfrm>
              <a:off x="7528529" y="349909"/>
              <a:ext cx="64800" cy="64800"/>
              <a:chOff x="4180032" y="3419476"/>
              <a:chExt cx="64800" cy="64800"/>
            </a:xfrm>
          </p:grpSpPr>
          <p:cxnSp>
            <p:nvCxnSpPr>
              <p:cNvPr id="13593" name="Straight Connector 135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94" name="Straight Connector 135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3" name="Group 13472"/>
            <p:cNvGrpSpPr/>
            <p:nvPr/>
          </p:nvGrpSpPr>
          <p:grpSpPr>
            <a:xfrm>
              <a:off x="8205589" y="349909"/>
              <a:ext cx="64800" cy="64800"/>
              <a:chOff x="4180032" y="3419476"/>
              <a:chExt cx="64800" cy="64800"/>
            </a:xfrm>
          </p:grpSpPr>
          <p:cxnSp>
            <p:nvCxnSpPr>
              <p:cNvPr id="13591" name="Straight Connector 135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92" name="Straight Connector 135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4" name="Group 13473"/>
            <p:cNvGrpSpPr/>
            <p:nvPr/>
          </p:nvGrpSpPr>
          <p:grpSpPr>
            <a:xfrm>
              <a:off x="757929" y="349909"/>
              <a:ext cx="64800" cy="64800"/>
              <a:chOff x="4180032" y="3419476"/>
              <a:chExt cx="64800" cy="64800"/>
            </a:xfrm>
          </p:grpSpPr>
          <p:cxnSp>
            <p:nvCxnSpPr>
              <p:cNvPr id="13589" name="Straight Connector 135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90" name="Straight Connector 135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5" name="Group 13474"/>
            <p:cNvGrpSpPr/>
            <p:nvPr/>
          </p:nvGrpSpPr>
          <p:grpSpPr>
            <a:xfrm>
              <a:off x="1434989" y="349909"/>
              <a:ext cx="64800" cy="64800"/>
              <a:chOff x="4180032" y="3419476"/>
              <a:chExt cx="64800" cy="64800"/>
            </a:xfrm>
          </p:grpSpPr>
          <p:cxnSp>
            <p:nvCxnSpPr>
              <p:cNvPr id="13587" name="Straight Connector 135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88" name="Straight Connector 135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6" name="Group 13475"/>
            <p:cNvGrpSpPr/>
            <p:nvPr/>
          </p:nvGrpSpPr>
          <p:grpSpPr>
            <a:xfrm>
              <a:off x="2382873" y="349909"/>
              <a:ext cx="64800" cy="64800"/>
              <a:chOff x="4180032" y="3419476"/>
              <a:chExt cx="64800" cy="64800"/>
            </a:xfrm>
          </p:grpSpPr>
          <p:cxnSp>
            <p:nvCxnSpPr>
              <p:cNvPr id="13585" name="Straight Connector 135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86" name="Straight Connector 135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7" name="Group 13476"/>
            <p:cNvGrpSpPr/>
            <p:nvPr/>
          </p:nvGrpSpPr>
          <p:grpSpPr>
            <a:xfrm>
              <a:off x="3466169" y="349909"/>
              <a:ext cx="64800" cy="64800"/>
              <a:chOff x="4180032" y="3419476"/>
              <a:chExt cx="64800" cy="64800"/>
            </a:xfrm>
          </p:grpSpPr>
          <p:cxnSp>
            <p:nvCxnSpPr>
              <p:cNvPr id="13583" name="Straight Connector 135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84" name="Straight Connector 135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8" name="Group 13477"/>
            <p:cNvGrpSpPr/>
            <p:nvPr/>
          </p:nvGrpSpPr>
          <p:grpSpPr>
            <a:xfrm>
              <a:off x="4143229" y="349909"/>
              <a:ext cx="64800" cy="64800"/>
              <a:chOff x="4180032" y="3419476"/>
              <a:chExt cx="64800" cy="64800"/>
            </a:xfrm>
          </p:grpSpPr>
          <p:cxnSp>
            <p:nvCxnSpPr>
              <p:cNvPr id="13581" name="Straight Connector 135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82" name="Straight Connector 135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79" name="Group 13478"/>
            <p:cNvGrpSpPr/>
            <p:nvPr/>
          </p:nvGrpSpPr>
          <p:grpSpPr>
            <a:xfrm>
              <a:off x="4549465" y="349909"/>
              <a:ext cx="64800" cy="64800"/>
              <a:chOff x="4180032" y="3419476"/>
              <a:chExt cx="64800" cy="64800"/>
            </a:xfrm>
          </p:grpSpPr>
          <p:cxnSp>
            <p:nvCxnSpPr>
              <p:cNvPr id="13579" name="Straight Connector 135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80" name="Straight Connector 135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0" name="Group 13479"/>
            <p:cNvGrpSpPr/>
            <p:nvPr/>
          </p:nvGrpSpPr>
          <p:grpSpPr>
            <a:xfrm>
              <a:off x="5226525" y="349909"/>
              <a:ext cx="64800" cy="64800"/>
              <a:chOff x="4180032" y="3419476"/>
              <a:chExt cx="64800" cy="64800"/>
            </a:xfrm>
          </p:grpSpPr>
          <p:cxnSp>
            <p:nvCxnSpPr>
              <p:cNvPr id="13577" name="Straight Connector 135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78" name="Straight Connector 135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1" name="Group 13480"/>
            <p:cNvGrpSpPr/>
            <p:nvPr/>
          </p:nvGrpSpPr>
          <p:grpSpPr>
            <a:xfrm>
              <a:off x="6309821" y="349909"/>
              <a:ext cx="64800" cy="64800"/>
              <a:chOff x="4180032" y="3419476"/>
              <a:chExt cx="64800" cy="64800"/>
            </a:xfrm>
          </p:grpSpPr>
          <p:cxnSp>
            <p:nvCxnSpPr>
              <p:cNvPr id="13575" name="Straight Connector 135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76" name="Straight Connector 135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2" name="Group 13481"/>
            <p:cNvGrpSpPr/>
            <p:nvPr/>
          </p:nvGrpSpPr>
          <p:grpSpPr>
            <a:xfrm>
              <a:off x="6986881" y="349909"/>
              <a:ext cx="64800" cy="64800"/>
              <a:chOff x="4180032" y="3419476"/>
              <a:chExt cx="64800" cy="64800"/>
            </a:xfrm>
          </p:grpSpPr>
          <p:cxnSp>
            <p:nvCxnSpPr>
              <p:cNvPr id="13573" name="Straight Connector 135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74" name="Straight Connector 135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3" name="Group 13482"/>
            <p:cNvGrpSpPr/>
            <p:nvPr/>
          </p:nvGrpSpPr>
          <p:grpSpPr>
            <a:xfrm>
              <a:off x="7663941" y="349909"/>
              <a:ext cx="64800" cy="64800"/>
              <a:chOff x="4180032" y="3419476"/>
              <a:chExt cx="64800" cy="64800"/>
            </a:xfrm>
          </p:grpSpPr>
          <p:cxnSp>
            <p:nvCxnSpPr>
              <p:cNvPr id="13571" name="Straight Connector 135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72" name="Straight Connector 135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4" name="Group 13483"/>
            <p:cNvGrpSpPr/>
            <p:nvPr/>
          </p:nvGrpSpPr>
          <p:grpSpPr>
            <a:xfrm>
              <a:off x="8341001" y="349909"/>
              <a:ext cx="64800" cy="64800"/>
              <a:chOff x="4180032" y="3419476"/>
              <a:chExt cx="64800" cy="64800"/>
            </a:xfrm>
          </p:grpSpPr>
          <p:cxnSp>
            <p:nvCxnSpPr>
              <p:cNvPr id="13569" name="Straight Connector 135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70" name="Straight Connector 135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5" name="Group 13484"/>
            <p:cNvGrpSpPr/>
            <p:nvPr/>
          </p:nvGrpSpPr>
          <p:grpSpPr>
            <a:xfrm>
              <a:off x="893341" y="349909"/>
              <a:ext cx="64800" cy="64800"/>
              <a:chOff x="4180032" y="3419476"/>
              <a:chExt cx="64800" cy="64800"/>
            </a:xfrm>
          </p:grpSpPr>
          <p:cxnSp>
            <p:nvCxnSpPr>
              <p:cNvPr id="13567" name="Straight Connector 135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68" name="Straight Connector 135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6" name="Group 13485"/>
            <p:cNvGrpSpPr/>
            <p:nvPr/>
          </p:nvGrpSpPr>
          <p:grpSpPr>
            <a:xfrm>
              <a:off x="1570401" y="349909"/>
              <a:ext cx="64800" cy="64800"/>
              <a:chOff x="4180032" y="3419476"/>
              <a:chExt cx="64800" cy="64800"/>
            </a:xfrm>
          </p:grpSpPr>
          <p:cxnSp>
            <p:nvCxnSpPr>
              <p:cNvPr id="13565" name="Straight Connector 135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66" name="Straight Connector 135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7" name="Group 13486"/>
            <p:cNvGrpSpPr/>
            <p:nvPr/>
          </p:nvGrpSpPr>
          <p:grpSpPr>
            <a:xfrm>
              <a:off x="2518285" y="349909"/>
              <a:ext cx="64800" cy="64800"/>
              <a:chOff x="4180032" y="3419476"/>
              <a:chExt cx="64800" cy="64800"/>
            </a:xfrm>
          </p:grpSpPr>
          <p:cxnSp>
            <p:nvCxnSpPr>
              <p:cNvPr id="13563" name="Straight Connector 135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64" name="Straight Connector 135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8" name="Group 13487"/>
            <p:cNvGrpSpPr/>
            <p:nvPr/>
          </p:nvGrpSpPr>
          <p:grpSpPr>
            <a:xfrm>
              <a:off x="3601581" y="349909"/>
              <a:ext cx="64800" cy="64800"/>
              <a:chOff x="4180032" y="3419476"/>
              <a:chExt cx="64800" cy="64800"/>
            </a:xfrm>
          </p:grpSpPr>
          <p:cxnSp>
            <p:nvCxnSpPr>
              <p:cNvPr id="13561" name="Straight Connector 135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62" name="Straight Connector 135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89" name="Group 13488"/>
            <p:cNvGrpSpPr/>
            <p:nvPr/>
          </p:nvGrpSpPr>
          <p:grpSpPr>
            <a:xfrm>
              <a:off x="4684877" y="349909"/>
              <a:ext cx="64800" cy="64800"/>
              <a:chOff x="4180032" y="3419476"/>
              <a:chExt cx="64800" cy="64800"/>
            </a:xfrm>
          </p:grpSpPr>
          <p:cxnSp>
            <p:nvCxnSpPr>
              <p:cNvPr id="13559" name="Straight Connector 135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60" name="Straight Connector 135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0" name="Group 13489"/>
            <p:cNvGrpSpPr/>
            <p:nvPr/>
          </p:nvGrpSpPr>
          <p:grpSpPr>
            <a:xfrm>
              <a:off x="5361937" y="349909"/>
              <a:ext cx="64800" cy="64800"/>
              <a:chOff x="4180032" y="3419476"/>
              <a:chExt cx="64800" cy="64800"/>
            </a:xfrm>
          </p:grpSpPr>
          <p:cxnSp>
            <p:nvCxnSpPr>
              <p:cNvPr id="13557" name="Straight Connector 135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58" name="Straight Connector 135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1" name="Group 13490"/>
            <p:cNvGrpSpPr/>
            <p:nvPr/>
          </p:nvGrpSpPr>
          <p:grpSpPr>
            <a:xfrm>
              <a:off x="5768173" y="349909"/>
              <a:ext cx="64800" cy="64800"/>
              <a:chOff x="4180032" y="3419476"/>
              <a:chExt cx="64800" cy="64800"/>
            </a:xfrm>
          </p:grpSpPr>
          <p:cxnSp>
            <p:nvCxnSpPr>
              <p:cNvPr id="13555" name="Straight Connector 135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56" name="Straight Connector 135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2" name="Group 13491"/>
            <p:cNvGrpSpPr/>
            <p:nvPr/>
          </p:nvGrpSpPr>
          <p:grpSpPr>
            <a:xfrm>
              <a:off x="6445233" y="349909"/>
              <a:ext cx="64800" cy="64800"/>
              <a:chOff x="4180032" y="3419476"/>
              <a:chExt cx="64800" cy="64800"/>
            </a:xfrm>
          </p:grpSpPr>
          <p:cxnSp>
            <p:nvCxnSpPr>
              <p:cNvPr id="13553" name="Straight Connector 135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54" name="Straight Connector 135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3" name="Group 13492"/>
            <p:cNvGrpSpPr/>
            <p:nvPr/>
          </p:nvGrpSpPr>
          <p:grpSpPr>
            <a:xfrm>
              <a:off x="7122293" y="349909"/>
              <a:ext cx="64800" cy="64800"/>
              <a:chOff x="4180032" y="3419476"/>
              <a:chExt cx="64800" cy="64800"/>
            </a:xfrm>
          </p:grpSpPr>
          <p:cxnSp>
            <p:nvCxnSpPr>
              <p:cNvPr id="13551" name="Straight Connector 135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52" name="Straight Connector 135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4" name="Group 13493"/>
            <p:cNvGrpSpPr/>
            <p:nvPr/>
          </p:nvGrpSpPr>
          <p:grpSpPr>
            <a:xfrm>
              <a:off x="7799353" y="349909"/>
              <a:ext cx="64800" cy="64800"/>
              <a:chOff x="4180032" y="3419476"/>
              <a:chExt cx="64800" cy="64800"/>
            </a:xfrm>
          </p:grpSpPr>
          <p:cxnSp>
            <p:nvCxnSpPr>
              <p:cNvPr id="13549" name="Straight Connector 135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50" name="Straight Connector 135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5" name="Group 13494"/>
            <p:cNvGrpSpPr/>
            <p:nvPr/>
          </p:nvGrpSpPr>
          <p:grpSpPr>
            <a:xfrm>
              <a:off x="8476413" y="349909"/>
              <a:ext cx="64800" cy="64800"/>
              <a:chOff x="4180032" y="3419476"/>
              <a:chExt cx="64800" cy="64800"/>
            </a:xfrm>
          </p:grpSpPr>
          <p:cxnSp>
            <p:nvCxnSpPr>
              <p:cNvPr id="13547" name="Straight Connector 135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48" name="Straight Connector 135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6" name="Group 13495"/>
            <p:cNvGrpSpPr/>
            <p:nvPr/>
          </p:nvGrpSpPr>
          <p:grpSpPr>
            <a:xfrm>
              <a:off x="1705813" y="349909"/>
              <a:ext cx="64800" cy="64800"/>
              <a:chOff x="4180032" y="3419476"/>
              <a:chExt cx="64800" cy="64800"/>
            </a:xfrm>
          </p:grpSpPr>
          <p:cxnSp>
            <p:nvCxnSpPr>
              <p:cNvPr id="13545" name="Straight Connector 135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46" name="Straight Connector 135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7" name="Group 13496"/>
            <p:cNvGrpSpPr/>
            <p:nvPr/>
          </p:nvGrpSpPr>
          <p:grpSpPr>
            <a:xfrm>
              <a:off x="2653697" y="349909"/>
              <a:ext cx="64800" cy="64800"/>
              <a:chOff x="4180032" y="3419476"/>
              <a:chExt cx="64800" cy="64800"/>
            </a:xfrm>
          </p:grpSpPr>
          <p:cxnSp>
            <p:nvCxnSpPr>
              <p:cNvPr id="13543" name="Straight Connector 135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44" name="Straight Connector 135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8" name="Group 13497"/>
            <p:cNvGrpSpPr/>
            <p:nvPr/>
          </p:nvGrpSpPr>
          <p:grpSpPr>
            <a:xfrm>
              <a:off x="3736993" y="349909"/>
              <a:ext cx="64800" cy="64800"/>
              <a:chOff x="4180032" y="3419476"/>
              <a:chExt cx="64800" cy="64800"/>
            </a:xfrm>
          </p:grpSpPr>
          <p:cxnSp>
            <p:nvCxnSpPr>
              <p:cNvPr id="13541" name="Straight Connector 135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42" name="Straight Connector 135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499" name="Group 13498"/>
            <p:cNvGrpSpPr/>
            <p:nvPr/>
          </p:nvGrpSpPr>
          <p:grpSpPr>
            <a:xfrm>
              <a:off x="4278641" y="349909"/>
              <a:ext cx="64800" cy="64800"/>
              <a:chOff x="4180032" y="3419476"/>
              <a:chExt cx="64800" cy="64800"/>
            </a:xfrm>
          </p:grpSpPr>
          <p:cxnSp>
            <p:nvCxnSpPr>
              <p:cNvPr id="13539" name="Straight Connector 135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40" name="Straight Connector 135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0" name="Group 13499"/>
            <p:cNvGrpSpPr/>
            <p:nvPr/>
          </p:nvGrpSpPr>
          <p:grpSpPr>
            <a:xfrm>
              <a:off x="4820289" y="349909"/>
              <a:ext cx="64800" cy="64800"/>
              <a:chOff x="4180032" y="3419476"/>
              <a:chExt cx="64800" cy="64800"/>
            </a:xfrm>
          </p:grpSpPr>
          <p:cxnSp>
            <p:nvCxnSpPr>
              <p:cNvPr id="13537" name="Straight Connector 135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38" name="Straight Connector 135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1" name="Group 13500"/>
            <p:cNvGrpSpPr/>
            <p:nvPr/>
          </p:nvGrpSpPr>
          <p:grpSpPr>
            <a:xfrm>
              <a:off x="5497349" y="349909"/>
              <a:ext cx="64800" cy="64800"/>
              <a:chOff x="4180032" y="3419476"/>
              <a:chExt cx="64800" cy="64800"/>
            </a:xfrm>
          </p:grpSpPr>
          <p:cxnSp>
            <p:nvCxnSpPr>
              <p:cNvPr id="13535" name="Straight Connector 135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36" name="Straight Connector 135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2" name="Group 13501"/>
            <p:cNvGrpSpPr/>
            <p:nvPr/>
          </p:nvGrpSpPr>
          <p:grpSpPr>
            <a:xfrm>
              <a:off x="5903585" y="349909"/>
              <a:ext cx="64800" cy="64800"/>
              <a:chOff x="4180032" y="3419476"/>
              <a:chExt cx="64800" cy="64800"/>
            </a:xfrm>
          </p:grpSpPr>
          <p:cxnSp>
            <p:nvCxnSpPr>
              <p:cNvPr id="13533" name="Straight Connector 135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34" name="Straight Connector 135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3" name="Group 13502"/>
            <p:cNvGrpSpPr/>
            <p:nvPr/>
          </p:nvGrpSpPr>
          <p:grpSpPr>
            <a:xfrm>
              <a:off x="6580645" y="349909"/>
              <a:ext cx="64800" cy="64800"/>
              <a:chOff x="4180032" y="3419476"/>
              <a:chExt cx="64800" cy="64800"/>
            </a:xfrm>
          </p:grpSpPr>
          <p:cxnSp>
            <p:nvCxnSpPr>
              <p:cNvPr id="13531" name="Straight Connector 135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32" name="Straight Connector 135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4" name="Group 13503"/>
            <p:cNvGrpSpPr/>
            <p:nvPr/>
          </p:nvGrpSpPr>
          <p:grpSpPr>
            <a:xfrm>
              <a:off x="7257705" y="349909"/>
              <a:ext cx="64800" cy="64800"/>
              <a:chOff x="4180032" y="3419476"/>
              <a:chExt cx="64800" cy="64800"/>
            </a:xfrm>
          </p:grpSpPr>
          <p:cxnSp>
            <p:nvCxnSpPr>
              <p:cNvPr id="13529" name="Straight Connector 135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30" name="Straight Connector 135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5" name="Group 13504"/>
            <p:cNvGrpSpPr/>
            <p:nvPr/>
          </p:nvGrpSpPr>
          <p:grpSpPr>
            <a:xfrm>
              <a:off x="7934765" y="349909"/>
              <a:ext cx="64800" cy="64800"/>
              <a:chOff x="4180032" y="3419476"/>
              <a:chExt cx="64800" cy="64800"/>
            </a:xfrm>
          </p:grpSpPr>
          <p:cxnSp>
            <p:nvCxnSpPr>
              <p:cNvPr id="13527" name="Straight Connector 135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28" name="Straight Connector 135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6" name="Group 13505"/>
            <p:cNvGrpSpPr/>
            <p:nvPr/>
          </p:nvGrpSpPr>
          <p:grpSpPr>
            <a:xfrm>
              <a:off x="8611825" y="349909"/>
              <a:ext cx="64800" cy="64800"/>
              <a:chOff x="4180032" y="3419476"/>
              <a:chExt cx="64800" cy="64800"/>
            </a:xfrm>
          </p:grpSpPr>
          <p:cxnSp>
            <p:nvCxnSpPr>
              <p:cNvPr id="13525" name="Straight Connector 135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26" name="Straight Connector 135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7" name="Group 13506"/>
            <p:cNvGrpSpPr/>
            <p:nvPr/>
          </p:nvGrpSpPr>
          <p:grpSpPr>
            <a:xfrm>
              <a:off x="1028753" y="349909"/>
              <a:ext cx="64800" cy="64800"/>
              <a:chOff x="4180032" y="3419476"/>
              <a:chExt cx="64800" cy="64800"/>
            </a:xfrm>
          </p:grpSpPr>
          <p:cxnSp>
            <p:nvCxnSpPr>
              <p:cNvPr id="13523" name="Straight Connector 135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24" name="Straight Connector 135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8" name="Group 13507"/>
            <p:cNvGrpSpPr/>
            <p:nvPr/>
          </p:nvGrpSpPr>
          <p:grpSpPr>
            <a:xfrm>
              <a:off x="1841225" y="349909"/>
              <a:ext cx="64800" cy="64800"/>
              <a:chOff x="4180032" y="3419476"/>
              <a:chExt cx="64800" cy="64800"/>
            </a:xfrm>
          </p:grpSpPr>
          <p:cxnSp>
            <p:nvCxnSpPr>
              <p:cNvPr id="13521" name="Straight Connector 135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22" name="Straight Connector 135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09" name="Group 13508"/>
            <p:cNvGrpSpPr/>
            <p:nvPr/>
          </p:nvGrpSpPr>
          <p:grpSpPr>
            <a:xfrm>
              <a:off x="2789109" y="349909"/>
              <a:ext cx="64800" cy="64800"/>
              <a:chOff x="4180032" y="3419476"/>
              <a:chExt cx="64800" cy="64800"/>
            </a:xfrm>
          </p:grpSpPr>
          <p:cxnSp>
            <p:nvCxnSpPr>
              <p:cNvPr id="13519" name="Straight Connector 135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20" name="Straight Connector 135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10" name="Group 13509"/>
            <p:cNvGrpSpPr/>
            <p:nvPr/>
          </p:nvGrpSpPr>
          <p:grpSpPr>
            <a:xfrm>
              <a:off x="1976637" y="349909"/>
              <a:ext cx="64800" cy="64800"/>
              <a:chOff x="4180032" y="3419476"/>
              <a:chExt cx="64800" cy="64800"/>
            </a:xfrm>
          </p:grpSpPr>
          <p:cxnSp>
            <p:nvCxnSpPr>
              <p:cNvPr id="13517" name="Straight Connector 135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18" name="Straight Connector 135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11" name="Group 13510"/>
            <p:cNvGrpSpPr/>
            <p:nvPr/>
          </p:nvGrpSpPr>
          <p:grpSpPr>
            <a:xfrm>
              <a:off x="2924521" y="349909"/>
              <a:ext cx="64800" cy="64800"/>
              <a:chOff x="4180032" y="3419476"/>
              <a:chExt cx="64800" cy="64800"/>
            </a:xfrm>
          </p:grpSpPr>
          <p:cxnSp>
            <p:nvCxnSpPr>
              <p:cNvPr id="13515" name="Straight Connector 135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16" name="Straight Connector 135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512" name="Group 13511"/>
            <p:cNvGrpSpPr/>
            <p:nvPr/>
          </p:nvGrpSpPr>
          <p:grpSpPr>
            <a:xfrm>
              <a:off x="3059933" y="349909"/>
              <a:ext cx="64800" cy="64800"/>
              <a:chOff x="4180032" y="3419476"/>
              <a:chExt cx="64800" cy="64800"/>
            </a:xfrm>
          </p:grpSpPr>
          <p:cxnSp>
            <p:nvCxnSpPr>
              <p:cNvPr id="13513" name="Straight Connector 135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514" name="Straight Connector 135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3639" name="Group 13638"/>
          <p:cNvGrpSpPr/>
          <p:nvPr/>
        </p:nvGrpSpPr>
        <p:grpSpPr>
          <a:xfrm>
            <a:off x="468924" y="2304509"/>
            <a:ext cx="11280435" cy="64800"/>
            <a:chOff x="351693" y="349909"/>
            <a:chExt cx="8460326" cy="64800"/>
          </a:xfrm>
        </p:grpSpPr>
        <p:grpSp>
          <p:nvGrpSpPr>
            <p:cNvPr id="13640" name="Group 13639"/>
            <p:cNvGrpSpPr/>
            <p:nvPr/>
          </p:nvGrpSpPr>
          <p:grpSpPr>
            <a:xfrm>
              <a:off x="351693" y="349909"/>
              <a:ext cx="64800" cy="64800"/>
              <a:chOff x="4180032" y="3419476"/>
              <a:chExt cx="64800" cy="64800"/>
            </a:xfrm>
          </p:grpSpPr>
          <p:cxnSp>
            <p:nvCxnSpPr>
              <p:cNvPr id="13827" name="Straight Connector 138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28" name="Straight Connector 138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1" name="Group 13640"/>
            <p:cNvGrpSpPr/>
            <p:nvPr/>
          </p:nvGrpSpPr>
          <p:grpSpPr>
            <a:xfrm>
              <a:off x="487105" y="349909"/>
              <a:ext cx="64800" cy="64800"/>
              <a:chOff x="4180032" y="3419476"/>
              <a:chExt cx="64800" cy="64800"/>
            </a:xfrm>
          </p:grpSpPr>
          <p:cxnSp>
            <p:nvCxnSpPr>
              <p:cNvPr id="13825" name="Straight Connector 138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26" name="Straight Connector 138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2" name="Group 13641"/>
            <p:cNvGrpSpPr/>
            <p:nvPr/>
          </p:nvGrpSpPr>
          <p:grpSpPr>
            <a:xfrm>
              <a:off x="622517" y="349909"/>
              <a:ext cx="64800" cy="64800"/>
              <a:chOff x="4180032" y="3419476"/>
              <a:chExt cx="64800" cy="64800"/>
            </a:xfrm>
          </p:grpSpPr>
          <p:cxnSp>
            <p:nvCxnSpPr>
              <p:cNvPr id="13823" name="Straight Connector 138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24" name="Straight Connector 138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3" name="Group 13642"/>
            <p:cNvGrpSpPr/>
            <p:nvPr/>
          </p:nvGrpSpPr>
          <p:grpSpPr>
            <a:xfrm>
              <a:off x="1164165" y="349909"/>
              <a:ext cx="64800" cy="64800"/>
              <a:chOff x="4180032" y="3419476"/>
              <a:chExt cx="64800" cy="64800"/>
            </a:xfrm>
          </p:grpSpPr>
          <p:cxnSp>
            <p:nvCxnSpPr>
              <p:cNvPr id="13821" name="Straight Connector 138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22" name="Straight Connector 138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4" name="Group 13643"/>
            <p:cNvGrpSpPr/>
            <p:nvPr/>
          </p:nvGrpSpPr>
          <p:grpSpPr>
            <a:xfrm>
              <a:off x="2112049" y="349909"/>
              <a:ext cx="64800" cy="64800"/>
              <a:chOff x="4180032" y="3419476"/>
              <a:chExt cx="64800" cy="64800"/>
            </a:xfrm>
          </p:grpSpPr>
          <p:cxnSp>
            <p:nvCxnSpPr>
              <p:cNvPr id="13819" name="Straight Connector 138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20" name="Straight Connector 138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5" name="Group 13644"/>
            <p:cNvGrpSpPr/>
            <p:nvPr/>
          </p:nvGrpSpPr>
          <p:grpSpPr>
            <a:xfrm>
              <a:off x="3195345" y="349909"/>
              <a:ext cx="64800" cy="64800"/>
              <a:chOff x="4180032" y="3419476"/>
              <a:chExt cx="64800" cy="64800"/>
            </a:xfrm>
          </p:grpSpPr>
          <p:cxnSp>
            <p:nvCxnSpPr>
              <p:cNvPr id="13817" name="Straight Connector 138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18" name="Straight Connector 138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6" name="Group 13645"/>
            <p:cNvGrpSpPr/>
            <p:nvPr/>
          </p:nvGrpSpPr>
          <p:grpSpPr>
            <a:xfrm>
              <a:off x="3872405" y="349909"/>
              <a:ext cx="64800" cy="64800"/>
              <a:chOff x="4180032" y="3419476"/>
              <a:chExt cx="64800" cy="64800"/>
            </a:xfrm>
          </p:grpSpPr>
          <p:cxnSp>
            <p:nvCxnSpPr>
              <p:cNvPr id="13815" name="Straight Connector 138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16" name="Straight Connector 138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7" name="Group 13646"/>
            <p:cNvGrpSpPr/>
            <p:nvPr/>
          </p:nvGrpSpPr>
          <p:grpSpPr>
            <a:xfrm>
              <a:off x="4955701" y="349909"/>
              <a:ext cx="64800" cy="64800"/>
              <a:chOff x="4180032" y="3419476"/>
              <a:chExt cx="64800" cy="64800"/>
            </a:xfrm>
          </p:grpSpPr>
          <p:cxnSp>
            <p:nvCxnSpPr>
              <p:cNvPr id="13813" name="Straight Connector 138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14" name="Straight Connector 138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8" name="Group 13647"/>
            <p:cNvGrpSpPr/>
            <p:nvPr/>
          </p:nvGrpSpPr>
          <p:grpSpPr>
            <a:xfrm>
              <a:off x="5632761" y="349909"/>
              <a:ext cx="64800" cy="64800"/>
              <a:chOff x="4180032" y="3419476"/>
              <a:chExt cx="64800" cy="64800"/>
            </a:xfrm>
          </p:grpSpPr>
          <p:cxnSp>
            <p:nvCxnSpPr>
              <p:cNvPr id="13811" name="Straight Connector 138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12" name="Straight Connector 138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49" name="Group 13648"/>
            <p:cNvGrpSpPr/>
            <p:nvPr/>
          </p:nvGrpSpPr>
          <p:grpSpPr>
            <a:xfrm>
              <a:off x="6038997" y="349909"/>
              <a:ext cx="64800" cy="64800"/>
              <a:chOff x="4180032" y="3419476"/>
              <a:chExt cx="64800" cy="64800"/>
            </a:xfrm>
          </p:grpSpPr>
          <p:cxnSp>
            <p:nvCxnSpPr>
              <p:cNvPr id="13809" name="Straight Connector 138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10" name="Straight Connector 138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0" name="Group 13649"/>
            <p:cNvGrpSpPr/>
            <p:nvPr/>
          </p:nvGrpSpPr>
          <p:grpSpPr>
            <a:xfrm>
              <a:off x="6716057" y="349909"/>
              <a:ext cx="64800" cy="64800"/>
              <a:chOff x="4180032" y="3419476"/>
              <a:chExt cx="64800" cy="64800"/>
            </a:xfrm>
          </p:grpSpPr>
          <p:cxnSp>
            <p:nvCxnSpPr>
              <p:cNvPr id="13807" name="Straight Connector 138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08" name="Straight Connector 138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1" name="Group 13650"/>
            <p:cNvGrpSpPr/>
            <p:nvPr/>
          </p:nvGrpSpPr>
          <p:grpSpPr>
            <a:xfrm>
              <a:off x="7393117" y="349909"/>
              <a:ext cx="64800" cy="64800"/>
              <a:chOff x="4180032" y="3419476"/>
              <a:chExt cx="64800" cy="64800"/>
            </a:xfrm>
          </p:grpSpPr>
          <p:cxnSp>
            <p:nvCxnSpPr>
              <p:cNvPr id="13805" name="Straight Connector 138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06" name="Straight Connector 138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2" name="Group 13651"/>
            <p:cNvGrpSpPr/>
            <p:nvPr/>
          </p:nvGrpSpPr>
          <p:grpSpPr>
            <a:xfrm>
              <a:off x="8070177" y="349909"/>
              <a:ext cx="64800" cy="64800"/>
              <a:chOff x="4180032" y="3419476"/>
              <a:chExt cx="64800" cy="64800"/>
            </a:xfrm>
          </p:grpSpPr>
          <p:cxnSp>
            <p:nvCxnSpPr>
              <p:cNvPr id="13803" name="Straight Connector 138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04" name="Straight Connector 138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3" name="Group 13652"/>
            <p:cNvGrpSpPr/>
            <p:nvPr/>
          </p:nvGrpSpPr>
          <p:grpSpPr>
            <a:xfrm>
              <a:off x="8747219" y="349909"/>
              <a:ext cx="64800" cy="64800"/>
              <a:chOff x="4180032" y="3419476"/>
              <a:chExt cx="64800" cy="64800"/>
            </a:xfrm>
          </p:grpSpPr>
          <p:cxnSp>
            <p:nvCxnSpPr>
              <p:cNvPr id="13801" name="Straight Connector 138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02" name="Straight Connector 138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4" name="Group 13653"/>
            <p:cNvGrpSpPr/>
            <p:nvPr/>
          </p:nvGrpSpPr>
          <p:grpSpPr>
            <a:xfrm>
              <a:off x="1299577" y="349909"/>
              <a:ext cx="64800" cy="64800"/>
              <a:chOff x="4180032" y="3419476"/>
              <a:chExt cx="64800" cy="64800"/>
            </a:xfrm>
          </p:grpSpPr>
          <p:cxnSp>
            <p:nvCxnSpPr>
              <p:cNvPr id="13799" name="Straight Connector 137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00" name="Straight Connector 137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5" name="Group 13654"/>
            <p:cNvGrpSpPr/>
            <p:nvPr/>
          </p:nvGrpSpPr>
          <p:grpSpPr>
            <a:xfrm>
              <a:off x="2247461" y="349909"/>
              <a:ext cx="64800" cy="64800"/>
              <a:chOff x="4180032" y="3419476"/>
              <a:chExt cx="64800" cy="64800"/>
            </a:xfrm>
          </p:grpSpPr>
          <p:cxnSp>
            <p:nvCxnSpPr>
              <p:cNvPr id="13797" name="Straight Connector 137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98" name="Straight Connector 137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6" name="Group 13655"/>
            <p:cNvGrpSpPr/>
            <p:nvPr/>
          </p:nvGrpSpPr>
          <p:grpSpPr>
            <a:xfrm>
              <a:off x="3330757" y="349909"/>
              <a:ext cx="64800" cy="64800"/>
              <a:chOff x="4180032" y="3419476"/>
              <a:chExt cx="64800" cy="64800"/>
            </a:xfrm>
          </p:grpSpPr>
          <p:cxnSp>
            <p:nvCxnSpPr>
              <p:cNvPr id="13795" name="Straight Connector 137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96" name="Straight Connector 137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7" name="Group 13656"/>
            <p:cNvGrpSpPr/>
            <p:nvPr/>
          </p:nvGrpSpPr>
          <p:grpSpPr>
            <a:xfrm>
              <a:off x="4007817" y="349909"/>
              <a:ext cx="64800" cy="64800"/>
              <a:chOff x="4180032" y="3419476"/>
              <a:chExt cx="64800" cy="64800"/>
            </a:xfrm>
          </p:grpSpPr>
          <p:cxnSp>
            <p:nvCxnSpPr>
              <p:cNvPr id="13793" name="Straight Connector 137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94" name="Straight Connector 137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8" name="Group 13657"/>
            <p:cNvGrpSpPr/>
            <p:nvPr/>
          </p:nvGrpSpPr>
          <p:grpSpPr>
            <a:xfrm>
              <a:off x="4414053" y="349909"/>
              <a:ext cx="64800" cy="64800"/>
              <a:chOff x="4180032" y="3419476"/>
              <a:chExt cx="64800" cy="64800"/>
            </a:xfrm>
          </p:grpSpPr>
          <p:cxnSp>
            <p:nvCxnSpPr>
              <p:cNvPr id="13791" name="Straight Connector 137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92" name="Straight Connector 137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59" name="Group 13658"/>
            <p:cNvGrpSpPr/>
            <p:nvPr/>
          </p:nvGrpSpPr>
          <p:grpSpPr>
            <a:xfrm>
              <a:off x="5091113" y="349909"/>
              <a:ext cx="64800" cy="64800"/>
              <a:chOff x="4180032" y="3419476"/>
              <a:chExt cx="64800" cy="64800"/>
            </a:xfrm>
          </p:grpSpPr>
          <p:cxnSp>
            <p:nvCxnSpPr>
              <p:cNvPr id="13789" name="Straight Connector 137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90" name="Straight Connector 137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0" name="Group 13659"/>
            <p:cNvGrpSpPr/>
            <p:nvPr/>
          </p:nvGrpSpPr>
          <p:grpSpPr>
            <a:xfrm>
              <a:off x="6174409" y="349909"/>
              <a:ext cx="64800" cy="64800"/>
              <a:chOff x="4180032" y="3419476"/>
              <a:chExt cx="64800" cy="64800"/>
            </a:xfrm>
          </p:grpSpPr>
          <p:cxnSp>
            <p:nvCxnSpPr>
              <p:cNvPr id="13787" name="Straight Connector 137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88" name="Straight Connector 137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1" name="Group 13660"/>
            <p:cNvGrpSpPr/>
            <p:nvPr/>
          </p:nvGrpSpPr>
          <p:grpSpPr>
            <a:xfrm>
              <a:off x="6851469" y="349909"/>
              <a:ext cx="64800" cy="64800"/>
              <a:chOff x="4180032" y="3419476"/>
              <a:chExt cx="64800" cy="64800"/>
            </a:xfrm>
          </p:grpSpPr>
          <p:cxnSp>
            <p:nvCxnSpPr>
              <p:cNvPr id="13785" name="Straight Connector 137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86" name="Straight Connector 137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2" name="Group 13661"/>
            <p:cNvGrpSpPr/>
            <p:nvPr/>
          </p:nvGrpSpPr>
          <p:grpSpPr>
            <a:xfrm>
              <a:off x="7528529" y="349909"/>
              <a:ext cx="64800" cy="64800"/>
              <a:chOff x="4180032" y="3419476"/>
              <a:chExt cx="64800" cy="64800"/>
            </a:xfrm>
          </p:grpSpPr>
          <p:cxnSp>
            <p:nvCxnSpPr>
              <p:cNvPr id="13783" name="Straight Connector 137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84" name="Straight Connector 137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3" name="Group 13662"/>
            <p:cNvGrpSpPr/>
            <p:nvPr/>
          </p:nvGrpSpPr>
          <p:grpSpPr>
            <a:xfrm>
              <a:off x="8205589" y="349909"/>
              <a:ext cx="64800" cy="64800"/>
              <a:chOff x="4180032" y="3419476"/>
              <a:chExt cx="64800" cy="64800"/>
            </a:xfrm>
          </p:grpSpPr>
          <p:cxnSp>
            <p:nvCxnSpPr>
              <p:cNvPr id="13781" name="Straight Connector 137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82" name="Straight Connector 137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4" name="Group 13663"/>
            <p:cNvGrpSpPr/>
            <p:nvPr/>
          </p:nvGrpSpPr>
          <p:grpSpPr>
            <a:xfrm>
              <a:off x="757929" y="349909"/>
              <a:ext cx="64800" cy="64800"/>
              <a:chOff x="4180032" y="3419476"/>
              <a:chExt cx="64800" cy="64800"/>
            </a:xfrm>
          </p:grpSpPr>
          <p:cxnSp>
            <p:nvCxnSpPr>
              <p:cNvPr id="13779" name="Straight Connector 137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80" name="Straight Connector 137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5" name="Group 13664"/>
            <p:cNvGrpSpPr/>
            <p:nvPr/>
          </p:nvGrpSpPr>
          <p:grpSpPr>
            <a:xfrm>
              <a:off x="1434989" y="349909"/>
              <a:ext cx="64800" cy="64800"/>
              <a:chOff x="4180032" y="3419476"/>
              <a:chExt cx="64800" cy="64800"/>
            </a:xfrm>
          </p:grpSpPr>
          <p:cxnSp>
            <p:nvCxnSpPr>
              <p:cNvPr id="13777" name="Straight Connector 137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78" name="Straight Connector 137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6" name="Group 13665"/>
            <p:cNvGrpSpPr/>
            <p:nvPr/>
          </p:nvGrpSpPr>
          <p:grpSpPr>
            <a:xfrm>
              <a:off x="2382873" y="349909"/>
              <a:ext cx="64800" cy="64800"/>
              <a:chOff x="4180032" y="3419476"/>
              <a:chExt cx="64800" cy="64800"/>
            </a:xfrm>
          </p:grpSpPr>
          <p:cxnSp>
            <p:nvCxnSpPr>
              <p:cNvPr id="13775" name="Straight Connector 137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76" name="Straight Connector 137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7" name="Group 13666"/>
            <p:cNvGrpSpPr/>
            <p:nvPr/>
          </p:nvGrpSpPr>
          <p:grpSpPr>
            <a:xfrm>
              <a:off x="3466169" y="349909"/>
              <a:ext cx="64800" cy="64800"/>
              <a:chOff x="4180032" y="3419476"/>
              <a:chExt cx="64800" cy="64800"/>
            </a:xfrm>
          </p:grpSpPr>
          <p:cxnSp>
            <p:nvCxnSpPr>
              <p:cNvPr id="13773" name="Straight Connector 137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74" name="Straight Connector 137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8" name="Group 13667"/>
            <p:cNvGrpSpPr/>
            <p:nvPr/>
          </p:nvGrpSpPr>
          <p:grpSpPr>
            <a:xfrm>
              <a:off x="4143229" y="349909"/>
              <a:ext cx="64800" cy="64800"/>
              <a:chOff x="4180032" y="3419476"/>
              <a:chExt cx="64800" cy="64800"/>
            </a:xfrm>
          </p:grpSpPr>
          <p:cxnSp>
            <p:nvCxnSpPr>
              <p:cNvPr id="13771" name="Straight Connector 137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72" name="Straight Connector 137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69" name="Group 13668"/>
            <p:cNvGrpSpPr/>
            <p:nvPr/>
          </p:nvGrpSpPr>
          <p:grpSpPr>
            <a:xfrm>
              <a:off x="4549465" y="349909"/>
              <a:ext cx="64800" cy="64800"/>
              <a:chOff x="4180032" y="3419476"/>
              <a:chExt cx="64800" cy="64800"/>
            </a:xfrm>
          </p:grpSpPr>
          <p:cxnSp>
            <p:nvCxnSpPr>
              <p:cNvPr id="13769" name="Straight Connector 137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70" name="Straight Connector 137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0" name="Group 13669"/>
            <p:cNvGrpSpPr/>
            <p:nvPr/>
          </p:nvGrpSpPr>
          <p:grpSpPr>
            <a:xfrm>
              <a:off x="5226525" y="349909"/>
              <a:ext cx="64800" cy="64800"/>
              <a:chOff x="4180032" y="3419476"/>
              <a:chExt cx="64800" cy="64800"/>
            </a:xfrm>
          </p:grpSpPr>
          <p:cxnSp>
            <p:nvCxnSpPr>
              <p:cNvPr id="13767" name="Straight Connector 137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68" name="Straight Connector 137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1" name="Group 13670"/>
            <p:cNvGrpSpPr/>
            <p:nvPr/>
          </p:nvGrpSpPr>
          <p:grpSpPr>
            <a:xfrm>
              <a:off x="6309821" y="349909"/>
              <a:ext cx="64800" cy="64800"/>
              <a:chOff x="4180032" y="3419476"/>
              <a:chExt cx="64800" cy="64800"/>
            </a:xfrm>
          </p:grpSpPr>
          <p:cxnSp>
            <p:nvCxnSpPr>
              <p:cNvPr id="13765" name="Straight Connector 137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66" name="Straight Connector 137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2" name="Group 13671"/>
            <p:cNvGrpSpPr/>
            <p:nvPr/>
          </p:nvGrpSpPr>
          <p:grpSpPr>
            <a:xfrm>
              <a:off x="6986881" y="349909"/>
              <a:ext cx="64800" cy="64800"/>
              <a:chOff x="4180032" y="3419476"/>
              <a:chExt cx="64800" cy="64800"/>
            </a:xfrm>
          </p:grpSpPr>
          <p:cxnSp>
            <p:nvCxnSpPr>
              <p:cNvPr id="13763" name="Straight Connector 137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64" name="Straight Connector 137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3" name="Group 13672"/>
            <p:cNvGrpSpPr/>
            <p:nvPr/>
          </p:nvGrpSpPr>
          <p:grpSpPr>
            <a:xfrm>
              <a:off x="7663941" y="349909"/>
              <a:ext cx="64800" cy="64800"/>
              <a:chOff x="4180032" y="3419476"/>
              <a:chExt cx="64800" cy="64800"/>
            </a:xfrm>
          </p:grpSpPr>
          <p:cxnSp>
            <p:nvCxnSpPr>
              <p:cNvPr id="13761" name="Straight Connector 137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62" name="Straight Connector 137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4" name="Group 13673"/>
            <p:cNvGrpSpPr/>
            <p:nvPr/>
          </p:nvGrpSpPr>
          <p:grpSpPr>
            <a:xfrm>
              <a:off x="8341001" y="349909"/>
              <a:ext cx="64800" cy="64800"/>
              <a:chOff x="4180032" y="3419476"/>
              <a:chExt cx="64800" cy="64800"/>
            </a:xfrm>
          </p:grpSpPr>
          <p:cxnSp>
            <p:nvCxnSpPr>
              <p:cNvPr id="13759" name="Straight Connector 137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60" name="Straight Connector 137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5" name="Group 13674"/>
            <p:cNvGrpSpPr/>
            <p:nvPr/>
          </p:nvGrpSpPr>
          <p:grpSpPr>
            <a:xfrm>
              <a:off x="893341" y="349909"/>
              <a:ext cx="64800" cy="64800"/>
              <a:chOff x="4180032" y="3419476"/>
              <a:chExt cx="64800" cy="64800"/>
            </a:xfrm>
          </p:grpSpPr>
          <p:cxnSp>
            <p:nvCxnSpPr>
              <p:cNvPr id="13757" name="Straight Connector 137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58" name="Straight Connector 137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6" name="Group 13675"/>
            <p:cNvGrpSpPr/>
            <p:nvPr/>
          </p:nvGrpSpPr>
          <p:grpSpPr>
            <a:xfrm>
              <a:off x="1570401" y="349909"/>
              <a:ext cx="64800" cy="64800"/>
              <a:chOff x="4180032" y="3419476"/>
              <a:chExt cx="64800" cy="64800"/>
            </a:xfrm>
          </p:grpSpPr>
          <p:cxnSp>
            <p:nvCxnSpPr>
              <p:cNvPr id="13755" name="Straight Connector 137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56" name="Straight Connector 137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7" name="Group 13676"/>
            <p:cNvGrpSpPr/>
            <p:nvPr/>
          </p:nvGrpSpPr>
          <p:grpSpPr>
            <a:xfrm>
              <a:off x="2518285" y="349909"/>
              <a:ext cx="64800" cy="64800"/>
              <a:chOff x="4180032" y="3419476"/>
              <a:chExt cx="64800" cy="64800"/>
            </a:xfrm>
          </p:grpSpPr>
          <p:cxnSp>
            <p:nvCxnSpPr>
              <p:cNvPr id="13753" name="Straight Connector 137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54" name="Straight Connector 137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8" name="Group 13677"/>
            <p:cNvGrpSpPr/>
            <p:nvPr/>
          </p:nvGrpSpPr>
          <p:grpSpPr>
            <a:xfrm>
              <a:off x="3601581" y="349909"/>
              <a:ext cx="64800" cy="64800"/>
              <a:chOff x="4180032" y="3419476"/>
              <a:chExt cx="64800" cy="64800"/>
            </a:xfrm>
          </p:grpSpPr>
          <p:cxnSp>
            <p:nvCxnSpPr>
              <p:cNvPr id="13751" name="Straight Connector 137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52" name="Straight Connector 137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79" name="Group 13678"/>
            <p:cNvGrpSpPr/>
            <p:nvPr/>
          </p:nvGrpSpPr>
          <p:grpSpPr>
            <a:xfrm>
              <a:off x="4684877" y="349909"/>
              <a:ext cx="64800" cy="64800"/>
              <a:chOff x="4180032" y="3419476"/>
              <a:chExt cx="64800" cy="64800"/>
            </a:xfrm>
          </p:grpSpPr>
          <p:cxnSp>
            <p:nvCxnSpPr>
              <p:cNvPr id="13749" name="Straight Connector 137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50" name="Straight Connector 137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0" name="Group 13679"/>
            <p:cNvGrpSpPr/>
            <p:nvPr/>
          </p:nvGrpSpPr>
          <p:grpSpPr>
            <a:xfrm>
              <a:off x="5361937" y="349909"/>
              <a:ext cx="64800" cy="64800"/>
              <a:chOff x="4180032" y="3419476"/>
              <a:chExt cx="64800" cy="64800"/>
            </a:xfrm>
          </p:grpSpPr>
          <p:cxnSp>
            <p:nvCxnSpPr>
              <p:cNvPr id="13747" name="Straight Connector 137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48" name="Straight Connector 137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1" name="Group 13680"/>
            <p:cNvGrpSpPr/>
            <p:nvPr/>
          </p:nvGrpSpPr>
          <p:grpSpPr>
            <a:xfrm>
              <a:off x="5768173" y="349909"/>
              <a:ext cx="64800" cy="64800"/>
              <a:chOff x="4180032" y="3419476"/>
              <a:chExt cx="64800" cy="64800"/>
            </a:xfrm>
          </p:grpSpPr>
          <p:cxnSp>
            <p:nvCxnSpPr>
              <p:cNvPr id="13745" name="Straight Connector 137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46" name="Straight Connector 137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2" name="Group 13681"/>
            <p:cNvGrpSpPr/>
            <p:nvPr/>
          </p:nvGrpSpPr>
          <p:grpSpPr>
            <a:xfrm>
              <a:off x="6445233" y="349909"/>
              <a:ext cx="64800" cy="64800"/>
              <a:chOff x="4180032" y="3419476"/>
              <a:chExt cx="64800" cy="64800"/>
            </a:xfrm>
          </p:grpSpPr>
          <p:cxnSp>
            <p:nvCxnSpPr>
              <p:cNvPr id="13743" name="Straight Connector 137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44" name="Straight Connector 137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3" name="Group 13682"/>
            <p:cNvGrpSpPr/>
            <p:nvPr/>
          </p:nvGrpSpPr>
          <p:grpSpPr>
            <a:xfrm>
              <a:off x="7122293" y="349909"/>
              <a:ext cx="64800" cy="64800"/>
              <a:chOff x="4180032" y="3419476"/>
              <a:chExt cx="64800" cy="64800"/>
            </a:xfrm>
          </p:grpSpPr>
          <p:cxnSp>
            <p:nvCxnSpPr>
              <p:cNvPr id="13741" name="Straight Connector 137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42" name="Straight Connector 137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4" name="Group 13683"/>
            <p:cNvGrpSpPr/>
            <p:nvPr/>
          </p:nvGrpSpPr>
          <p:grpSpPr>
            <a:xfrm>
              <a:off x="7799353" y="349909"/>
              <a:ext cx="64800" cy="64800"/>
              <a:chOff x="4180032" y="3419476"/>
              <a:chExt cx="64800" cy="64800"/>
            </a:xfrm>
          </p:grpSpPr>
          <p:cxnSp>
            <p:nvCxnSpPr>
              <p:cNvPr id="13739" name="Straight Connector 137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40" name="Straight Connector 137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5" name="Group 13684"/>
            <p:cNvGrpSpPr/>
            <p:nvPr/>
          </p:nvGrpSpPr>
          <p:grpSpPr>
            <a:xfrm>
              <a:off x="8476413" y="349909"/>
              <a:ext cx="64800" cy="64800"/>
              <a:chOff x="4180032" y="3419476"/>
              <a:chExt cx="64800" cy="64800"/>
            </a:xfrm>
          </p:grpSpPr>
          <p:cxnSp>
            <p:nvCxnSpPr>
              <p:cNvPr id="13737" name="Straight Connector 137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38" name="Straight Connector 137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6" name="Group 13685"/>
            <p:cNvGrpSpPr/>
            <p:nvPr/>
          </p:nvGrpSpPr>
          <p:grpSpPr>
            <a:xfrm>
              <a:off x="1705813" y="349909"/>
              <a:ext cx="64800" cy="64800"/>
              <a:chOff x="4180032" y="3419476"/>
              <a:chExt cx="64800" cy="64800"/>
            </a:xfrm>
          </p:grpSpPr>
          <p:cxnSp>
            <p:nvCxnSpPr>
              <p:cNvPr id="13735" name="Straight Connector 137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36" name="Straight Connector 137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7" name="Group 13686"/>
            <p:cNvGrpSpPr/>
            <p:nvPr/>
          </p:nvGrpSpPr>
          <p:grpSpPr>
            <a:xfrm>
              <a:off x="2653697" y="349909"/>
              <a:ext cx="64800" cy="64800"/>
              <a:chOff x="4180032" y="3419476"/>
              <a:chExt cx="64800" cy="64800"/>
            </a:xfrm>
          </p:grpSpPr>
          <p:cxnSp>
            <p:nvCxnSpPr>
              <p:cNvPr id="13733" name="Straight Connector 137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34" name="Straight Connector 137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8" name="Group 13687"/>
            <p:cNvGrpSpPr/>
            <p:nvPr/>
          </p:nvGrpSpPr>
          <p:grpSpPr>
            <a:xfrm>
              <a:off x="3736993" y="349909"/>
              <a:ext cx="64800" cy="64800"/>
              <a:chOff x="4180032" y="3419476"/>
              <a:chExt cx="64800" cy="64800"/>
            </a:xfrm>
          </p:grpSpPr>
          <p:cxnSp>
            <p:nvCxnSpPr>
              <p:cNvPr id="13731" name="Straight Connector 137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32" name="Straight Connector 137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89" name="Group 13688"/>
            <p:cNvGrpSpPr/>
            <p:nvPr/>
          </p:nvGrpSpPr>
          <p:grpSpPr>
            <a:xfrm>
              <a:off x="4278641" y="349909"/>
              <a:ext cx="64800" cy="64800"/>
              <a:chOff x="4180032" y="3419476"/>
              <a:chExt cx="64800" cy="64800"/>
            </a:xfrm>
          </p:grpSpPr>
          <p:cxnSp>
            <p:nvCxnSpPr>
              <p:cNvPr id="13729" name="Straight Connector 137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30" name="Straight Connector 137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0" name="Group 13689"/>
            <p:cNvGrpSpPr/>
            <p:nvPr/>
          </p:nvGrpSpPr>
          <p:grpSpPr>
            <a:xfrm>
              <a:off x="4820289" y="349909"/>
              <a:ext cx="64800" cy="64800"/>
              <a:chOff x="4180032" y="3419476"/>
              <a:chExt cx="64800" cy="64800"/>
            </a:xfrm>
          </p:grpSpPr>
          <p:cxnSp>
            <p:nvCxnSpPr>
              <p:cNvPr id="13727" name="Straight Connector 137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28" name="Straight Connector 137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1" name="Group 13690"/>
            <p:cNvGrpSpPr/>
            <p:nvPr/>
          </p:nvGrpSpPr>
          <p:grpSpPr>
            <a:xfrm>
              <a:off x="5497349" y="349909"/>
              <a:ext cx="64800" cy="64800"/>
              <a:chOff x="4180032" y="3419476"/>
              <a:chExt cx="64800" cy="64800"/>
            </a:xfrm>
          </p:grpSpPr>
          <p:cxnSp>
            <p:nvCxnSpPr>
              <p:cNvPr id="13725" name="Straight Connector 137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26" name="Straight Connector 137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2" name="Group 13691"/>
            <p:cNvGrpSpPr/>
            <p:nvPr/>
          </p:nvGrpSpPr>
          <p:grpSpPr>
            <a:xfrm>
              <a:off x="5903585" y="349909"/>
              <a:ext cx="64800" cy="64800"/>
              <a:chOff x="4180032" y="3419476"/>
              <a:chExt cx="64800" cy="64800"/>
            </a:xfrm>
          </p:grpSpPr>
          <p:cxnSp>
            <p:nvCxnSpPr>
              <p:cNvPr id="13723" name="Straight Connector 137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24" name="Straight Connector 137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3" name="Group 13692"/>
            <p:cNvGrpSpPr/>
            <p:nvPr/>
          </p:nvGrpSpPr>
          <p:grpSpPr>
            <a:xfrm>
              <a:off x="6580645" y="349909"/>
              <a:ext cx="64800" cy="64800"/>
              <a:chOff x="4180032" y="3419476"/>
              <a:chExt cx="64800" cy="64800"/>
            </a:xfrm>
          </p:grpSpPr>
          <p:cxnSp>
            <p:nvCxnSpPr>
              <p:cNvPr id="13721" name="Straight Connector 137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22" name="Straight Connector 137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4" name="Group 13693"/>
            <p:cNvGrpSpPr/>
            <p:nvPr/>
          </p:nvGrpSpPr>
          <p:grpSpPr>
            <a:xfrm>
              <a:off x="7257705" y="349909"/>
              <a:ext cx="64800" cy="64800"/>
              <a:chOff x="4180032" y="3419476"/>
              <a:chExt cx="64800" cy="64800"/>
            </a:xfrm>
          </p:grpSpPr>
          <p:cxnSp>
            <p:nvCxnSpPr>
              <p:cNvPr id="13719" name="Straight Connector 137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20" name="Straight Connector 137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5" name="Group 13694"/>
            <p:cNvGrpSpPr/>
            <p:nvPr/>
          </p:nvGrpSpPr>
          <p:grpSpPr>
            <a:xfrm>
              <a:off x="7934765" y="349909"/>
              <a:ext cx="64800" cy="64800"/>
              <a:chOff x="4180032" y="3419476"/>
              <a:chExt cx="64800" cy="64800"/>
            </a:xfrm>
          </p:grpSpPr>
          <p:cxnSp>
            <p:nvCxnSpPr>
              <p:cNvPr id="13717" name="Straight Connector 137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18" name="Straight Connector 137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6" name="Group 13695"/>
            <p:cNvGrpSpPr/>
            <p:nvPr/>
          </p:nvGrpSpPr>
          <p:grpSpPr>
            <a:xfrm>
              <a:off x="8611825" y="349909"/>
              <a:ext cx="64800" cy="64800"/>
              <a:chOff x="4180032" y="3419476"/>
              <a:chExt cx="64800" cy="64800"/>
            </a:xfrm>
          </p:grpSpPr>
          <p:cxnSp>
            <p:nvCxnSpPr>
              <p:cNvPr id="13715" name="Straight Connector 137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16" name="Straight Connector 137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7" name="Group 13696"/>
            <p:cNvGrpSpPr/>
            <p:nvPr/>
          </p:nvGrpSpPr>
          <p:grpSpPr>
            <a:xfrm>
              <a:off x="1028753" y="349909"/>
              <a:ext cx="64800" cy="64800"/>
              <a:chOff x="4180032" y="3419476"/>
              <a:chExt cx="64800" cy="64800"/>
            </a:xfrm>
          </p:grpSpPr>
          <p:cxnSp>
            <p:nvCxnSpPr>
              <p:cNvPr id="13713" name="Straight Connector 137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14" name="Straight Connector 137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8" name="Group 13697"/>
            <p:cNvGrpSpPr/>
            <p:nvPr/>
          </p:nvGrpSpPr>
          <p:grpSpPr>
            <a:xfrm>
              <a:off x="1841225" y="349909"/>
              <a:ext cx="64800" cy="64800"/>
              <a:chOff x="4180032" y="3419476"/>
              <a:chExt cx="64800" cy="64800"/>
            </a:xfrm>
          </p:grpSpPr>
          <p:cxnSp>
            <p:nvCxnSpPr>
              <p:cNvPr id="13711" name="Straight Connector 137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12" name="Straight Connector 137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699" name="Group 13698"/>
            <p:cNvGrpSpPr/>
            <p:nvPr/>
          </p:nvGrpSpPr>
          <p:grpSpPr>
            <a:xfrm>
              <a:off x="2789109" y="349909"/>
              <a:ext cx="64800" cy="64800"/>
              <a:chOff x="4180032" y="3419476"/>
              <a:chExt cx="64800" cy="64800"/>
            </a:xfrm>
          </p:grpSpPr>
          <p:cxnSp>
            <p:nvCxnSpPr>
              <p:cNvPr id="13709" name="Straight Connector 137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10" name="Straight Connector 137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700" name="Group 13699"/>
            <p:cNvGrpSpPr/>
            <p:nvPr/>
          </p:nvGrpSpPr>
          <p:grpSpPr>
            <a:xfrm>
              <a:off x="1976637" y="349909"/>
              <a:ext cx="64800" cy="64800"/>
              <a:chOff x="4180032" y="3419476"/>
              <a:chExt cx="64800" cy="64800"/>
            </a:xfrm>
          </p:grpSpPr>
          <p:cxnSp>
            <p:nvCxnSpPr>
              <p:cNvPr id="13707" name="Straight Connector 137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08" name="Straight Connector 137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701" name="Group 13700"/>
            <p:cNvGrpSpPr/>
            <p:nvPr/>
          </p:nvGrpSpPr>
          <p:grpSpPr>
            <a:xfrm>
              <a:off x="2924521" y="349909"/>
              <a:ext cx="64800" cy="64800"/>
              <a:chOff x="4180032" y="3419476"/>
              <a:chExt cx="64800" cy="64800"/>
            </a:xfrm>
          </p:grpSpPr>
          <p:cxnSp>
            <p:nvCxnSpPr>
              <p:cNvPr id="13705" name="Straight Connector 137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06" name="Straight Connector 137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702" name="Group 13701"/>
            <p:cNvGrpSpPr/>
            <p:nvPr/>
          </p:nvGrpSpPr>
          <p:grpSpPr>
            <a:xfrm>
              <a:off x="3059933" y="349909"/>
              <a:ext cx="64800" cy="64800"/>
              <a:chOff x="4180032" y="3419476"/>
              <a:chExt cx="64800" cy="64800"/>
            </a:xfrm>
          </p:grpSpPr>
          <p:cxnSp>
            <p:nvCxnSpPr>
              <p:cNvPr id="13703" name="Straight Connector 137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704" name="Straight Connector 137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3829" name="Group 13828"/>
          <p:cNvGrpSpPr/>
          <p:nvPr/>
        </p:nvGrpSpPr>
        <p:grpSpPr>
          <a:xfrm>
            <a:off x="468924" y="2448350"/>
            <a:ext cx="11280435" cy="64800"/>
            <a:chOff x="351693" y="349909"/>
            <a:chExt cx="8460326" cy="64800"/>
          </a:xfrm>
        </p:grpSpPr>
        <p:grpSp>
          <p:nvGrpSpPr>
            <p:cNvPr id="13830" name="Group 13829"/>
            <p:cNvGrpSpPr/>
            <p:nvPr/>
          </p:nvGrpSpPr>
          <p:grpSpPr>
            <a:xfrm>
              <a:off x="351693" y="349909"/>
              <a:ext cx="64800" cy="64800"/>
              <a:chOff x="4180032" y="3419476"/>
              <a:chExt cx="64800" cy="64800"/>
            </a:xfrm>
          </p:grpSpPr>
          <p:cxnSp>
            <p:nvCxnSpPr>
              <p:cNvPr id="14017" name="Straight Connector 140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18" name="Straight Connector 140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1" name="Group 13830"/>
            <p:cNvGrpSpPr/>
            <p:nvPr/>
          </p:nvGrpSpPr>
          <p:grpSpPr>
            <a:xfrm>
              <a:off x="487105" y="349909"/>
              <a:ext cx="64800" cy="64800"/>
              <a:chOff x="4180032" y="3419476"/>
              <a:chExt cx="64800" cy="64800"/>
            </a:xfrm>
          </p:grpSpPr>
          <p:cxnSp>
            <p:nvCxnSpPr>
              <p:cNvPr id="14015" name="Straight Connector 140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16" name="Straight Connector 140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2" name="Group 13831"/>
            <p:cNvGrpSpPr/>
            <p:nvPr/>
          </p:nvGrpSpPr>
          <p:grpSpPr>
            <a:xfrm>
              <a:off x="622517" y="349909"/>
              <a:ext cx="64800" cy="64800"/>
              <a:chOff x="4180032" y="3419476"/>
              <a:chExt cx="64800" cy="64800"/>
            </a:xfrm>
          </p:grpSpPr>
          <p:cxnSp>
            <p:nvCxnSpPr>
              <p:cNvPr id="14013" name="Straight Connector 140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14" name="Straight Connector 140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3" name="Group 13832"/>
            <p:cNvGrpSpPr/>
            <p:nvPr/>
          </p:nvGrpSpPr>
          <p:grpSpPr>
            <a:xfrm>
              <a:off x="1164165" y="349909"/>
              <a:ext cx="64800" cy="64800"/>
              <a:chOff x="4180032" y="3419476"/>
              <a:chExt cx="64800" cy="64800"/>
            </a:xfrm>
          </p:grpSpPr>
          <p:cxnSp>
            <p:nvCxnSpPr>
              <p:cNvPr id="14011" name="Straight Connector 140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12" name="Straight Connector 140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4" name="Group 13833"/>
            <p:cNvGrpSpPr/>
            <p:nvPr/>
          </p:nvGrpSpPr>
          <p:grpSpPr>
            <a:xfrm>
              <a:off x="2112049" y="349909"/>
              <a:ext cx="64800" cy="64800"/>
              <a:chOff x="4180032" y="3419476"/>
              <a:chExt cx="64800" cy="64800"/>
            </a:xfrm>
          </p:grpSpPr>
          <p:cxnSp>
            <p:nvCxnSpPr>
              <p:cNvPr id="14009" name="Straight Connector 140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10" name="Straight Connector 140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5" name="Group 13834"/>
            <p:cNvGrpSpPr/>
            <p:nvPr/>
          </p:nvGrpSpPr>
          <p:grpSpPr>
            <a:xfrm>
              <a:off x="3195345" y="349909"/>
              <a:ext cx="64800" cy="64800"/>
              <a:chOff x="4180032" y="3419476"/>
              <a:chExt cx="64800" cy="64800"/>
            </a:xfrm>
          </p:grpSpPr>
          <p:cxnSp>
            <p:nvCxnSpPr>
              <p:cNvPr id="14007" name="Straight Connector 140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08" name="Straight Connector 140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6" name="Group 13835"/>
            <p:cNvGrpSpPr/>
            <p:nvPr/>
          </p:nvGrpSpPr>
          <p:grpSpPr>
            <a:xfrm>
              <a:off x="3872405" y="349909"/>
              <a:ext cx="64800" cy="64800"/>
              <a:chOff x="4180032" y="3419476"/>
              <a:chExt cx="64800" cy="64800"/>
            </a:xfrm>
          </p:grpSpPr>
          <p:cxnSp>
            <p:nvCxnSpPr>
              <p:cNvPr id="14005" name="Straight Connector 140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06" name="Straight Connector 140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7" name="Group 13836"/>
            <p:cNvGrpSpPr/>
            <p:nvPr/>
          </p:nvGrpSpPr>
          <p:grpSpPr>
            <a:xfrm>
              <a:off x="4955701" y="349909"/>
              <a:ext cx="64800" cy="64800"/>
              <a:chOff x="4180032" y="3419476"/>
              <a:chExt cx="64800" cy="64800"/>
            </a:xfrm>
          </p:grpSpPr>
          <p:cxnSp>
            <p:nvCxnSpPr>
              <p:cNvPr id="14003" name="Straight Connector 140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04" name="Straight Connector 140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8" name="Group 13837"/>
            <p:cNvGrpSpPr/>
            <p:nvPr/>
          </p:nvGrpSpPr>
          <p:grpSpPr>
            <a:xfrm>
              <a:off x="5632761" y="349909"/>
              <a:ext cx="64800" cy="64800"/>
              <a:chOff x="4180032" y="3419476"/>
              <a:chExt cx="64800" cy="64800"/>
            </a:xfrm>
          </p:grpSpPr>
          <p:cxnSp>
            <p:nvCxnSpPr>
              <p:cNvPr id="14001" name="Straight Connector 140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02" name="Straight Connector 140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39" name="Group 13838"/>
            <p:cNvGrpSpPr/>
            <p:nvPr/>
          </p:nvGrpSpPr>
          <p:grpSpPr>
            <a:xfrm>
              <a:off x="6038997" y="349909"/>
              <a:ext cx="64800" cy="64800"/>
              <a:chOff x="4180032" y="3419476"/>
              <a:chExt cx="64800" cy="64800"/>
            </a:xfrm>
          </p:grpSpPr>
          <p:cxnSp>
            <p:nvCxnSpPr>
              <p:cNvPr id="13999" name="Straight Connector 139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00" name="Straight Connector 139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0" name="Group 13839"/>
            <p:cNvGrpSpPr/>
            <p:nvPr/>
          </p:nvGrpSpPr>
          <p:grpSpPr>
            <a:xfrm>
              <a:off x="6716057" y="349909"/>
              <a:ext cx="64800" cy="64800"/>
              <a:chOff x="4180032" y="3419476"/>
              <a:chExt cx="64800" cy="64800"/>
            </a:xfrm>
          </p:grpSpPr>
          <p:cxnSp>
            <p:nvCxnSpPr>
              <p:cNvPr id="13997" name="Straight Connector 139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98" name="Straight Connector 139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1" name="Group 13840"/>
            <p:cNvGrpSpPr/>
            <p:nvPr/>
          </p:nvGrpSpPr>
          <p:grpSpPr>
            <a:xfrm>
              <a:off x="7393117" y="349909"/>
              <a:ext cx="64800" cy="64800"/>
              <a:chOff x="4180032" y="3419476"/>
              <a:chExt cx="64800" cy="64800"/>
            </a:xfrm>
          </p:grpSpPr>
          <p:cxnSp>
            <p:nvCxnSpPr>
              <p:cNvPr id="13995" name="Straight Connector 139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96" name="Straight Connector 139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2" name="Group 13841"/>
            <p:cNvGrpSpPr/>
            <p:nvPr/>
          </p:nvGrpSpPr>
          <p:grpSpPr>
            <a:xfrm>
              <a:off x="8070177" y="349909"/>
              <a:ext cx="64800" cy="64800"/>
              <a:chOff x="4180032" y="3419476"/>
              <a:chExt cx="64800" cy="64800"/>
            </a:xfrm>
          </p:grpSpPr>
          <p:cxnSp>
            <p:nvCxnSpPr>
              <p:cNvPr id="13993" name="Straight Connector 139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94" name="Straight Connector 139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3" name="Group 13842"/>
            <p:cNvGrpSpPr/>
            <p:nvPr/>
          </p:nvGrpSpPr>
          <p:grpSpPr>
            <a:xfrm>
              <a:off x="8747219" y="349909"/>
              <a:ext cx="64800" cy="64800"/>
              <a:chOff x="4180032" y="3419476"/>
              <a:chExt cx="64800" cy="64800"/>
            </a:xfrm>
          </p:grpSpPr>
          <p:cxnSp>
            <p:nvCxnSpPr>
              <p:cNvPr id="13991" name="Straight Connector 139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92" name="Straight Connector 139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4" name="Group 13843"/>
            <p:cNvGrpSpPr/>
            <p:nvPr/>
          </p:nvGrpSpPr>
          <p:grpSpPr>
            <a:xfrm>
              <a:off x="1299577" y="349909"/>
              <a:ext cx="64800" cy="64800"/>
              <a:chOff x="4180032" y="3419476"/>
              <a:chExt cx="64800" cy="64800"/>
            </a:xfrm>
          </p:grpSpPr>
          <p:cxnSp>
            <p:nvCxnSpPr>
              <p:cNvPr id="13989" name="Straight Connector 139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90" name="Straight Connector 139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5" name="Group 13844"/>
            <p:cNvGrpSpPr/>
            <p:nvPr/>
          </p:nvGrpSpPr>
          <p:grpSpPr>
            <a:xfrm>
              <a:off x="2247461" y="349909"/>
              <a:ext cx="64800" cy="64800"/>
              <a:chOff x="4180032" y="3419476"/>
              <a:chExt cx="64800" cy="64800"/>
            </a:xfrm>
          </p:grpSpPr>
          <p:cxnSp>
            <p:nvCxnSpPr>
              <p:cNvPr id="13987" name="Straight Connector 139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88" name="Straight Connector 139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6" name="Group 13845"/>
            <p:cNvGrpSpPr/>
            <p:nvPr/>
          </p:nvGrpSpPr>
          <p:grpSpPr>
            <a:xfrm>
              <a:off x="3330757" y="349909"/>
              <a:ext cx="64800" cy="64800"/>
              <a:chOff x="4180032" y="3419476"/>
              <a:chExt cx="64800" cy="64800"/>
            </a:xfrm>
          </p:grpSpPr>
          <p:cxnSp>
            <p:nvCxnSpPr>
              <p:cNvPr id="13985" name="Straight Connector 139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86" name="Straight Connector 139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7" name="Group 13846"/>
            <p:cNvGrpSpPr/>
            <p:nvPr/>
          </p:nvGrpSpPr>
          <p:grpSpPr>
            <a:xfrm>
              <a:off x="4007817" y="349909"/>
              <a:ext cx="64800" cy="64800"/>
              <a:chOff x="4180032" y="3419476"/>
              <a:chExt cx="64800" cy="64800"/>
            </a:xfrm>
          </p:grpSpPr>
          <p:cxnSp>
            <p:nvCxnSpPr>
              <p:cNvPr id="13983" name="Straight Connector 139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84" name="Straight Connector 139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8" name="Group 13847"/>
            <p:cNvGrpSpPr/>
            <p:nvPr/>
          </p:nvGrpSpPr>
          <p:grpSpPr>
            <a:xfrm>
              <a:off x="4414053" y="349909"/>
              <a:ext cx="64800" cy="64800"/>
              <a:chOff x="4180032" y="3419476"/>
              <a:chExt cx="64800" cy="64800"/>
            </a:xfrm>
          </p:grpSpPr>
          <p:cxnSp>
            <p:nvCxnSpPr>
              <p:cNvPr id="13981" name="Straight Connector 139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82" name="Straight Connector 139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49" name="Group 13848"/>
            <p:cNvGrpSpPr/>
            <p:nvPr/>
          </p:nvGrpSpPr>
          <p:grpSpPr>
            <a:xfrm>
              <a:off x="5091113" y="349909"/>
              <a:ext cx="64800" cy="64800"/>
              <a:chOff x="4180032" y="3419476"/>
              <a:chExt cx="64800" cy="64800"/>
            </a:xfrm>
          </p:grpSpPr>
          <p:cxnSp>
            <p:nvCxnSpPr>
              <p:cNvPr id="13979" name="Straight Connector 139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80" name="Straight Connector 139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0" name="Group 13849"/>
            <p:cNvGrpSpPr/>
            <p:nvPr/>
          </p:nvGrpSpPr>
          <p:grpSpPr>
            <a:xfrm>
              <a:off x="6174409" y="349909"/>
              <a:ext cx="64800" cy="64800"/>
              <a:chOff x="4180032" y="3419476"/>
              <a:chExt cx="64800" cy="64800"/>
            </a:xfrm>
          </p:grpSpPr>
          <p:cxnSp>
            <p:nvCxnSpPr>
              <p:cNvPr id="13977" name="Straight Connector 139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78" name="Straight Connector 139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1" name="Group 13850"/>
            <p:cNvGrpSpPr/>
            <p:nvPr/>
          </p:nvGrpSpPr>
          <p:grpSpPr>
            <a:xfrm>
              <a:off x="6851469" y="349909"/>
              <a:ext cx="64800" cy="64800"/>
              <a:chOff x="4180032" y="3419476"/>
              <a:chExt cx="64800" cy="64800"/>
            </a:xfrm>
          </p:grpSpPr>
          <p:cxnSp>
            <p:nvCxnSpPr>
              <p:cNvPr id="13975" name="Straight Connector 139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76" name="Straight Connector 139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2" name="Group 13851"/>
            <p:cNvGrpSpPr/>
            <p:nvPr/>
          </p:nvGrpSpPr>
          <p:grpSpPr>
            <a:xfrm>
              <a:off x="7528529" y="349909"/>
              <a:ext cx="64800" cy="64800"/>
              <a:chOff x="4180032" y="3419476"/>
              <a:chExt cx="64800" cy="64800"/>
            </a:xfrm>
          </p:grpSpPr>
          <p:cxnSp>
            <p:nvCxnSpPr>
              <p:cNvPr id="13973" name="Straight Connector 139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74" name="Straight Connector 139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3" name="Group 13852"/>
            <p:cNvGrpSpPr/>
            <p:nvPr/>
          </p:nvGrpSpPr>
          <p:grpSpPr>
            <a:xfrm>
              <a:off x="8205589" y="349909"/>
              <a:ext cx="64800" cy="64800"/>
              <a:chOff x="4180032" y="3419476"/>
              <a:chExt cx="64800" cy="64800"/>
            </a:xfrm>
          </p:grpSpPr>
          <p:cxnSp>
            <p:nvCxnSpPr>
              <p:cNvPr id="13971" name="Straight Connector 139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72" name="Straight Connector 139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4" name="Group 13853"/>
            <p:cNvGrpSpPr/>
            <p:nvPr/>
          </p:nvGrpSpPr>
          <p:grpSpPr>
            <a:xfrm>
              <a:off x="757929" y="349909"/>
              <a:ext cx="64800" cy="64800"/>
              <a:chOff x="4180032" y="3419476"/>
              <a:chExt cx="64800" cy="64800"/>
            </a:xfrm>
          </p:grpSpPr>
          <p:cxnSp>
            <p:nvCxnSpPr>
              <p:cNvPr id="13969" name="Straight Connector 139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70" name="Straight Connector 139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5" name="Group 13854"/>
            <p:cNvGrpSpPr/>
            <p:nvPr/>
          </p:nvGrpSpPr>
          <p:grpSpPr>
            <a:xfrm>
              <a:off x="1434989" y="349909"/>
              <a:ext cx="64800" cy="64800"/>
              <a:chOff x="4180032" y="3419476"/>
              <a:chExt cx="64800" cy="64800"/>
            </a:xfrm>
          </p:grpSpPr>
          <p:cxnSp>
            <p:nvCxnSpPr>
              <p:cNvPr id="13967" name="Straight Connector 139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68" name="Straight Connector 139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6" name="Group 13855"/>
            <p:cNvGrpSpPr/>
            <p:nvPr/>
          </p:nvGrpSpPr>
          <p:grpSpPr>
            <a:xfrm>
              <a:off x="2382873" y="349909"/>
              <a:ext cx="64800" cy="64800"/>
              <a:chOff x="4180032" y="3419476"/>
              <a:chExt cx="64800" cy="64800"/>
            </a:xfrm>
          </p:grpSpPr>
          <p:cxnSp>
            <p:nvCxnSpPr>
              <p:cNvPr id="13965" name="Straight Connector 139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66" name="Straight Connector 139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7" name="Group 13856"/>
            <p:cNvGrpSpPr/>
            <p:nvPr/>
          </p:nvGrpSpPr>
          <p:grpSpPr>
            <a:xfrm>
              <a:off x="3466169" y="349909"/>
              <a:ext cx="64800" cy="64800"/>
              <a:chOff x="4180032" y="3419476"/>
              <a:chExt cx="64800" cy="64800"/>
            </a:xfrm>
          </p:grpSpPr>
          <p:cxnSp>
            <p:nvCxnSpPr>
              <p:cNvPr id="13963" name="Straight Connector 139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64" name="Straight Connector 139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8" name="Group 13857"/>
            <p:cNvGrpSpPr/>
            <p:nvPr/>
          </p:nvGrpSpPr>
          <p:grpSpPr>
            <a:xfrm>
              <a:off x="4143229" y="349909"/>
              <a:ext cx="64800" cy="64800"/>
              <a:chOff x="4180032" y="3419476"/>
              <a:chExt cx="64800" cy="64800"/>
            </a:xfrm>
          </p:grpSpPr>
          <p:cxnSp>
            <p:nvCxnSpPr>
              <p:cNvPr id="13961" name="Straight Connector 139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62" name="Straight Connector 139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59" name="Group 13858"/>
            <p:cNvGrpSpPr/>
            <p:nvPr/>
          </p:nvGrpSpPr>
          <p:grpSpPr>
            <a:xfrm>
              <a:off x="4549465" y="349909"/>
              <a:ext cx="64800" cy="64800"/>
              <a:chOff x="4180032" y="3419476"/>
              <a:chExt cx="64800" cy="64800"/>
            </a:xfrm>
          </p:grpSpPr>
          <p:cxnSp>
            <p:nvCxnSpPr>
              <p:cNvPr id="13959" name="Straight Connector 139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60" name="Straight Connector 139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0" name="Group 13859"/>
            <p:cNvGrpSpPr/>
            <p:nvPr/>
          </p:nvGrpSpPr>
          <p:grpSpPr>
            <a:xfrm>
              <a:off x="5226525" y="349909"/>
              <a:ext cx="64800" cy="64800"/>
              <a:chOff x="4180032" y="3419476"/>
              <a:chExt cx="64800" cy="64800"/>
            </a:xfrm>
          </p:grpSpPr>
          <p:cxnSp>
            <p:nvCxnSpPr>
              <p:cNvPr id="13957" name="Straight Connector 139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58" name="Straight Connector 139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1" name="Group 13860"/>
            <p:cNvGrpSpPr/>
            <p:nvPr/>
          </p:nvGrpSpPr>
          <p:grpSpPr>
            <a:xfrm>
              <a:off x="6309821" y="349909"/>
              <a:ext cx="64800" cy="64800"/>
              <a:chOff x="4180032" y="3419476"/>
              <a:chExt cx="64800" cy="64800"/>
            </a:xfrm>
          </p:grpSpPr>
          <p:cxnSp>
            <p:nvCxnSpPr>
              <p:cNvPr id="13955" name="Straight Connector 139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56" name="Straight Connector 139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2" name="Group 13861"/>
            <p:cNvGrpSpPr/>
            <p:nvPr/>
          </p:nvGrpSpPr>
          <p:grpSpPr>
            <a:xfrm>
              <a:off x="6986881" y="349909"/>
              <a:ext cx="64800" cy="64800"/>
              <a:chOff x="4180032" y="3419476"/>
              <a:chExt cx="64800" cy="64800"/>
            </a:xfrm>
          </p:grpSpPr>
          <p:cxnSp>
            <p:nvCxnSpPr>
              <p:cNvPr id="13953" name="Straight Connector 139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54" name="Straight Connector 139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3" name="Group 13862"/>
            <p:cNvGrpSpPr/>
            <p:nvPr/>
          </p:nvGrpSpPr>
          <p:grpSpPr>
            <a:xfrm>
              <a:off x="7663941" y="349909"/>
              <a:ext cx="64800" cy="64800"/>
              <a:chOff x="4180032" y="3419476"/>
              <a:chExt cx="64800" cy="64800"/>
            </a:xfrm>
          </p:grpSpPr>
          <p:cxnSp>
            <p:nvCxnSpPr>
              <p:cNvPr id="13951" name="Straight Connector 139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52" name="Straight Connector 139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4" name="Group 13863"/>
            <p:cNvGrpSpPr/>
            <p:nvPr/>
          </p:nvGrpSpPr>
          <p:grpSpPr>
            <a:xfrm>
              <a:off x="8341001" y="349909"/>
              <a:ext cx="64800" cy="64800"/>
              <a:chOff x="4180032" y="3419476"/>
              <a:chExt cx="64800" cy="64800"/>
            </a:xfrm>
          </p:grpSpPr>
          <p:cxnSp>
            <p:nvCxnSpPr>
              <p:cNvPr id="13949" name="Straight Connector 139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50" name="Straight Connector 139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5" name="Group 13864"/>
            <p:cNvGrpSpPr/>
            <p:nvPr/>
          </p:nvGrpSpPr>
          <p:grpSpPr>
            <a:xfrm>
              <a:off x="893341" y="349909"/>
              <a:ext cx="64800" cy="64800"/>
              <a:chOff x="4180032" y="3419476"/>
              <a:chExt cx="64800" cy="64800"/>
            </a:xfrm>
          </p:grpSpPr>
          <p:cxnSp>
            <p:nvCxnSpPr>
              <p:cNvPr id="13947" name="Straight Connector 139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48" name="Straight Connector 139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6" name="Group 13865"/>
            <p:cNvGrpSpPr/>
            <p:nvPr/>
          </p:nvGrpSpPr>
          <p:grpSpPr>
            <a:xfrm>
              <a:off x="1570401" y="349909"/>
              <a:ext cx="64800" cy="64800"/>
              <a:chOff x="4180032" y="3419476"/>
              <a:chExt cx="64800" cy="64800"/>
            </a:xfrm>
          </p:grpSpPr>
          <p:cxnSp>
            <p:nvCxnSpPr>
              <p:cNvPr id="13945" name="Straight Connector 139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46" name="Straight Connector 139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7" name="Group 13866"/>
            <p:cNvGrpSpPr/>
            <p:nvPr/>
          </p:nvGrpSpPr>
          <p:grpSpPr>
            <a:xfrm>
              <a:off x="2518285" y="349909"/>
              <a:ext cx="64800" cy="64800"/>
              <a:chOff x="4180032" y="3419476"/>
              <a:chExt cx="64800" cy="64800"/>
            </a:xfrm>
          </p:grpSpPr>
          <p:cxnSp>
            <p:nvCxnSpPr>
              <p:cNvPr id="13943" name="Straight Connector 139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44" name="Straight Connector 139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8" name="Group 13867"/>
            <p:cNvGrpSpPr/>
            <p:nvPr/>
          </p:nvGrpSpPr>
          <p:grpSpPr>
            <a:xfrm>
              <a:off x="3601581" y="349909"/>
              <a:ext cx="64800" cy="64800"/>
              <a:chOff x="4180032" y="3419476"/>
              <a:chExt cx="64800" cy="64800"/>
            </a:xfrm>
          </p:grpSpPr>
          <p:cxnSp>
            <p:nvCxnSpPr>
              <p:cNvPr id="13941" name="Straight Connector 139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42" name="Straight Connector 139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69" name="Group 13868"/>
            <p:cNvGrpSpPr/>
            <p:nvPr/>
          </p:nvGrpSpPr>
          <p:grpSpPr>
            <a:xfrm>
              <a:off x="4684877" y="349909"/>
              <a:ext cx="64800" cy="64800"/>
              <a:chOff x="4180032" y="3419476"/>
              <a:chExt cx="64800" cy="64800"/>
            </a:xfrm>
          </p:grpSpPr>
          <p:cxnSp>
            <p:nvCxnSpPr>
              <p:cNvPr id="13939" name="Straight Connector 139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40" name="Straight Connector 139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0" name="Group 13869"/>
            <p:cNvGrpSpPr/>
            <p:nvPr/>
          </p:nvGrpSpPr>
          <p:grpSpPr>
            <a:xfrm>
              <a:off x="5361937" y="349909"/>
              <a:ext cx="64800" cy="64800"/>
              <a:chOff x="4180032" y="3419476"/>
              <a:chExt cx="64800" cy="64800"/>
            </a:xfrm>
          </p:grpSpPr>
          <p:cxnSp>
            <p:nvCxnSpPr>
              <p:cNvPr id="13937" name="Straight Connector 139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38" name="Straight Connector 139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1" name="Group 13870"/>
            <p:cNvGrpSpPr/>
            <p:nvPr/>
          </p:nvGrpSpPr>
          <p:grpSpPr>
            <a:xfrm>
              <a:off x="5768173" y="349909"/>
              <a:ext cx="64800" cy="64800"/>
              <a:chOff x="4180032" y="3419476"/>
              <a:chExt cx="64800" cy="64800"/>
            </a:xfrm>
          </p:grpSpPr>
          <p:cxnSp>
            <p:nvCxnSpPr>
              <p:cNvPr id="13935" name="Straight Connector 139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36" name="Straight Connector 139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2" name="Group 13871"/>
            <p:cNvGrpSpPr/>
            <p:nvPr/>
          </p:nvGrpSpPr>
          <p:grpSpPr>
            <a:xfrm>
              <a:off x="6445233" y="349909"/>
              <a:ext cx="64800" cy="64800"/>
              <a:chOff x="4180032" y="3419476"/>
              <a:chExt cx="64800" cy="64800"/>
            </a:xfrm>
          </p:grpSpPr>
          <p:cxnSp>
            <p:nvCxnSpPr>
              <p:cNvPr id="13933" name="Straight Connector 139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34" name="Straight Connector 139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3" name="Group 13872"/>
            <p:cNvGrpSpPr/>
            <p:nvPr/>
          </p:nvGrpSpPr>
          <p:grpSpPr>
            <a:xfrm>
              <a:off x="7122293" y="349909"/>
              <a:ext cx="64800" cy="64800"/>
              <a:chOff x="4180032" y="3419476"/>
              <a:chExt cx="64800" cy="64800"/>
            </a:xfrm>
          </p:grpSpPr>
          <p:cxnSp>
            <p:nvCxnSpPr>
              <p:cNvPr id="13931" name="Straight Connector 139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32" name="Straight Connector 139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4" name="Group 13873"/>
            <p:cNvGrpSpPr/>
            <p:nvPr/>
          </p:nvGrpSpPr>
          <p:grpSpPr>
            <a:xfrm>
              <a:off x="7799353" y="349909"/>
              <a:ext cx="64800" cy="64800"/>
              <a:chOff x="4180032" y="3419476"/>
              <a:chExt cx="64800" cy="64800"/>
            </a:xfrm>
          </p:grpSpPr>
          <p:cxnSp>
            <p:nvCxnSpPr>
              <p:cNvPr id="13929" name="Straight Connector 139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30" name="Straight Connector 139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5" name="Group 13874"/>
            <p:cNvGrpSpPr/>
            <p:nvPr/>
          </p:nvGrpSpPr>
          <p:grpSpPr>
            <a:xfrm>
              <a:off x="8476413" y="349909"/>
              <a:ext cx="64800" cy="64800"/>
              <a:chOff x="4180032" y="3419476"/>
              <a:chExt cx="64800" cy="64800"/>
            </a:xfrm>
          </p:grpSpPr>
          <p:cxnSp>
            <p:nvCxnSpPr>
              <p:cNvPr id="13927" name="Straight Connector 139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28" name="Straight Connector 139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6" name="Group 13875"/>
            <p:cNvGrpSpPr/>
            <p:nvPr/>
          </p:nvGrpSpPr>
          <p:grpSpPr>
            <a:xfrm>
              <a:off x="1705813" y="349909"/>
              <a:ext cx="64800" cy="64800"/>
              <a:chOff x="4180032" y="3419476"/>
              <a:chExt cx="64800" cy="64800"/>
            </a:xfrm>
          </p:grpSpPr>
          <p:cxnSp>
            <p:nvCxnSpPr>
              <p:cNvPr id="13925" name="Straight Connector 139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26" name="Straight Connector 139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7" name="Group 13876"/>
            <p:cNvGrpSpPr/>
            <p:nvPr/>
          </p:nvGrpSpPr>
          <p:grpSpPr>
            <a:xfrm>
              <a:off x="2653697" y="349909"/>
              <a:ext cx="64800" cy="64800"/>
              <a:chOff x="4180032" y="3419476"/>
              <a:chExt cx="64800" cy="64800"/>
            </a:xfrm>
          </p:grpSpPr>
          <p:cxnSp>
            <p:nvCxnSpPr>
              <p:cNvPr id="13923" name="Straight Connector 139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24" name="Straight Connector 139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8" name="Group 13877"/>
            <p:cNvGrpSpPr/>
            <p:nvPr/>
          </p:nvGrpSpPr>
          <p:grpSpPr>
            <a:xfrm>
              <a:off x="3736993" y="349909"/>
              <a:ext cx="64800" cy="64800"/>
              <a:chOff x="4180032" y="3419476"/>
              <a:chExt cx="64800" cy="64800"/>
            </a:xfrm>
          </p:grpSpPr>
          <p:cxnSp>
            <p:nvCxnSpPr>
              <p:cNvPr id="13921" name="Straight Connector 139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22" name="Straight Connector 139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79" name="Group 13878"/>
            <p:cNvGrpSpPr/>
            <p:nvPr/>
          </p:nvGrpSpPr>
          <p:grpSpPr>
            <a:xfrm>
              <a:off x="4278641" y="349909"/>
              <a:ext cx="64800" cy="64800"/>
              <a:chOff x="4180032" y="3419476"/>
              <a:chExt cx="64800" cy="64800"/>
            </a:xfrm>
          </p:grpSpPr>
          <p:cxnSp>
            <p:nvCxnSpPr>
              <p:cNvPr id="13919" name="Straight Connector 139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20" name="Straight Connector 139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0" name="Group 13879"/>
            <p:cNvGrpSpPr/>
            <p:nvPr/>
          </p:nvGrpSpPr>
          <p:grpSpPr>
            <a:xfrm>
              <a:off x="4820289" y="349909"/>
              <a:ext cx="64800" cy="64800"/>
              <a:chOff x="4180032" y="3419476"/>
              <a:chExt cx="64800" cy="64800"/>
            </a:xfrm>
          </p:grpSpPr>
          <p:cxnSp>
            <p:nvCxnSpPr>
              <p:cNvPr id="13917" name="Straight Connector 139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18" name="Straight Connector 139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1" name="Group 13880"/>
            <p:cNvGrpSpPr/>
            <p:nvPr/>
          </p:nvGrpSpPr>
          <p:grpSpPr>
            <a:xfrm>
              <a:off x="5497349" y="349909"/>
              <a:ext cx="64800" cy="64800"/>
              <a:chOff x="4180032" y="3419476"/>
              <a:chExt cx="64800" cy="64800"/>
            </a:xfrm>
          </p:grpSpPr>
          <p:cxnSp>
            <p:nvCxnSpPr>
              <p:cNvPr id="13915" name="Straight Connector 139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16" name="Straight Connector 139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2" name="Group 13881"/>
            <p:cNvGrpSpPr/>
            <p:nvPr/>
          </p:nvGrpSpPr>
          <p:grpSpPr>
            <a:xfrm>
              <a:off x="5903585" y="349909"/>
              <a:ext cx="64800" cy="64800"/>
              <a:chOff x="4180032" y="3419476"/>
              <a:chExt cx="64800" cy="64800"/>
            </a:xfrm>
          </p:grpSpPr>
          <p:cxnSp>
            <p:nvCxnSpPr>
              <p:cNvPr id="13913" name="Straight Connector 139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14" name="Straight Connector 139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3" name="Group 13882"/>
            <p:cNvGrpSpPr/>
            <p:nvPr/>
          </p:nvGrpSpPr>
          <p:grpSpPr>
            <a:xfrm>
              <a:off x="6580645" y="349909"/>
              <a:ext cx="64800" cy="64800"/>
              <a:chOff x="4180032" y="3419476"/>
              <a:chExt cx="64800" cy="64800"/>
            </a:xfrm>
          </p:grpSpPr>
          <p:cxnSp>
            <p:nvCxnSpPr>
              <p:cNvPr id="13911" name="Straight Connector 139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12" name="Straight Connector 139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4" name="Group 13883"/>
            <p:cNvGrpSpPr/>
            <p:nvPr/>
          </p:nvGrpSpPr>
          <p:grpSpPr>
            <a:xfrm>
              <a:off x="7257705" y="349909"/>
              <a:ext cx="64800" cy="64800"/>
              <a:chOff x="4180032" y="3419476"/>
              <a:chExt cx="64800" cy="64800"/>
            </a:xfrm>
          </p:grpSpPr>
          <p:cxnSp>
            <p:nvCxnSpPr>
              <p:cNvPr id="13909" name="Straight Connector 139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10" name="Straight Connector 139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5" name="Group 13884"/>
            <p:cNvGrpSpPr/>
            <p:nvPr/>
          </p:nvGrpSpPr>
          <p:grpSpPr>
            <a:xfrm>
              <a:off x="7934765" y="349909"/>
              <a:ext cx="64800" cy="64800"/>
              <a:chOff x="4180032" y="3419476"/>
              <a:chExt cx="64800" cy="64800"/>
            </a:xfrm>
          </p:grpSpPr>
          <p:cxnSp>
            <p:nvCxnSpPr>
              <p:cNvPr id="13907" name="Straight Connector 139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08" name="Straight Connector 139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6" name="Group 13885"/>
            <p:cNvGrpSpPr/>
            <p:nvPr/>
          </p:nvGrpSpPr>
          <p:grpSpPr>
            <a:xfrm>
              <a:off x="8611825" y="349909"/>
              <a:ext cx="64800" cy="64800"/>
              <a:chOff x="4180032" y="3419476"/>
              <a:chExt cx="64800" cy="64800"/>
            </a:xfrm>
          </p:grpSpPr>
          <p:cxnSp>
            <p:nvCxnSpPr>
              <p:cNvPr id="13905" name="Straight Connector 139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06" name="Straight Connector 139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7" name="Group 13886"/>
            <p:cNvGrpSpPr/>
            <p:nvPr/>
          </p:nvGrpSpPr>
          <p:grpSpPr>
            <a:xfrm>
              <a:off x="1028753" y="349909"/>
              <a:ext cx="64800" cy="64800"/>
              <a:chOff x="4180032" y="3419476"/>
              <a:chExt cx="64800" cy="64800"/>
            </a:xfrm>
          </p:grpSpPr>
          <p:cxnSp>
            <p:nvCxnSpPr>
              <p:cNvPr id="13903" name="Straight Connector 139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04" name="Straight Connector 139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8" name="Group 13887"/>
            <p:cNvGrpSpPr/>
            <p:nvPr/>
          </p:nvGrpSpPr>
          <p:grpSpPr>
            <a:xfrm>
              <a:off x="1841225" y="349909"/>
              <a:ext cx="64800" cy="64800"/>
              <a:chOff x="4180032" y="3419476"/>
              <a:chExt cx="64800" cy="64800"/>
            </a:xfrm>
          </p:grpSpPr>
          <p:cxnSp>
            <p:nvCxnSpPr>
              <p:cNvPr id="13901" name="Straight Connector 139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02" name="Straight Connector 139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89" name="Group 13888"/>
            <p:cNvGrpSpPr/>
            <p:nvPr/>
          </p:nvGrpSpPr>
          <p:grpSpPr>
            <a:xfrm>
              <a:off x="2789109" y="349909"/>
              <a:ext cx="64800" cy="64800"/>
              <a:chOff x="4180032" y="3419476"/>
              <a:chExt cx="64800" cy="64800"/>
            </a:xfrm>
          </p:grpSpPr>
          <p:cxnSp>
            <p:nvCxnSpPr>
              <p:cNvPr id="13899" name="Straight Connector 138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00" name="Straight Connector 138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90" name="Group 13889"/>
            <p:cNvGrpSpPr/>
            <p:nvPr/>
          </p:nvGrpSpPr>
          <p:grpSpPr>
            <a:xfrm>
              <a:off x="1976637" y="349909"/>
              <a:ext cx="64800" cy="64800"/>
              <a:chOff x="4180032" y="3419476"/>
              <a:chExt cx="64800" cy="64800"/>
            </a:xfrm>
          </p:grpSpPr>
          <p:cxnSp>
            <p:nvCxnSpPr>
              <p:cNvPr id="13897" name="Straight Connector 138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98" name="Straight Connector 138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91" name="Group 13890"/>
            <p:cNvGrpSpPr/>
            <p:nvPr/>
          </p:nvGrpSpPr>
          <p:grpSpPr>
            <a:xfrm>
              <a:off x="2924521" y="349909"/>
              <a:ext cx="64800" cy="64800"/>
              <a:chOff x="4180032" y="3419476"/>
              <a:chExt cx="64800" cy="64800"/>
            </a:xfrm>
          </p:grpSpPr>
          <p:cxnSp>
            <p:nvCxnSpPr>
              <p:cNvPr id="13895" name="Straight Connector 138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96" name="Straight Connector 138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892" name="Group 13891"/>
            <p:cNvGrpSpPr/>
            <p:nvPr/>
          </p:nvGrpSpPr>
          <p:grpSpPr>
            <a:xfrm>
              <a:off x="3059933" y="349909"/>
              <a:ext cx="64800" cy="64800"/>
              <a:chOff x="4180032" y="3419476"/>
              <a:chExt cx="64800" cy="64800"/>
            </a:xfrm>
          </p:grpSpPr>
          <p:cxnSp>
            <p:nvCxnSpPr>
              <p:cNvPr id="13893" name="Straight Connector 138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94" name="Straight Connector 138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4019" name="Group 14018"/>
          <p:cNvGrpSpPr/>
          <p:nvPr/>
        </p:nvGrpSpPr>
        <p:grpSpPr>
          <a:xfrm>
            <a:off x="468924" y="2592191"/>
            <a:ext cx="11280435" cy="64800"/>
            <a:chOff x="351693" y="349909"/>
            <a:chExt cx="8460326" cy="64800"/>
          </a:xfrm>
        </p:grpSpPr>
        <p:grpSp>
          <p:nvGrpSpPr>
            <p:cNvPr id="14020" name="Group 14019"/>
            <p:cNvGrpSpPr/>
            <p:nvPr/>
          </p:nvGrpSpPr>
          <p:grpSpPr>
            <a:xfrm>
              <a:off x="351693" y="349909"/>
              <a:ext cx="64800" cy="64800"/>
              <a:chOff x="4180032" y="3419476"/>
              <a:chExt cx="64800" cy="64800"/>
            </a:xfrm>
          </p:grpSpPr>
          <p:cxnSp>
            <p:nvCxnSpPr>
              <p:cNvPr id="14207" name="Straight Connector 142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08" name="Straight Connector 142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1" name="Group 14020"/>
            <p:cNvGrpSpPr/>
            <p:nvPr/>
          </p:nvGrpSpPr>
          <p:grpSpPr>
            <a:xfrm>
              <a:off x="487105" y="349909"/>
              <a:ext cx="64800" cy="64800"/>
              <a:chOff x="4180032" y="3419476"/>
              <a:chExt cx="64800" cy="64800"/>
            </a:xfrm>
          </p:grpSpPr>
          <p:cxnSp>
            <p:nvCxnSpPr>
              <p:cNvPr id="14205" name="Straight Connector 142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06" name="Straight Connector 142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2" name="Group 14021"/>
            <p:cNvGrpSpPr/>
            <p:nvPr/>
          </p:nvGrpSpPr>
          <p:grpSpPr>
            <a:xfrm>
              <a:off x="622517" y="349909"/>
              <a:ext cx="64800" cy="64800"/>
              <a:chOff x="4180032" y="3419476"/>
              <a:chExt cx="64800" cy="64800"/>
            </a:xfrm>
          </p:grpSpPr>
          <p:cxnSp>
            <p:nvCxnSpPr>
              <p:cNvPr id="14203" name="Straight Connector 142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04" name="Straight Connector 142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3" name="Group 14022"/>
            <p:cNvGrpSpPr/>
            <p:nvPr/>
          </p:nvGrpSpPr>
          <p:grpSpPr>
            <a:xfrm>
              <a:off x="1164165" y="349909"/>
              <a:ext cx="64800" cy="64800"/>
              <a:chOff x="4180032" y="3419476"/>
              <a:chExt cx="64800" cy="64800"/>
            </a:xfrm>
          </p:grpSpPr>
          <p:cxnSp>
            <p:nvCxnSpPr>
              <p:cNvPr id="14201" name="Straight Connector 142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02" name="Straight Connector 142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4" name="Group 14023"/>
            <p:cNvGrpSpPr/>
            <p:nvPr/>
          </p:nvGrpSpPr>
          <p:grpSpPr>
            <a:xfrm>
              <a:off x="2112049" y="349909"/>
              <a:ext cx="64800" cy="64800"/>
              <a:chOff x="4180032" y="3419476"/>
              <a:chExt cx="64800" cy="64800"/>
            </a:xfrm>
          </p:grpSpPr>
          <p:cxnSp>
            <p:nvCxnSpPr>
              <p:cNvPr id="14199" name="Straight Connector 141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00" name="Straight Connector 141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5" name="Group 14024"/>
            <p:cNvGrpSpPr/>
            <p:nvPr/>
          </p:nvGrpSpPr>
          <p:grpSpPr>
            <a:xfrm>
              <a:off x="3195345" y="349909"/>
              <a:ext cx="64800" cy="64800"/>
              <a:chOff x="4180032" y="3419476"/>
              <a:chExt cx="64800" cy="64800"/>
            </a:xfrm>
          </p:grpSpPr>
          <p:cxnSp>
            <p:nvCxnSpPr>
              <p:cNvPr id="14197" name="Straight Connector 141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98" name="Straight Connector 141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6" name="Group 14025"/>
            <p:cNvGrpSpPr/>
            <p:nvPr/>
          </p:nvGrpSpPr>
          <p:grpSpPr>
            <a:xfrm>
              <a:off x="3872405" y="349909"/>
              <a:ext cx="64800" cy="64800"/>
              <a:chOff x="4180032" y="3419476"/>
              <a:chExt cx="64800" cy="64800"/>
            </a:xfrm>
          </p:grpSpPr>
          <p:cxnSp>
            <p:nvCxnSpPr>
              <p:cNvPr id="14195" name="Straight Connector 141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96" name="Straight Connector 141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7" name="Group 14026"/>
            <p:cNvGrpSpPr/>
            <p:nvPr/>
          </p:nvGrpSpPr>
          <p:grpSpPr>
            <a:xfrm>
              <a:off x="4955701" y="349909"/>
              <a:ext cx="64800" cy="64800"/>
              <a:chOff x="4180032" y="3419476"/>
              <a:chExt cx="64800" cy="64800"/>
            </a:xfrm>
          </p:grpSpPr>
          <p:cxnSp>
            <p:nvCxnSpPr>
              <p:cNvPr id="14193" name="Straight Connector 141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94" name="Straight Connector 141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8" name="Group 14027"/>
            <p:cNvGrpSpPr/>
            <p:nvPr/>
          </p:nvGrpSpPr>
          <p:grpSpPr>
            <a:xfrm>
              <a:off x="5632761" y="349909"/>
              <a:ext cx="64800" cy="64800"/>
              <a:chOff x="4180032" y="3419476"/>
              <a:chExt cx="64800" cy="64800"/>
            </a:xfrm>
          </p:grpSpPr>
          <p:cxnSp>
            <p:nvCxnSpPr>
              <p:cNvPr id="14191" name="Straight Connector 141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92" name="Straight Connector 141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29" name="Group 14028"/>
            <p:cNvGrpSpPr/>
            <p:nvPr/>
          </p:nvGrpSpPr>
          <p:grpSpPr>
            <a:xfrm>
              <a:off x="6038997" y="349909"/>
              <a:ext cx="64800" cy="64800"/>
              <a:chOff x="4180032" y="3419476"/>
              <a:chExt cx="64800" cy="64800"/>
            </a:xfrm>
          </p:grpSpPr>
          <p:cxnSp>
            <p:nvCxnSpPr>
              <p:cNvPr id="14189" name="Straight Connector 141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90" name="Straight Connector 141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0" name="Group 14029"/>
            <p:cNvGrpSpPr/>
            <p:nvPr/>
          </p:nvGrpSpPr>
          <p:grpSpPr>
            <a:xfrm>
              <a:off x="6716057" y="349909"/>
              <a:ext cx="64800" cy="64800"/>
              <a:chOff x="4180032" y="3419476"/>
              <a:chExt cx="64800" cy="64800"/>
            </a:xfrm>
          </p:grpSpPr>
          <p:cxnSp>
            <p:nvCxnSpPr>
              <p:cNvPr id="14187" name="Straight Connector 141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88" name="Straight Connector 141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1" name="Group 14030"/>
            <p:cNvGrpSpPr/>
            <p:nvPr/>
          </p:nvGrpSpPr>
          <p:grpSpPr>
            <a:xfrm>
              <a:off x="7393117" y="349909"/>
              <a:ext cx="64800" cy="64800"/>
              <a:chOff x="4180032" y="3419476"/>
              <a:chExt cx="64800" cy="64800"/>
            </a:xfrm>
          </p:grpSpPr>
          <p:cxnSp>
            <p:nvCxnSpPr>
              <p:cNvPr id="14185" name="Straight Connector 141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86" name="Straight Connector 141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2" name="Group 14031"/>
            <p:cNvGrpSpPr/>
            <p:nvPr/>
          </p:nvGrpSpPr>
          <p:grpSpPr>
            <a:xfrm>
              <a:off x="8070177" y="349909"/>
              <a:ext cx="64800" cy="64800"/>
              <a:chOff x="4180032" y="3419476"/>
              <a:chExt cx="64800" cy="64800"/>
            </a:xfrm>
          </p:grpSpPr>
          <p:cxnSp>
            <p:nvCxnSpPr>
              <p:cNvPr id="14183" name="Straight Connector 141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84" name="Straight Connector 141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3" name="Group 14032"/>
            <p:cNvGrpSpPr/>
            <p:nvPr/>
          </p:nvGrpSpPr>
          <p:grpSpPr>
            <a:xfrm>
              <a:off x="8747219" y="349909"/>
              <a:ext cx="64800" cy="64800"/>
              <a:chOff x="4180032" y="3419476"/>
              <a:chExt cx="64800" cy="64800"/>
            </a:xfrm>
          </p:grpSpPr>
          <p:cxnSp>
            <p:nvCxnSpPr>
              <p:cNvPr id="14181" name="Straight Connector 141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82" name="Straight Connector 141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4" name="Group 14033"/>
            <p:cNvGrpSpPr/>
            <p:nvPr/>
          </p:nvGrpSpPr>
          <p:grpSpPr>
            <a:xfrm>
              <a:off x="1299577" y="349909"/>
              <a:ext cx="64800" cy="64800"/>
              <a:chOff x="4180032" y="3419476"/>
              <a:chExt cx="64800" cy="64800"/>
            </a:xfrm>
          </p:grpSpPr>
          <p:cxnSp>
            <p:nvCxnSpPr>
              <p:cNvPr id="14179" name="Straight Connector 141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80" name="Straight Connector 141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5" name="Group 14034"/>
            <p:cNvGrpSpPr/>
            <p:nvPr/>
          </p:nvGrpSpPr>
          <p:grpSpPr>
            <a:xfrm>
              <a:off x="2247461" y="349909"/>
              <a:ext cx="64800" cy="64800"/>
              <a:chOff x="4180032" y="3419476"/>
              <a:chExt cx="64800" cy="64800"/>
            </a:xfrm>
          </p:grpSpPr>
          <p:cxnSp>
            <p:nvCxnSpPr>
              <p:cNvPr id="14177" name="Straight Connector 141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78" name="Straight Connector 141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6" name="Group 14035"/>
            <p:cNvGrpSpPr/>
            <p:nvPr/>
          </p:nvGrpSpPr>
          <p:grpSpPr>
            <a:xfrm>
              <a:off x="3330757" y="349909"/>
              <a:ext cx="64800" cy="64800"/>
              <a:chOff x="4180032" y="3419476"/>
              <a:chExt cx="64800" cy="64800"/>
            </a:xfrm>
          </p:grpSpPr>
          <p:cxnSp>
            <p:nvCxnSpPr>
              <p:cNvPr id="14175" name="Straight Connector 141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76" name="Straight Connector 141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7" name="Group 14036"/>
            <p:cNvGrpSpPr/>
            <p:nvPr/>
          </p:nvGrpSpPr>
          <p:grpSpPr>
            <a:xfrm>
              <a:off x="4007817" y="349909"/>
              <a:ext cx="64800" cy="64800"/>
              <a:chOff x="4180032" y="3419476"/>
              <a:chExt cx="64800" cy="64800"/>
            </a:xfrm>
          </p:grpSpPr>
          <p:cxnSp>
            <p:nvCxnSpPr>
              <p:cNvPr id="14173" name="Straight Connector 141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74" name="Straight Connector 141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8" name="Group 14037"/>
            <p:cNvGrpSpPr/>
            <p:nvPr/>
          </p:nvGrpSpPr>
          <p:grpSpPr>
            <a:xfrm>
              <a:off x="4414053" y="349909"/>
              <a:ext cx="64800" cy="64800"/>
              <a:chOff x="4180032" y="3419476"/>
              <a:chExt cx="64800" cy="64800"/>
            </a:xfrm>
          </p:grpSpPr>
          <p:cxnSp>
            <p:nvCxnSpPr>
              <p:cNvPr id="14171" name="Straight Connector 141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72" name="Straight Connector 141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39" name="Group 14038"/>
            <p:cNvGrpSpPr/>
            <p:nvPr/>
          </p:nvGrpSpPr>
          <p:grpSpPr>
            <a:xfrm>
              <a:off x="5091113" y="349909"/>
              <a:ext cx="64800" cy="64800"/>
              <a:chOff x="4180032" y="3419476"/>
              <a:chExt cx="64800" cy="64800"/>
            </a:xfrm>
          </p:grpSpPr>
          <p:cxnSp>
            <p:nvCxnSpPr>
              <p:cNvPr id="14169" name="Straight Connector 141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70" name="Straight Connector 141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0" name="Group 14039"/>
            <p:cNvGrpSpPr/>
            <p:nvPr/>
          </p:nvGrpSpPr>
          <p:grpSpPr>
            <a:xfrm>
              <a:off x="6174409" y="349909"/>
              <a:ext cx="64800" cy="64800"/>
              <a:chOff x="4180032" y="3419476"/>
              <a:chExt cx="64800" cy="64800"/>
            </a:xfrm>
          </p:grpSpPr>
          <p:cxnSp>
            <p:nvCxnSpPr>
              <p:cNvPr id="14167" name="Straight Connector 141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68" name="Straight Connector 141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1" name="Group 14040"/>
            <p:cNvGrpSpPr/>
            <p:nvPr/>
          </p:nvGrpSpPr>
          <p:grpSpPr>
            <a:xfrm>
              <a:off x="6851469" y="349909"/>
              <a:ext cx="64800" cy="64800"/>
              <a:chOff x="4180032" y="3419476"/>
              <a:chExt cx="64800" cy="64800"/>
            </a:xfrm>
          </p:grpSpPr>
          <p:cxnSp>
            <p:nvCxnSpPr>
              <p:cNvPr id="14165" name="Straight Connector 141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66" name="Straight Connector 141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2" name="Group 14041"/>
            <p:cNvGrpSpPr/>
            <p:nvPr/>
          </p:nvGrpSpPr>
          <p:grpSpPr>
            <a:xfrm>
              <a:off x="7528529" y="349909"/>
              <a:ext cx="64800" cy="64800"/>
              <a:chOff x="4180032" y="3419476"/>
              <a:chExt cx="64800" cy="64800"/>
            </a:xfrm>
          </p:grpSpPr>
          <p:cxnSp>
            <p:nvCxnSpPr>
              <p:cNvPr id="14163" name="Straight Connector 141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64" name="Straight Connector 141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3" name="Group 14042"/>
            <p:cNvGrpSpPr/>
            <p:nvPr/>
          </p:nvGrpSpPr>
          <p:grpSpPr>
            <a:xfrm>
              <a:off x="8205589" y="349909"/>
              <a:ext cx="64800" cy="64800"/>
              <a:chOff x="4180032" y="3419476"/>
              <a:chExt cx="64800" cy="64800"/>
            </a:xfrm>
          </p:grpSpPr>
          <p:cxnSp>
            <p:nvCxnSpPr>
              <p:cNvPr id="14161" name="Straight Connector 141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62" name="Straight Connector 141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4" name="Group 14043"/>
            <p:cNvGrpSpPr/>
            <p:nvPr/>
          </p:nvGrpSpPr>
          <p:grpSpPr>
            <a:xfrm>
              <a:off x="757929" y="349909"/>
              <a:ext cx="64800" cy="64800"/>
              <a:chOff x="4180032" y="3419476"/>
              <a:chExt cx="64800" cy="64800"/>
            </a:xfrm>
          </p:grpSpPr>
          <p:cxnSp>
            <p:nvCxnSpPr>
              <p:cNvPr id="14159" name="Straight Connector 141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60" name="Straight Connector 141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5" name="Group 14044"/>
            <p:cNvGrpSpPr/>
            <p:nvPr/>
          </p:nvGrpSpPr>
          <p:grpSpPr>
            <a:xfrm>
              <a:off x="1434989" y="349909"/>
              <a:ext cx="64800" cy="64800"/>
              <a:chOff x="4180032" y="3419476"/>
              <a:chExt cx="64800" cy="64800"/>
            </a:xfrm>
          </p:grpSpPr>
          <p:cxnSp>
            <p:nvCxnSpPr>
              <p:cNvPr id="14157" name="Straight Connector 141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58" name="Straight Connector 141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6" name="Group 14045"/>
            <p:cNvGrpSpPr/>
            <p:nvPr/>
          </p:nvGrpSpPr>
          <p:grpSpPr>
            <a:xfrm>
              <a:off x="2382873" y="349909"/>
              <a:ext cx="64800" cy="64800"/>
              <a:chOff x="4180032" y="3419476"/>
              <a:chExt cx="64800" cy="64800"/>
            </a:xfrm>
          </p:grpSpPr>
          <p:cxnSp>
            <p:nvCxnSpPr>
              <p:cNvPr id="14155" name="Straight Connector 141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56" name="Straight Connector 141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7" name="Group 14046"/>
            <p:cNvGrpSpPr/>
            <p:nvPr/>
          </p:nvGrpSpPr>
          <p:grpSpPr>
            <a:xfrm>
              <a:off x="3466169" y="349909"/>
              <a:ext cx="64800" cy="64800"/>
              <a:chOff x="4180032" y="3419476"/>
              <a:chExt cx="64800" cy="64800"/>
            </a:xfrm>
          </p:grpSpPr>
          <p:cxnSp>
            <p:nvCxnSpPr>
              <p:cNvPr id="14153" name="Straight Connector 141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54" name="Straight Connector 141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8" name="Group 14047"/>
            <p:cNvGrpSpPr/>
            <p:nvPr/>
          </p:nvGrpSpPr>
          <p:grpSpPr>
            <a:xfrm>
              <a:off x="4143229" y="349909"/>
              <a:ext cx="64800" cy="64800"/>
              <a:chOff x="4180032" y="3419476"/>
              <a:chExt cx="64800" cy="64800"/>
            </a:xfrm>
          </p:grpSpPr>
          <p:cxnSp>
            <p:nvCxnSpPr>
              <p:cNvPr id="14151" name="Straight Connector 141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52" name="Straight Connector 141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49" name="Group 14048"/>
            <p:cNvGrpSpPr/>
            <p:nvPr/>
          </p:nvGrpSpPr>
          <p:grpSpPr>
            <a:xfrm>
              <a:off x="4549465" y="349909"/>
              <a:ext cx="64800" cy="64800"/>
              <a:chOff x="4180032" y="3419476"/>
              <a:chExt cx="64800" cy="64800"/>
            </a:xfrm>
          </p:grpSpPr>
          <p:cxnSp>
            <p:nvCxnSpPr>
              <p:cNvPr id="14149" name="Straight Connector 141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50" name="Straight Connector 141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0" name="Group 14049"/>
            <p:cNvGrpSpPr/>
            <p:nvPr/>
          </p:nvGrpSpPr>
          <p:grpSpPr>
            <a:xfrm>
              <a:off x="5226525" y="349909"/>
              <a:ext cx="64800" cy="64800"/>
              <a:chOff x="4180032" y="3419476"/>
              <a:chExt cx="64800" cy="64800"/>
            </a:xfrm>
          </p:grpSpPr>
          <p:cxnSp>
            <p:nvCxnSpPr>
              <p:cNvPr id="14147" name="Straight Connector 141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48" name="Straight Connector 141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1" name="Group 14050"/>
            <p:cNvGrpSpPr/>
            <p:nvPr/>
          </p:nvGrpSpPr>
          <p:grpSpPr>
            <a:xfrm>
              <a:off x="6309821" y="349909"/>
              <a:ext cx="64800" cy="64800"/>
              <a:chOff x="4180032" y="3419476"/>
              <a:chExt cx="64800" cy="64800"/>
            </a:xfrm>
          </p:grpSpPr>
          <p:cxnSp>
            <p:nvCxnSpPr>
              <p:cNvPr id="14145" name="Straight Connector 141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46" name="Straight Connector 141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2" name="Group 14051"/>
            <p:cNvGrpSpPr/>
            <p:nvPr/>
          </p:nvGrpSpPr>
          <p:grpSpPr>
            <a:xfrm>
              <a:off x="6986881" y="349909"/>
              <a:ext cx="64800" cy="64800"/>
              <a:chOff x="4180032" y="3419476"/>
              <a:chExt cx="64800" cy="64800"/>
            </a:xfrm>
          </p:grpSpPr>
          <p:cxnSp>
            <p:nvCxnSpPr>
              <p:cNvPr id="14143" name="Straight Connector 141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44" name="Straight Connector 141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3" name="Group 14052"/>
            <p:cNvGrpSpPr/>
            <p:nvPr/>
          </p:nvGrpSpPr>
          <p:grpSpPr>
            <a:xfrm>
              <a:off x="7663941" y="349909"/>
              <a:ext cx="64800" cy="64800"/>
              <a:chOff x="4180032" y="3419476"/>
              <a:chExt cx="64800" cy="64800"/>
            </a:xfrm>
          </p:grpSpPr>
          <p:cxnSp>
            <p:nvCxnSpPr>
              <p:cNvPr id="14141" name="Straight Connector 141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42" name="Straight Connector 141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4" name="Group 14053"/>
            <p:cNvGrpSpPr/>
            <p:nvPr/>
          </p:nvGrpSpPr>
          <p:grpSpPr>
            <a:xfrm>
              <a:off x="8341001" y="349909"/>
              <a:ext cx="64800" cy="64800"/>
              <a:chOff x="4180032" y="3419476"/>
              <a:chExt cx="64800" cy="64800"/>
            </a:xfrm>
          </p:grpSpPr>
          <p:cxnSp>
            <p:nvCxnSpPr>
              <p:cNvPr id="14139" name="Straight Connector 141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40" name="Straight Connector 141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5" name="Group 14054"/>
            <p:cNvGrpSpPr/>
            <p:nvPr/>
          </p:nvGrpSpPr>
          <p:grpSpPr>
            <a:xfrm>
              <a:off x="893341" y="349909"/>
              <a:ext cx="64800" cy="64800"/>
              <a:chOff x="4180032" y="3419476"/>
              <a:chExt cx="64800" cy="64800"/>
            </a:xfrm>
          </p:grpSpPr>
          <p:cxnSp>
            <p:nvCxnSpPr>
              <p:cNvPr id="14137" name="Straight Connector 141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38" name="Straight Connector 141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6" name="Group 14055"/>
            <p:cNvGrpSpPr/>
            <p:nvPr/>
          </p:nvGrpSpPr>
          <p:grpSpPr>
            <a:xfrm>
              <a:off x="1570401" y="349909"/>
              <a:ext cx="64800" cy="64800"/>
              <a:chOff x="4180032" y="3419476"/>
              <a:chExt cx="64800" cy="64800"/>
            </a:xfrm>
          </p:grpSpPr>
          <p:cxnSp>
            <p:nvCxnSpPr>
              <p:cNvPr id="14135" name="Straight Connector 141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36" name="Straight Connector 141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7" name="Group 14056"/>
            <p:cNvGrpSpPr/>
            <p:nvPr/>
          </p:nvGrpSpPr>
          <p:grpSpPr>
            <a:xfrm>
              <a:off x="2518285" y="349909"/>
              <a:ext cx="64800" cy="64800"/>
              <a:chOff x="4180032" y="3419476"/>
              <a:chExt cx="64800" cy="64800"/>
            </a:xfrm>
          </p:grpSpPr>
          <p:cxnSp>
            <p:nvCxnSpPr>
              <p:cNvPr id="14133" name="Straight Connector 141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34" name="Straight Connector 141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8" name="Group 14057"/>
            <p:cNvGrpSpPr/>
            <p:nvPr/>
          </p:nvGrpSpPr>
          <p:grpSpPr>
            <a:xfrm>
              <a:off x="3601581" y="349909"/>
              <a:ext cx="64800" cy="64800"/>
              <a:chOff x="4180032" y="3419476"/>
              <a:chExt cx="64800" cy="64800"/>
            </a:xfrm>
          </p:grpSpPr>
          <p:cxnSp>
            <p:nvCxnSpPr>
              <p:cNvPr id="14131" name="Straight Connector 141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32" name="Straight Connector 141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59" name="Group 14058"/>
            <p:cNvGrpSpPr/>
            <p:nvPr/>
          </p:nvGrpSpPr>
          <p:grpSpPr>
            <a:xfrm>
              <a:off x="4684877" y="349909"/>
              <a:ext cx="64800" cy="64800"/>
              <a:chOff x="4180032" y="3419476"/>
              <a:chExt cx="64800" cy="64800"/>
            </a:xfrm>
          </p:grpSpPr>
          <p:cxnSp>
            <p:nvCxnSpPr>
              <p:cNvPr id="14129" name="Straight Connector 141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30" name="Straight Connector 141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0" name="Group 14059"/>
            <p:cNvGrpSpPr/>
            <p:nvPr/>
          </p:nvGrpSpPr>
          <p:grpSpPr>
            <a:xfrm>
              <a:off x="5361937" y="349909"/>
              <a:ext cx="64800" cy="64800"/>
              <a:chOff x="4180032" y="3419476"/>
              <a:chExt cx="64800" cy="64800"/>
            </a:xfrm>
          </p:grpSpPr>
          <p:cxnSp>
            <p:nvCxnSpPr>
              <p:cNvPr id="14127" name="Straight Connector 141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28" name="Straight Connector 141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1" name="Group 14060"/>
            <p:cNvGrpSpPr/>
            <p:nvPr/>
          </p:nvGrpSpPr>
          <p:grpSpPr>
            <a:xfrm>
              <a:off x="5768173" y="349909"/>
              <a:ext cx="64800" cy="64800"/>
              <a:chOff x="4180032" y="3419476"/>
              <a:chExt cx="64800" cy="64800"/>
            </a:xfrm>
          </p:grpSpPr>
          <p:cxnSp>
            <p:nvCxnSpPr>
              <p:cNvPr id="14125" name="Straight Connector 141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26" name="Straight Connector 141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2" name="Group 14061"/>
            <p:cNvGrpSpPr/>
            <p:nvPr/>
          </p:nvGrpSpPr>
          <p:grpSpPr>
            <a:xfrm>
              <a:off x="6445233" y="349909"/>
              <a:ext cx="64800" cy="64800"/>
              <a:chOff x="4180032" y="3419476"/>
              <a:chExt cx="64800" cy="64800"/>
            </a:xfrm>
          </p:grpSpPr>
          <p:cxnSp>
            <p:nvCxnSpPr>
              <p:cNvPr id="14123" name="Straight Connector 141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24" name="Straight Connector 141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3" name="Group 14062"/>
            <p:cNvGrpSpPr/>
            <p:nvPr/>
          </p:nvGrpSpPr>
          <p:grpSpPr>
            <a:xfrm>
              <a:off x="7122293" y="349909"/>
              <a:ext cx="64800" cy="64800"/>
              <a:chOff x="4180032" y="3419476"/>
              <a:chExt cx="64800" cy="64800"/>
            </a:xfrm>
          </p:grpSpPr>
          <p:cxnSp>
            <p:nvCxnSpPr>
              <p:cNvPr id="14121" name="Straight Connector 141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22" name="Straight Connector 141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4" name="Group 14063"/>
            <p:cNvGrpSpPr/>
            <p:nvPr/>
          </p:nvGrpSpPr>
          <p:grpSpPr>
            <a:xfrm>
              <a:off x="7799353" y="349909"/>
              <a:ext cx="64800" cy="64800"/>
              <a:chOff x="4180032" y="3419476"/>
              <a:chExt cx="64800" cy="64800"/>
            </a:xfrm>
          </p:grpSpPr>
          <p:cxnSp>
            <p:nvCxnSpPr>
              <p:cNvPr id="14119" name="Straight Connector 141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20" name="Straight Connector 141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5" name="Group 14064"/>
            <p:cNvGrpSpPr/>
            <p:nvPr/>
          </p:nvGrpSpPr>
          <p:grpSpPr>
            <a:xfrm>
              <a:off x="8476413" y="349909"/>
              <a:ext cx="64800" cy="64800"/>
              <a:chOff x="4180032" y="3419476"/>
              <a:chExt cx="64800" cy="64800"/>
            </a:xfrm>
          </p:grpSpPr>
          <p:cxnSp>
            <p:nvCxnSpPr>
              <p:cNvPr id="14117" name="Straight Connector 141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18" name="Straight Connector 141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6" name="Group 14065"/>
            <p:cNvGrpSpPr/>
            <p:nvPr/>
          </p:nvGrpSpPr>
          <p:grpSpPr>
            <a:xfrm>
              <a:off x="1705813" y="349909"/>
              <a:ext cx="64800" cy="64800"/>
              <a:chOff x="4180032" y="3419476"/>
              <a:chExt cx="64800" cy="64800"/>
            </a:xfrm>
          </p:grpSpPr>
          <p:cxnSp>
            <p:nvCxnSpPr>
              <p:cNvPr id="14115" name="Straight Connector 141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16" name="Straight Connector 141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7" name="Group 14066"/>
            <p:cNvGrpSpPr/>
            <p:nvPr/>
          </p:nvGrpSpPr>
          <p:grpSpPr>
            <a:xfrm>
              <a:off x="2653697" y="349909"/>
              <a:ext cx="64800" cy="64800"/>
              <a:chOff x="4180032" y="3419476"/>
              <a:chExt cx="64800" cy="64800"/>
            </a:xfrm>
          </p:grpSpPr>
          <p:cxnSp>
            <p:nvCxnSpPr>
              <p:cNvPr id="14113" name="Straight Connector 141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14" name="Straight Connector 141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8" name="Group 14067"/>
            <p:cNvGrpSpPr/>
            <p:nvPr/>
          </p:nvGrpSpPr>
          <p:grpSpPr>
            <a:xfrm>
              <a:off x="3736993" y="349909"/>
              <a:ext cx="64800" cy="64800"/>
              <a:chOff x="4180032" y="3419476"/>
              <a:chExt cx="64800" cy="64800"/>
            </a:xfrm>
          </p:grpSpPr>
          <p:cxnSp>
            <p:nvCxnSpPr>
              <p:cNvPr id="14111" name="Straight Connector 141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12" name="Straight Connector 141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69" name="Group 14068"/>
            <p:cNvGrpSpPr/>
            <p:nvPr/>
          </p:nvGrpSpPr>
          <p:grpSpPr>
            <a:xfrm>
              <a:off x="4278641" y="349909"/>
              <a:ext cx="64800" cy="64800"/>
              <a:chOff x="4180032" y="3419476"/>
              <a:chExt cx="64800" cy="64800"/>
            </a:xfrm>
          </p:grpSpPr>
          <p:cxnSp>
            <p:nvCxnSpPr>
              <p:cNvPr id="14109" name="Straight Connector 141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10" name="Straight Connector 141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0" name="Group 14069"/>
            <p:cNvGrpSpPr/>
            <p:nvPr/>
          </p:nvGrpSpPr>
          <p:grpSpPr>
            <a:xfrm>
              <a:off x="4820289" y="349909"/>
              <a:ext cx="64800" cy="64800"/>
              <a:chOff x="4180032" y="3419476"/>
              <a:chExt cx="64800" cy="64800"/>
            </a:xfrm>
          </p:grpSpPr>
          <p:cxnSp>
            <p:nvCxnSpPr>
              <p:cNvPr id="14107" name="Straight Connector 141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08" name="Straight Connector 141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1" name="Group 14070"/>
            <p:cNvGrpSpPr/>
            <p:nvPr/>
          </p:nvGrpSpPr>
          <p:grpSpPr>
            <a:xfrm>
              <a:off x="5497349" y="349909"/>
              <a:ext cx="64800" cy="64800"/>
              <a:chOff x="4180032" y="3419476"/>
              <a:chExt cx="64800" cy="64800"/>
            </a:xfrm>
          </p:grpSpPr>
          <p:cxnSp>
            <p:nvCxnSpPr>
              <p:cNvPr id="14105" name="Straight Connector 141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06" name="Straight Connector 141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2" name="Group 14071"/>
            <p:cNvGrpSpPr/>
            <p:nvPr/>
          </p:nvGrpSpPr>
          <p:grpSpPr>
            <a:xfrm>
              <a:off x="5903585" y="349909"/>
              <a:ext cx="64800" cy="64800"/>
              <a:chOff x="4180032" y="3419476"/>
              <a:chExt cx="64800" cy="64800"/>
            </a:xfrm>
          </p:grpSpPr>
          <p:cxnSp>
            <p:nvCxnSpPr>
              <p:cNvPr id="14103" name="Straight Connector 141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04" name="Straight Connector 141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3" name="Group 14072"/>
            <p:cNvGrpSpPr/>
            <p:nvPr/>
          </p:nvGrpSpPr>
          <p:grpSpPr>
            <a:xfrm>
              <a:off x="6580645" y="349909"/>
              <a:ext cx="64800" cy="64800"/>
              <a:chOff x="4180032" y="3419476"/>
              <a:chExt cx="64800" cy="64800"/>
            </a:xfrm>
          </p:grpSpPr>
          <p:cxnSp>
            <p:nvCxnSpPr>
              <p:cNvPr id="14101" name="Straight Connector 141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02" name="Straight Connector 141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4" name="Group 14073"/>
            <p:cNvGrpSpPr/>
            <p:nvPr/>
          </p:nvGrpSpPr>
          <p:grpSpPr>
            <a:xfrm>
              <a:off x="7257705" y="349909"/>
              <a:ext cx="64800" cy="64800"/>
              <a:chOff x="4180032" y="3419476"/>
              <a:chExt cx="64800" cy="64800"/>
            </a:xfrm>
          </p:grpSpPr>
          <p:cxnSp>
            <p:nvCxnSpPr>
              <p:cNvPr id="14099" name="Straight Connector 140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100" name="Straight Connector 140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5" name="Group 14074"/>
            <p:cNvGrpSpPr/>
            <p:nvPr/>
          </p:nvGrpSpPr>
          <p:grpSpPr>
            <a:xfrm>
              <a:off x="7934765" y="349909"/>
              <a:ext cx="64800" cy="64800"/>
              <a:chOff x="4180032" y="3419476"/>
              <a:chExt cx="64800" cy="64800"/>
            </a:xfrm>
          </p:grpSpPr>
          <p:cxnSp>
            <p:nvCxnSpPr>
              <p:cNvPr id="14097" name="Straight Connector 140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98" name="Straight Connector 140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6" name="Group 14075"/>
            <p:cNvGrpSpPr/>
            <p:nvPr/>
          </p:nvGrpSpPr>
          <p:grpSpPr>
            <a:xfrm>
              <a:off x="8611825" y="349909"/>
              <a:ext cx="64800" cy="64800"/>
              <a:chOff x="4180032" y="3419476"/>
              <a:chExt cx="64800" cy="64800"/>
            </a:xfrm>
          </p:grpSpPr>
          <p:cxnSp>
            <p:nvCxnSpPr>
              <p:cNvPr id="14095" name="Straight Connector 140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96" name="Straight Connector 140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7" name="Group 14076"/>
            <p:cNvGrpSpPr/>
            <p:nvPr/>
          </p:nvGrpSpPr>
          <p:grpSpPr>
            <a:xfrm>
              <a:off x="1028753" y="349909"/>
              <a:ext cx="64800" cy="64800"/>
              <a:chOff x="4180032" y="3419476"/>
              <a:chExt cx="64800" cy="64800"/>
            </a:xfrm>
          </p:grpSpPr>
          <p:cxnSp>
            <p:nvCxnSpPr>
              <p:cNvPr id="14093" name="Straight Connector 140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94" name="Straight Connector 140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8" name="Group 14077"/>
            <p:cNvGrpSpPr/>
            <p:nvPr/>
          </p:nvGrpSpPr>
          <p:grpSpPr>
            <a:xfrm>
              <a:off x="1841225" y="349909"/>
              <a:ext cx="64800" cy="64800"/>
              <a:chOff x="4180032" y="3419476"/>
              <a:chExt cx="64800" cy="64800"/>
            </a:xfrm>
          </p:grpSpPr>
          <p:cxnSp>
            <p:nvCxnSpPr>
              <p:cNvPr id="14091" name="Straight Connector 140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92" name="Straight Connector 140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79" name="Group 14078"/>
            <p:cNvGrpSpPr/>
            <p:nvPr/>
          </p:nvGrpSpPr>
          <p:grpSpPr>
            <a:xfrm>
              <a:off x="2789109" y="349909"/>
              <a:ext cx="64800" cy="64800"/>
              <a:chOff x="4180032" y="3419476"/>
              <a:chExt cx="64800" cy="64800"/>
            </a:xfrm>
          </p:grpSpPr>
          <p:cxnSp>
            <p:nvCxnSpPr>
              <p:cNvPr id="14089" name="Straight Connector 140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90" name="Straight Connector 140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80" name="Group 14079"/>
            <p:cNvGrpSpPr/>
            <p:nvPr/>
          </p:nvGrpSpPr>
          <p:grpSpPr>
            <a:xfrm>
              <a:off x="1976637" y="349909"/>
              <a:ext cx="64800" cy="64800"/>
              <a:chOff x="4180032" y="3419476"/>
              <a:chExt cx="64800" cy="64800"/>
            </a:xfrm>
          </p:grpSpPr>
          <p:cxnSp>
            <p:nvCxnSpPr>
              <p:cNvPr id="14087" name="Straight Connector 140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88" name="Straight Connector 140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81" name="Group 14080"/>
            <p:cNvGrpSpPr/>
            <p:nvPr/>
          </p:nvGrpSpPr>
          <p:grpSpPr>
            <a:xfrm>
              <a:off x="2924521" y="349909"/>
              <a:ext cx="64800" cy="64800"/>
              <a:chOff x="4180032" y="3419476"/>
              <a:chExt cx="64800" cy="64800"/>
            </a:xfrm>
          </p:grpSpPr>
          <p:cxnSp>
            <p:nvCxnSpPr>
              <p:cNvPr id="14085" name="Straight Connector 140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86" name="Straight Connector 140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082" name="Group 14081"/>
            <p:cNvGrpSpPr/>
            <p:nvPr/>
          </p:nvGrpSpPr>
          <p:grpSpPr>
            <a:xfrm>
              <a:off x="3059933" y="349909"/>
              <a:ext cx="64800" cy="64800"/>
              <a:chOff x="4180032" y="3419476"/>
              <a:chExt cx="64800" cy="64800"/>
            </a:xfrm>
          </p:grpSpPr>
          <p:cxnSp>
            <p:nvCxnSpPr>
              <p:cNvPr id="14083" name="Straight Connector 140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084" name="Straight Connector 140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4209" name="Group 14208"/>
          <p:cNvGrpSpPr/>
          <p:nvPr/>
        </p:nvGrpSpPr>
        <p:grpSpPr>
          <a:xfrm>
            <a:off x="468924" y="2879873"/>
            <a:ext cx="11280435" cy="64800"/>
            <a:chOff x="351693" y="349909"/>
            <a:chExt cx="8460326" cy="64800"/>
          </a:xfrm>
        </p:grpSpPr>
        <p:grpSp>
          <p:nvGrpSpPr>
            <p:cNvPr id="14210" name="Group 14209"/>
            <p:cNvGrpSpPr/>
            <p:nvPr/>
          </p:nvGrpSpPr>
          <p:grpSpPr>
            <a:xfrm>
              <a:off x="351693" y="349909"/>
              <a:ext cx="64800" cy="64800"/>
              <a:chOff x="4180032" y="3419476"/>
              <a:chExt cx="64800" cy="64800"/>
            </a:xfrm>
          </p:grpSpPr>
          <p:cxnSp>
            <p:nvCxnSpPr>
              <p:cNvPr id="14397" name="Straight Connector 143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98" name="Straight Connector 143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1" name="Group 14210"/>
            <p:cNvGrpSpPr/>
            <p:nvPr/>
          </p:nvGrpSpPr>
          <p:grpSpPr>
            <a:xfrm>
              <a:off x="487105" y="349909"/>
              <a:ext cx="64800" cy="64800"/>
              <a:chOff x="4180032" y="3419476"/>
              <a:chExt cx="64800" cy="64800"/>
            </a:xfrm>
          </p:grpSpPr>
          <p:cxnSp>
            <p:nvCxnSpPr>
              <p:cNvPr id="14395" name="Straight Connector 143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96" name="Straight Connector 143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2" name="Group 14211"/>
            <p:cNvGrpSpPr/>
            <p:nvPr/>
          </p:nvGrpSpPr>
          <p:grpSpPr>
            <a:xfrm>
              <a:off x="622517" y="349909"/>
              <a:ext cx="64800" cy="64800"/>
              <a:chOff x="4180032" y="3419476"/>
              <a:chExt cx="64800" cy="64800"/>
            </a:xfrm>
          </p:grpSpPr>
          <p:cxnSp>
            <p:nvCxnSpPr>
              <p:cNvPr id="14393" name="Straight Connector 143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94" name="Straight Connector 143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3" name="Group 14212"/>
            <p:cNvGrpSpPr/>
            <p:nvPr/>
          </p:nvGrpSpPr>
          <p:grpSpPr>
            <a:xfrm>
              <a:off x="1164165" y="349909"/>
              <a:ext cx="64800" cy="64800"/>
              <a:chOff x="4180032" y="3419476"/>
              <a:chExt cx="64800" cy="64800"/>
            </a:xfrm>
          </p:grpSpPr>
          <p:cxnSp>
            <p:nvCxnSpPr>
              <p:cNvPr id="14391" name="Straight Connector 143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92" name="Straight Connector 143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4" name="Group 14213"/>
            <p:cNvGrpSpPr/>
            <p:nvPr/>
          </p:nvGrpSpPr>
          <p:grpSpPr>
            <a:xfrm>
              <a:off x="2112049" y="349909"/>
              <a:ext cx="64800" cy="64800"/>
              <a:chOff x="4180032" y="3419476"/>
              <a:chExt cx="64800" cy="64800"/>
            </a:xfrm>
          </p:grpSpPr>
          <p:cxnSp>
            <p:nvCxnSpPr>
              <p:cNvPr id="14389" name="Straight Connector 143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90" name="Straight Connector 143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5" name="Group 14214"/>
            <p:cNvGrpSpPr/>
            <p:nvPr/>
          </p:nvGrpSpPr>
          <p:grpSpPr>
            <a:xfrm>
              <a:off x="3195345" y="349909"/>
              <a:ext cx="64800" cy="64800"/>
              <a:chOff x="4180032" y="3419476"/>
              <a:chExt cx="64800" cy="64800"/>
            </a:xfrm>
          </p:grpSpPr>
          <p:cxnSp>
            <p:nvCxnSpPr>
              <p:cNvPr id="14387" name="Straight Connector 143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88" name="Straight Connector 143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6" name="Group 14215"/>
            <p:cNvGrpSpPr/>
            <p:nvPr/>
          </p:nvGrpSpPr>
          <p:grpSpPr>
            <a:xfrm>
              <a:off x="3872405" y="349909"/>
              <a:ext cx="64800" cy="64800"/>
              <a:chOff x="4180032" y="3419476"/>
              <a:chExt cx="64800" cy="64800"/>
            </a:xfrm>
          </p:grpSpPr>
          <p:cxnSp>
            <p:nvCxnSpPr>
              <p:cNvPr id="14385" name="Straight Connector 143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86" name="Straight Connector 143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7" name="Group 14216"/>
            <p:cNvGrpSpPr/>
            <p:nvPr/>
          </p:nvGrpSpPr>
          <p:grpSpPr>
            <a:xfrm>
              <a:off x="4955701" y="349909"/>
              <a:ext cx="64800" cy="64800"/>
              <a:chOff x="4180032" y="3419476"/>
              <a:chExt cx="64800" cy="64800"/>
            </a:xfrm>
          </p:grpSpPr>
          <p:cxnSp>
            <p:nvCxnSpPr>
              <p:cNvPr id="14383" name="Straight Connector 143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84" name="Straight Connector 143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8" name="Group 14217"/>
            <p:cNvGrpSpPr/>
            <p:nvPr/>
          </p:nvGrpSpPr>
          <p:grpSpPr>
            <a:xfrm>
              <a:off x="5632761" y="349909"/>
              <a:ext cx="64800" cy="64800"/>
              <a:chOff x="4180032" y="3419476"/>
              <a:chExt cx="64800" cy="64800"/>
            </a:xfrm>
          </p:grpSpPr>
          <p:cxnSp>
            <p:nvCxnSpPr>
              <p:cNvPr id="14381" name="Straight Connector 143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82" name="Straight Connector 143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19" name="Group 14218"/>
            <p:cNvGrpSpPr/>
            <p:nvPr/>
          </p:nvGrpSpPr>
          <p:grpSpPr>
            <a:xfrm>
              <a:off x="6038997" y="349909"/>
              <a:ext cx="64800" cy="64800"/>
              <a:chOff x="4180032" y="3419476"/>
              <a:chExt cx="64800" cy="64800"/>
            </a:xfrm>
          </p:grpSpPr>
          <p:cxnSp>
            <p:nvCxnSpPr>
              <p:cNvPr id="14379" name="Straight Connector 143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80" name="Straight Connector 143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0" name="Group 14219"/>
            <p:cNvGrpSpPr/>
            <p:nvPr/>
          </p:nvGrpSpPr>
          <p:grpSpPr>
            <a:xfrm>
              <a:off x="6716057" y="349909"/>
              <a:ext cx="64800" cy="64800"/>
              <a:chOff x="4180032" y="3419476"/>
              <a:chExt cx="64800" cy="64800"/>
            </a:xfrm>
          </p:grpSpPr>
          <p:cxnSp>
            <p:nvCxnSpPr>
              <p:cNvPr id="14377" name="Straight Connector 143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78" name="Straight Connector 143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1" name="Group 14220"/>
            <p:cNvGrpSpPr/>
            <p:nvPr/>
          </p:nvGrpSpPr>
          <p:grpSpPr>
            <a:xfrm>
              <a:off x="7393117" y="349909"/>
              <a:ext cx="64800" cy="64800"/>
              <a:chOff x="4180032" y="3419476"/>
              <a:chExt cx="64800" cy="64800"/>
            </a:xfrm>
          </p:grpSpPr>
          <p:cxnSp>
            <p:nvCxnSpPr>
              <p:cNvPr id="14375" name="Straight Connector 143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76" name="Straight Connector 143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2" name="Group 14221"/>
            <p:cNvGrpSpPr/>
            <p:nvPr/>
          </p:nvGrpSpPr>
          <p:grpSpPr>
            <a:xfrm>
              <a:off x="8070177" y="349909"/>
              <a:ext cx="64800" cy="64800"/>
              <a:chOff x="4180032" y="3419476"/>
              <a:chExt cx="64800" cy="64800"/>
            </a:xfrm>
          </p:grpSpPr>
          <p:cxnSp>
            <p:nvCxnSpPr>
              <p:cNvPr id="14373" name="Straight Connector 143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74" name="Straight Connector 143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3" name="Group 14222"/>
            <p:cNvGrpSpPr/>
            <p:nvPr/>
          </p:nvGrpSpPr>
          <p:grpSpPr>
            <a:xfrm>
              <a:off x="8747219" y="349909"/>
              <a:ext cx="64800" cy="64800"/>
              <a:chOff x="4180032" y="3419476"/>
              <a:chExt cx="64800" cy="64800"/>
            </a:xfrm>
          </p:grpSpPr>
          <p:cxnSp>
            <p:nvCxnSpPr>
              <p:cNvPr id="14371" name="Straight Connector 143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72" name="Straight Connector 143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4" name="Group 14223"/>
            <p:cNvGrpSpPr/>
            <p:nvPr/>
          </p:nvGrpSpPr>
          <p:grpSpPr>
            <a:xfrm>
              <a:off x="1299577" y="349909"/>
              <a:ext cx="64800" cy="64800"/>
              <a:chOff x="4180032" y="3419476"/>
              <a:chExt cx="64800" cy="64800"/>
            </a:xfrm>
          </p:grpSpPr>
          <p:cxnSp>
            <p:nvCxnSpPr>
              <p:cNvPr id="14369" name="Straight Connector 143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70" name="Straight Connector 143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5" name="Group 14224"/>
            <p:cNvGrpSpPr/>
            <p:nvPr/>
          </p:nvGrpSpPr>
          <p:grpSpPr>
            <a:xfrm>
              <a:off x="2247461" y="349909"/>
              <a:ext cx="64800" cy="64800"/>
              <a:chOff x="4180032" y="3419476"/>
              <a:chExt cx="64800" cy="64800"/>
            </a:xfrm>
          </p:grpSpPr>
          <p:cxnSp>
            <p:nvCxnSpPr>
              <p:cNvPr id="14367" name="Straight Connector 143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68" name="Straight Connector 143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6" name="Group 14225"/>
            <p:cNvGrpSpPr/>
            <p:nvPr/>
          </p:nvGrpSpPr>
          <p:grpSpPr>
            <a:xfrm>
              <a:off x="3330757" y="349909"/>
              <a:ext cx="64800" cy="64800"/>
              <a:chOff x="4180032" y="3419476"/>
              <a:chExt cx="64800" cy="64800"/>
            </a:xfrm>
          </p:grpSpPr>
          <p:cxnSp>
            <p:nvCxnSpPr>
              <p:cNvPr id="14365" name="Straight Connector 143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66" name="Straight Connector 143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7" name="Group 14226"/>
            <p:cNvGrpSpPr/>
            <p:nvPr/>
          </p:nvGrpSpPr>
          <p:grpSpPr>
            <a:xfrm>
              <a:off x="4007817" y="349909"/>
              <a:ext cx="64800" cy="64800"/>
              <a:chOff x="4180032" y="3419476"/>
              <a:chExt cx="64800" cy="64800"/>
            </a:xfrm>
          </p:grpSpPr>
          <p:cxnSp>
            <p:nvCxnSpPr>
              <p:cNvPr id="14363" name="Straight Connector 143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64" name="Straight Connector 143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8" name="Group 14227"/>
            <p:cNvGrpSpPr/>
            <p:nvPr/>
          </p:nvGrpSpPr>
          <p:grpSpPr>
            <a:xfrm>
              <a:off x="4414053" y="349909"/>
              <a:ext cx="64800" cy="64800"/>
              <a:chOff x="4180032" y="3419476"/>
              <a:chExt cx="64800" cy="64800"/>
            </a:xfrm>
          </p:grpSpPr>
          <p:cxnSp>
            <p:nvCxnSpPr>
              <p:cNvPr id="14361" name="Straight Connector 143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62" name="Straight Connector 143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29" name="Group 14228"/>
            <p:cNvGrpSpPr/>
            <p:nvPr/>
          </p:nvGrpSpPr>
          <p:grpSpPr>
            <a:xfrm>
              <a:off x="5091113" y="349909"/>
              <a:ext cx="64800" cy="64800"/>
              <a:chOff x="4180032" y="3419476"/>
              <a:chExt cx="64800" cy="64800"/>
            </a:xfrm>
          </p:grpSpPr>
          <p:cxnSp>
            <p:nvCxnSpPr>
              <p:cNvPr id="14359" name="Straight Connector 143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60" name="Straight Connector 143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0" name="Group 14229"/>
            <p:cNvGrpSpPr/>
            <p:nvPr/>
          </p:nvGrpSpPr>
          <p:grpSpPr>
            <a:xfrm>
              <a:off x="6174409" y="349909"/>
              <a:ext cx="64800" cy="64800"/>
              <a:chOff x="4180032" y="3419476"/>
              <a:chExt cx="64800" cy="64800"/>
            </a:xfrm>
          </p:grpSpPr>
          <p:cxnSp>
            <p:nvCxnSpPr>
              <p:cNvPr id="14357" name="Straight Connector 143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58" name="Straight Connector 143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1" name="Group 14230"/>
            <p:cNvGrpSpPr/>
            <p:nvPr/>
          </p:nvGrpSpPr>
          <p:grpSpPr>
            <a:xfrm>
              <a:off x="6851469" y="349909"/>
              <a:ext cx="64800" cy="64800"/>
              <a:chOff x="4180032" y="3419476"/>
              <a:chExt cx="64800" cy="64800"/>
            </a:xfrm>
          </p:grpSpPr>
          <p:cxnSp>
            <p:nvCxnSpPr>
              <p:cNvPr id="14355" name="Straight Connector 143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56" name="Straight Connector 143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2" name="Group 14231"/>
            <p:cNvGrpSpPr/>
            <p:nvPr/>
          </p:nvGrpSpPr>
          <p:grpSpPr>
            <a:xfrm>
              <a:off x="7528529" y="349909"/>
              <a:ext cx="64800" cy="64800"/>
              <a:chOff x="4180032" y="3419476"/>
              <a:chExt cx="64800" cy="64800"/>
            </a:xfrm>
          </p:grpSpPr>
          <p:cxnSp>
            <p:nvCxnSpPr>
              <p:cNvPr id="14353" name="Straight Connector 143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54" name="Straight Connector 143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3" name="Group 14232"/>
            <p:cNvGrpSpPr/>
            <p:nvPr/>
          </p:nvGrpSpPr>
          <p:grpSpPr>
            <a:xfrm>
              <a:off x="8205589" y="349909"/>
              <a:ext cx="64800" cy="64800"/>
              <a:chOff x="4180032" y="3419476"/>
              <a:chExt cx="64800" cy="64800"/>
            </a:xfrm>
          </p:grpSpPr>
          <p:cxnSp>
            <p:nvCxnSpPr>
              <p:cNvPr id="14351" name="Straight Connector 143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52" name="Straight Connector 143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4" name="Group 14233"/>
            <p:cNvGrpSpPr/>
            <p:nvPr/>
          </p:nvGrpSpPr>
          <p:grpSpPr>
            <a:xfrm>
              <a:off x="757929" y="349909"/>
              <a:ext cx="64800" cy="64800"/>
              <a:chOff x="4180032" y="3419476"/>
              <a:chExt cx="64800" cy="64800"/>
            </a:xfrm>
          </p:grpSpPr>
          <p:cxnSp>
            <p:nvCxnSpPr>
              <p:cNvPr id="14349" name="Straight Connector 143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50" name="Straight Connector 143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5" name="Group 14234"/>
            <p:cNvGrpSpPr/>
            <p:nvPr/>
          </p:nvGrpSpPr>
          <p:grpSpPr>
            <a:xfrm>
              <a:off x="1434989" y="349909"/>
              <a:ext cx="64800" cy="64800"/>
              <a:chOff x="4180032" y="3419476"/>
              <a:chExt cx="64800" cy="64800"/>
            </a:xfrm>
          </p:grpSpPr>
          <p:cxnSp>
            <p:nvCxnSpPr>
              <p:cNvPr id="14347" name="Straight Connector 143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48" name="Straight Connector 143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6" name="Group 14235"/>
            <p:cNvGrpSpPr/>
            <p:nvPr/>
          </p:nvGrpSpPr>
          <p:grpSpPr>
            <a:xfrm>
              <a:off x="2382873" y="349909"/>
              <a:ext cx="64800" cy="64800"/>
              <a:chOff x="4180032" y="3419476"/>
              <a:chExt cx="64800" cy="64800"/>
            </a:xfrm>
          </p:grpSpPr>
          <p:cxnSp>
            <p:nvCxnSpPr>
              <p:cNvPr id="14345" name="Straight Connector 143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46" name="Straight Connector 143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7" name="Group 14236"/>
            <p:cNvGrpSpPr/>
            <p:nvPr/>
          </p:nvGrpSpPr>
          <p:grpSpPr>
            <a:xfrm>
              <a:off x="3466169" y="349909"/>
              <a:ext cx="64800" cy="64800"/>
              <a:chOff x="4180032" y="3419476"/>
              <a:chExt cx="64800" cy="64800"/>
            </a:xfrm>
          </p:grpSpPr>
          <p:cxnSp>
            <p:nvCxnSpPr>
              <p:cNvPr id="14343" name="Straight Connector 143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44" name="Straight Connector 143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8" name="Group 14237"/>
            <p:cNvGrpSpPr/>
            <p:nvPr/>
          </p:nvGrpSpPr>
          <p:grpSpPr>
            <a:xfrm>
              <a:off x="4143229" y="349909"/>
              <a:ext cx="64800" cy="64800"/>
              <a:chOff x="4180032" y="3419476"/>
              <a:chExt cx="64800" cy="64800"/>
            </a:xfrm>
          </p:grpSpPr>
          <p:cxnSp>
            <p:nvCxnSpPr>
              <p:cNvPr id="14341" name="Straight Connector 143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42" name="Straight Connector 143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39" name="Group 14238"/>
            <p:cNvGrpSpPr/>
            <p:nvPr/>
          </p:nvGrpSpPr>
          <p:grpSpPr>
            <a:xfrm>
              <a:off x="4549465" y="349909"/>
              <a:ext cx="64800" cy="64800"/>
              <a:chOff x="4180032" y="3419476"/>
              <a:chExt cx="64800" cy="64800"/>
            </a:xfrm>
          </p:grpSpPr>
          <p:cxnSp>
            <p:nvCxnSpPr>
              <p:cNvPr id="14339" name="Straight Connector 143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40" name="Straight Connector 143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0" name="Group 14239"/>
            <p:cNvGrpSpPr/>
            <p:nvPr/>
          </p:nvGrpSpPr>
          <p:grpSpPr>
            <a:xfrm>
              <a:off x="5226525" y="349909"/>
              <a:ext cx="64800" cy="64800"/>
              <a:chOff x="4180032" y="3419476"/>
              <a:chExt cx="64800" cy="64800"/>
            </a:xfrm>
          </p:grpSpPr>
          <p:cxnSp>
            <p:nvCxnSpPr>
              <p:cNvPr id="14337" name="Straight Connector 143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38" name="Straight Connector 143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1" name="Group 14240"/>
            <p:cNvGrpSpPr/>
            <p:nvPr/>
          </p:nvGrpSpPr>
          <p:grpSpPr>
            <a:xfrm>
              <a:off x="6309821" y="349909"/>
              <a:ext cx="64800" cy="64800"/>
              <a:chOff x="4180032" y="3419476"/>
              <a:chExt cx="64800" cy="64800"/>
            </a:xfrm>
          </p:grpSpPr>
          <p:cxnSp>
            <p:nvCxnSpPr>
              <p:cNvPr id="14335" name="Straight Connector 143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36" name="Straight Connector 143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2" name="Group 14241"/>
            <p:cNvGrpSpPr/>
            <p:nvPr/>
          </p:nvGrpSpPr>
          <p:grpSpPr>
            <a:xfrm>
              <a:off x="6986881" y="349909"/>
              <a:ext cx="64800" cy="64800"/>
              <a:chOff x="4180032" y="3419476"/>
              <a:chExt cx="64800" cy="64800"/>
            </a:xfrm>
          </p:grpSpPr>
          <p:cxnSp>
            <p:nvCxnSpPr>
              <p:cNvPr id="14333" name="Straight Connector 143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34" name="Straight Connector 143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3" name="Group 14242"/>
            <p:cNvGrpSpPr/>
            <p:nvPr/>
          </p:nvGrpSpPr>
          <p:grpSpPr>
            <a:xfrm>
              <a:off x="7663941" y="349909"/>
              <a:ext cx="64800" cy="64800"/>
              <a:chOff x="4180032" y="3419476"/>
              <a:chExt cx="64800" cy="64800"/>
            </a:xfrm>
          </p:grpSpPr>
          <p:cxnSp>
            <p:nvCxnSpPr>
              <p:cNvPr id="14331" name="Straight Connector 143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32" name="Straight Connector 143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4" name="Group 14243"/>
            <p:cNvGrpSpPr/>
            <p:nvPr/>
          </p:nvGrpSpPr>
          <p:grpSpPr>
            <a:xfrm>
              <a:off x="8341001" y="349909"/>
              <a:ext cx="64800" cy="64800"/>
              <a:chOff x="4180032" y="3419476"/>
              <a:chExt cx="64800" cy="64800"/>
            </a:xfrm>
          </p:grpSpPr>
          <p:cxnSp>
            <p:nvCxnSpPr>
              <p:cNvPr id="14329" name="Straight Connector 143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30" name="Straight Connector 143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5" name="Group 14244"/>
            <p:cNvGrpSpPr/>
            <p:nvPr/>
          </p:nvGrpSpPr>
          <p:grpSpPr>
            <a:xfrm>
              <a:off x="893341" y="349909"/>
              <a:ext cx="64800" cy="64800"/>
              <a:chOff x="4180032" y="3419476"/>
              <a:chExt cx="64800" cy="64800"/>
            </a:xfrm>
          </p:grpSpPr>
          <p:cxnSp>
            <p:nvCxnSpPr>
              <p:cNvPr id="14327" name="Straight Connector 143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28" name="Straight Connector 143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6" name="Group 14245"/>
            <p:cNvGrpSpPr/>
            <p:nvPr/>
          </p:nvGrpSpPr>
          <p:grpSpPr>
            <a:xfrm>
              <a:off x="1570401" y="349909"/>
              <a:ext cx="64800" cy="64800"/>
              <a:chOff x="4180032" y="3419476"/>
              <a:chExt cx="64800" cy="64800"/>
            </a:xfrm>
          </p:grpSpPr>
          <p:cxnSp>
            <p:nvCxnSpPr>
              <p:cNvPr id="14325" name="Straight Connector 143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26" name="Straight Connector 143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7" name="Group 14246"/>
            <p:cNvGrpSpPr/>
            <p:nvPr/>
          </p:nvGrpSpPr>
          <p:grpSpPr>
            <a:xfrm>
              <a:off x="2518285" y="349909"/>
              <a:ext cx="64800" cy="64800"/>
              <a:chOff x="4180032" y="3419476"/>
              <a:chExt cx="64800" cy="64800"/>
            </a:xfrm>
          </p:grpSpPr>
          <p:cxnSp>
            <p:nvCxnSpPr>
              <p:cNvPr id="14323" name="Straight Connector 143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24" name="Straight Connector 143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8" name="Group 14247"/>
            <p:cNvGrpSpPr/>
            <p:nvPr/>
          </p:nvGrpSpPr>
          <p:grpSpPr>
            <a:xfrm>
              <a:off x="3601581" y="349909"/>
              <a:ext cx="64800" cy="64800"/>
              <a:chOff x="4180032" y="3419476"/>
              <a:chExt cx="64800" cy="64800"/>
            </a:xfrm>
          </p:grpSpPr>
          <p:cxnSp>
            <p:nvCxnSpPr>
              <p:cNvPr id="14321" name="Straight Connector 143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22" name="Straight Connector 143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49" name="Group 14248"/>
            <p:cNvGrpSpPr/>
            <p:nvPr/>
          </p:nvGrpSpPr>
          <p:grpSpPr>
            <a:xfrm>
              <a:off x="4684877" y="349909"/>
              <a:ext cx="64800" cy="64800"/>
              <a:chOff x="4180032" y="3419476"/>
              <a:chExt cx="64800" cy="64800"/>
            </a:xfrm>
          </p:grpSpPr>
          <p:cxnSp>
            <p:nvCxnSpPr>
              <p:cNvPr id="14319" name="Straight Connector 143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20" name="Straight Connector 143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0" name="Group 14249"/>
            <p:cNvGrpSpPr/>
            <p:nvPr/>
          </p:nvGrpSpPr>
          <p:grpSpPr>
            <a:xfrm>
              <a:off x="5361937" y="349909"/>
              <a:ext cx="64800" cy="64800"/>
              <a:chOff x="4180032" y="3419476"/>
              <a:chExt cx="64800" cy="64800"/>
            </a:xfrm>
          </p:grpSpPr>
          <p:cxnSp>
            <p:nvCxnSpPr>
              <p:cNvPr id="14317" name="Straight Connector 143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18" name="Straight Connector 143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1" name="Group 14250"/>
            <p:cNvGrpSpPr/>
            <p:nvPr/>
          </p:nvGrpSpPr>
          <p:grpSpPr>
            <a:xfrm>
              <a:off x="5768173" y="349909"/>
              <a:ext cx="64800" cy="64800"/>
              <a:chOff x="4180032" y="3419476"/>
              <a:chExt cx="64800" cy="64800"/>
            </a:xfrm>
          </p:grpSpPr>
          <p:cxnSp>
            <p:nvCxnSpPr>
              <p:cNvPr id="14315" name="Straight Connector 143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16" name="Straight Connector 143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2" name="Group 14251"/>
            <p:cNvGrpSpPr/>
            <p:nvPr/>
          </p:nvGrpSpPr>
          <p:grpSpPr>
            <a:xfrm>
              <a:off x="6445233" y="349909"/>
              <a:ext cx="64800" cy="64800"/>
              <a:chOff x="4180032" y="3419476"/>
              <a:chExt cx="64800" cy="64800"/>
            </a:xfrm>
          </p:grpSpPr>
          <p:cxnSp>
            <p:nvCxnSpPr>
              <p:cNvPr id="14313" name="Straight Connector 143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14" name="Straight Connector 143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3" name="Group 14252"/>
            <p:cNvGrpSpPr/>
            <p:nvPr/>
          </p:nvGrpSpPr>
          <p:grpSpPr>
            <a:xfrm>
              <a:off x="7122293" y="349909"/>
              <a:ext cx="64800" cy="64800"/>
              <a:chOff x="4180032" y="3419476"/>
              <a:chExt cx="64800" cy="64800"/>
            </a:xfrm>
          </p:grpSpPr>
          <p:cxnSp>
            <p:nvCxnSpPr>
              <p:cNvPr id="14311" name="Straight Connector 143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12" name="Straight Connector 143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4" name="Group 14253"/>
            <p:cNvGrpSpPr/>
            <p:nvPr/>
          </p:nvGrpSpPr>
          <p:grpSpPr>
            <a:xfrm>
              <a:off x="7799353" y="349909"/>
              <a:ext cx="64800" cy="64800"/>
              <a:chOff x="4180032" y="3419476"/>
              <a:chExt cx="64800" cy="64800"/>
            </a:xfrm>
          </p:grpSpPr>
          <p:cxnSp>
            <p:nvCxnSpPr>
              <p:cNvPr id="14309" name="Straight Connector 143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10" name="Straight Connector 143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5" name="Group 14254"/>
            <p:cNvGrpSpPr/>
            <p:nvPr/>
          </p:nvGrpSpPr>
          <p:grpSpPr>
            <a:xfrm>
              <a:off x="8476413" y="349909"/>
              <a:ext cx="64800" cy="64800"/>
              <a:chOff x="4180032" y="3419476"/>
              <a:chExt cx="64800" cy="64800"/>
            </a:xfrm>
          </p:grpSpPr>
          <p:cxnSp>
            <p:nvCxnSpPr>
              <p:cNvPr id="14307" name="Straight Connector 143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08" name="Straight Connector 143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6" name="Group 14255"/>
            <p:cNvGrpSpPr/>
            <p:nvPr/>
          </p:nvGrpSpPr>
          <p:grpSpPr>
            <a:xfrm>
              <a:off x="1705813" y="349909"/>
              <a:ext cx="64800" cy="64800"/>
              <a:chOff x="4180032" y="3419476"/>
              <a:chExt cx="64800" cy="64800"/>
            </a:xfrm>
          </p:grpSpPr>
          <p:cxnSp>
            <p:nvCxnSpPr>
              <p:cNvPr id="14305" name="Straight Connector 143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06" name="Straight Connector 143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7" name="Group 14256"/>
            <p:cNvGrpSpPr/>
            <p:nvPr/>
          </p:nvGrpSpPr>
          <p:grpSpPr>
            <a:xfrm>
              <a:off x="2653697" y="349909"/>
              <a:ext cx="64800" cy="64800"/>
              <a:chOff x="4180032" y="3419476"/>
              <a:chExt cx="64800" cy="64800"/>
            </a:xfrm>
          </p:grpSpPr>
          <p:cxnSp>
            <p:nvCxnSpPr>
              <p:cNvPr id="14303" name="Straight Connector 143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04" name="Straight Connector 143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8" name="Group 14257"/>
            <p:cNvGrpSpPr/>
            <p:nvPr/>
          </p:nvGrpSpPr>
          <p:grpSpPr>
            <a:xfrm>
              <a:off x="3736993" y="349909"/>
              <a:ext cx="64800" cy="64800"/>
              <a:chOff x="4180032" y="3419476"/>
              <a:chExt cx="64800" cy="64800"/>
            </a:xfrm>
          </p:grpSpPr>
          <p:cxnSp>
            <p:nvCxnSpPr>
              <p:cNvPr id="14301" name="Straight Connector 143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02" name="Straight Connector 143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59" name="Group 14258"/>
            <p:cNvGrpSpPr/>
            <p:nvPr/>
          </p:nvGrpSpPr>
          <p:grpSpPr>
            <a:xfrm>
              <a:off x="4278641" y="349909"/>
              <a:ext cx="64800" cy="64800"/>
              <a:chOff x="4180032" y="3419476"/>
              <a:chExt cx="64800" cy="64800"/>
            </a:xfrm>
          </p:grpSpPr>
          <p:cxnSp>
            <p:nvCxnSpPr>
              <p:cNvPr id="14299" name="Straight Connector 142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300" name="Straight Connector 142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0" name="Group 14259"/>
            <p:cNvGrpSpPr/>
            <p:nvPr/>
          </p:nvGrpSpPr>
          <p:grpSpPr>
            <a:xfrm>
              <a:off x="4820289" y="349909"/>
              <a:ext cx="64800" cy="64800"/>
              <a:chOff x="4180032" y="3419476"/>
              <a:chExt cx="64800" cy="64800"/>
            </a:xfrm>
          </p:grpSpPr>
          <p:cxnSp>
            <p:nvCxnSpPr>
              <p:cNvPr id="14297" name="Straight Connector 142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98" name="Straight Connector 142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1" name="Group 14260"/>
            <p:cNvGrpSpPr/>
            <p:nvPr/>
          </p:nvGrpSpPr>
          <p:grpSpPr>
            <a:xfrm>
              <a:off x="5497349" y="349909"/>
              <a:ext cx="64800" cy="64800"/>
              <a:chOff x="4180032" y="3419476"/>
              <a:chExt cx="64800" cy="64800"/>
            </a:xfrm>
          </p:grpSpPr>
          <p:cxnSp>
            <p:nvCxnSpPr>
              <p:cNvPr id="14295" name="Straight Connector 142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96" name="Straight Connector 142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2" name="Group 14261"/>
            <p:cNvGrpSpPr/>
            <p:nvPr/>
          </p:nvGrpSpPr>
          <p:grpSpPr>
            <a:xfrm>
              <a:off x="5903585" y="349909"/>
              <a:ext cx="64800" cy="64800"/>
              <a:chOff x="4180032" y="3419476"/>
              <a:chExt cx="64800" cy="64800"/>
            </a:xfrm>
          </p:grpSpPr>
          <p:cxnSp>
            <p:nvCxnSpPr>
              <p:cNvPr id="14293" name="Straight Connector 142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94" name="Straight Connector 142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3" name="Group 14262"/>
            <p:cNvGrpSpPr/>
            <p:nvPr/>
          </p:nvGrpSpPr>
          <p:grpSpPr>
            <a:xfrm>
              <a:off x="6580645" y="349909"/>
              <a:ext cx="64800" cy="64800"/>
              <a:chOff x="4180032" y="3419476"/>
              <a:chExt cx="64800" cy="64800"/>
            </a:xfrm>
          </p:grpSpPr>
          <p:cxnSp>
            <p:nvCxnSpPr>
              <p:cNvPr id="14291" name="Straight Connector 142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92" name="Straight Connector 142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4" name="Group 14263"/>
            <p:cNvGrpSpPr/>
            <p:nvPr/>
          </p:nvGrpSpPr>
          <p:grpSpPr>
            <a:xfrm>
              <a:off x="7257705" y="349909"/>
              <a:ext cx="64800" cy="64800"/>
              <a:chOff x="4180032" y="3419476"/>
              <a:chExt cx="64800" cy="64800"/>
            </a:xfrm>
          </p:grpSpPr>
          <p:cxnSp>
            <p:nvCxnSpPr>
              <p:cNvPr id="14289" name="Straight Connector 142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90" name="Straight Connector 142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5" name="Group 14264"/>
            <p:cNvGrpSpPr/>
            <p:nvPr/>
          </p:nvGrpSpPr>
          <p:grpSpPr>
            <a:xfrm>
              <a:off x="7934765" y="349909"/>
              <a:ext cx="64800" cy="64800"/>
              <a:chOff x="4180032" y="3419476"/>
              <a:chExt cx="64800" cy="64800"/>
            </a:xfrm>
          </p:grpSpPr>
          <p:cxnSp>
            <p:nvCxnSpPr>
              <p:cNvPr id="14287" name="Straight Connector 142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88" name="Straight Connector 142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6" name="Group 14265"/>
            <p:cNvGrpSpPr/>
            <p:nvPr/>
          </p:nvGrpSpPr>
          <p:grpSpPr>
            <a:xfrm>
              <a:off x="8611825" y="349909"/>
              <a:ext cx="64800" cy="64800"/>
              <a:chOff x="4180032" y="3419476"/>
              <a:chExt cx="64800" cy="64800"/>
            </a:xfrm>
          </p:grpSpPr>
          <p:cxnSp>
            <p:nvCxnSpPr>
              <p:cNvPr id="14285" name="Straight Connector 142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86" name="Straight Connector 142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7" name="Group 14266"/>
            <p:cNvGrpSpPr/>
            <p:nvPr/>
          </p:nvGrpSpPr>
          <p:grpSpPr>
            <a:xfrm>
              <a:off x="1028753" y="349909"/>
              <a:ext cx="64800" cy="64800"/>
              <a:chOff x="4180032" y="3419476"/>
              <a:chExt cx="64800" cy="64800"/>
            </a:xfrm>
          </p:grpSpPr>
          <p:cxnSp>
            <p:nvCxnSpPr>
              <p:cNvPr id="14283" name="Straight Connector 142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84" name="Straight Connector 142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8" name="Group 14267"/>
            <p:cNvGrpSpPr/>
            <p:nvPr/>
          </p:nvGrpSpPr>
          <p:grpSpPr>
            <a:xfrm>
              <a:off x="1841225" y="349909"/>
              <a:ext cx="64800" cy="64800"/>
              <a:chOff x="4180032" y="3419476"/>
              <a:chExt cx="64800" cy="64800"/>
            </a:xfrm>
          </p:grpSpPr>
          <p:cxnSp>
            <p:nvCxnSpPr>
              <p:cNvPr id="14281" name="Straight Connector 142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82" name="Straight Connector 142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69" name="Group 14268"/>
            <p:cNvGrpSpPr/>
            <p:nvPr/>
          </p:nvGrpSpPr>
          <p:grpSpPr>
            <a:xfrm>
              <a:off x="2789109" y="349909"/>
              <a:ext cx="64800" cy="64800"/>
              <a:chOff x="4180032" y="3419476"/>
              <a:chExt cx="64800" cy="64800"/>
            </a:xfrm>
          </p:grpSpPr>
          <p:cxnSp>
            <p:nvCxnSpPr>
              <p:cNvPr id="14279" name="Straight Connector 142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80" name="Straight Connector 142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70" name="Group 14269"/>
            <p:cNvGrpSpPr/>
            <p:nvPr/>
          </p:nvGrpSpPr>
          <p:grpSpPr>
            <a:xfrm>
              <a:off x="1976637" y="349909"/>
              <a:ext cx="64800" cy="64800"/>
              <a:chOff x="4180032" y="3419476"/>
              <a:chExt cx="64800" cy="64800"/>
            </a:xfrm>
          </p:grpSpPr>
          <p:cxnSp>
            <p:nvCxnSpPr>
              <p:cNvPr id="14277" name="Straight Connector 142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78" name="Straight Connector 142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71" name="Group 14270"/>
            <p:cNvGrpSpPr/>
            <p:nvPr/>
          </p:nvGrpSpPr>
          <p:grpSpPr>
            <a:xfrm>
              <a:off x="2924521" y="349909"/>
              <a:ext cx="64800" cy="64800"/>
              <a:chOff x="4180032" y="3419476"/>
              <a:chExt cx="64800" cy="64800"/>
            </a:xfrm>
          </p:grpSpPr>
          <p:cxnSp>
            <p:nvCxnSpPr>
              <p:cNvPr id="14275" name="Straight Connector 142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76" name="Straight Connector 142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272" name="Group 14271"/>
            <p:cNvGrpSpPr/>
            <p:nvPr/>
          </p:nvGrpSpPr>
          <p:grpSpPr>
            <a:xfrm>
              <a:off x="3059933" y="349909"/>
              <a:ext cx="64800" cy="64800"/>
              <a:chOff x="4180032" y="3419476"/>
              <a:chExt cx="64800" cy="64800"/>
            </a:xfrm>
          </p:grpSpPr>
          <p:cxnSp>
            <p:nvCxnSpPr>
              <p:cNvPr id="14273" name="Straight Connector 142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274" name="Straight Connector 142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4399" name="Group 14398"/>
          <p:cNvGrpSpPr/>
          <p:nvPr/>
        </p:nvGrpSpPr>
        <p:grpSpPr>
          <a:xfrm>
            <a:off x="468924" y="3023714"/>
            <a:ext cx="11280435" cy="64800"/>
            <a:chOff x="351693" y="349909"/>
            <a:chExt cx="8460326" cy="64800"/>
          </a:xfrm>
        </p:grpSpPr>
        <p:grpSp>
          <p:nvGrpSpPr>
            <p:cNvPr id="14400" name="Group 14399"/>
            <p:cNvGrpSpPr/>
            <p:nvPr/>
          </p:nvGrpSpPr>
          <p:grpSpPr>
            <a:xfrm>
              <a:off x="351693" y="349909"/>
              <a:ext cx="64800" cy="64800"/>
              <a:chOff x="4180032" y="3419476"/>
              <a:chExt cx="64800" cy="64800"/>
            </a:xfrm>
          </p:grpSpPr>
          <p:cxnSp>
            <p:nvCxnSpPr>
              <p:cNvPr id="14587" name="Straight Connector 145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88" name="Straight Connector 145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1" name="Group 14400"/>
            <p:cNvGrpSpPr/>
            <p:nvPr/>
          </p:nvGrpSpPr>
          <p:grpSpPr>
            <a:xfrm>
              <a:off x="487105" y="349909"/>
              <a:ext cx="64800" cy="64800"/>
              <a:chOff x="4180032" y="3419476"/>
              <a:chExt cx="64800" cy="64800"/>
            </a:xfrm>
          </p:grpSpPr>
          <p:cxnSp>
            <p:nvCxnSpPr>
              <p:cNvPr id="14585" name="Straight Connector 145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86" name="Straight Connector 145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2" name="Group 14401"/>
            <p:cNvGrpSpPr/>
            <p:nvPr/>
          </p:nvGrpSpPr>
          <p:grpSpPr>
            <a:xfrm>
              <a:off x="622517" y="349909"/>
              <a:ext cx="64800" cy="64800"/>
              <a:chOff x="4180032" y="3419476"/>
              <a:chExt cx="64800" cy="64800"/>
            </a:xfrm>
          </p:grpSpPr>
          <p:cxnSp>
            <p:nvCxnSpPr>
              <p:cNvPr id="14583" name="Straight Connector 145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84" name="Straight Connector 145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3" name="Group 14402"/>
            <p:cNvGrpSpPr/>
            <p:nvPr/>
          </p:nvGrpSpPr>
          <p:grpSpPr>
            <a:xfrm>
              <a:off x="1164165" y="349909"/>
              <a:ext cx="64800" cy="64800"/>
              <a:chOff x="4180032" y="3419476"/>
              <a:chExt cx="64800" cy="64800"/>
            </a:xfrm>
          </p:grpSpPr>
          <p:cxnSp>
            <p:nvCxnSpPr>
              <p:cNvPr id="14581" name="Straight Connector 145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82" name="Straight Connector 145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4" name="Group 14403"/>
            <p:cNvGrpSpPr/>
            <p:nvPr/>
          </p:nvGrpSpPr>
          <p:grpSpPr>
            <a:xfrm>
              <a:off x="2112049" y="349909"/>
              <a:ext cx="64800" cy="64800"/>
              <a:chOff x="4180032" y="3419476"/>
              <a:chExt cx="64800" cy="64800"/>
            </a:xfrm>
          </p:grpSpPr>
          <p:cxnSp>
            <p:nvCxnSpPr>
              <p:cNvPr id="14579" name="Straight Connector 145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80" name="Straight Connector 145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5" name="Group 14404"/>
            <p:cNvGrpSpPr/>
            <p:nvPr/>
          </p:nvGrpSpPr>
          <p:grpSpPr>
            <a:xfrm>
              <a:off x="3195345" y="349909"/>
              <a:ext cx="64800" cy="64800"/>
              <a:chOff x="4180032" y="3419476"/>
              <a:chExt cx="64800" cy="64800"/>
            </a:xfrm>
          </p:grpSpPr>
          <p:cxnSp>
            <p:nvCxnSpPr>
              <p:cNvPr id="14577" name="Straight Connector 145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78" name="Straight Connector 145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6" name="Group 14405"/>
            <p:cNvGrpSpPr/>
            <p:nvPr/>
          </p:nvGrpSpPr>
          <p:grpSpPr>
            <a:xfrm>
              <a:off x="3872405" y="349909"/>
              <a:ext cx="64800" cy="64800"/>
              <a:chOff x="4180032" y="3419476"/>
              <a:chExt cx="64800" cy="64800"/>
            </a:xfrm>
          </p:grpSpPr>
          <p:cxnSp>
            <p:nvCxnSpPr>
              <p:cNvPr id="14575" name="Straight Connector 145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76" name="Straight Connector 145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7" name="Group 14406"/>
            <p:cNvGrpSpPr/>
            <p:nvPr/>
          </p:nvGrpSpPr>
          <p:grpSpPr>
            <a:xfrm>
              <a:off x="4955701" y="349909"/>
              <a:ext cx="64800" cy="64800"/>
              <a:chOff x="4180032" y="3419476"/>
              <a:chExt cx="64800" cy="64800"/>
            </a:xfrm>
          </p:grpSpPr>
          <p:cxnSp>
            <p:nvCxnSpPr>
              <p:cNvPr id="14573" name="Straight Connector 145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74" name="Straight Connector 145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8" name="Group 14407"/>
            <p:cNvGrpSpPr/>
            <p:nvPr/>
          </p:nvGrpSpPr>
          <p:grpSpPr>
            <a:xfrm>
              <a:off x="5632761" y="349909"/>
              <a:ext cx="64800" cy="64800"/>
              <a:chOff x="4180032" y="3419476"/>
              <a:chExt cx="64800" cy="64800"/>
            </a:xfrm>
          </p:grpSpPr>
          <p:cxnSp>
            <p:nvCxnSpPr>
              <p:cNvPr id="14571" name="Straight Connector 145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72" name="Straight Connector 145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09" name="Group 14408"/>
            <p:cNvGrpSpPr/>
            <p:nvPr/>
          </p:nvGrpSpPr>
          <p:grpSpPr>
            <a:xfrm>
              <a:off x="6038997" y="349909"/>
              <a:ext cx="64800" cy="64800"/>
              <a:chOff x="4180032" y="3419476"/>
              <a:chExt cx="64800" cy="64800"/>
            </a:xfrm>
          </p:grpSpPr>
          <p:cxnSp>
            <p:nvCxnSpPr>
              <p:cNvPr id="14569" name="Straight Connector 145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70" name="Straight Connector 145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0" name="Group 14409"/>
            <p:cNvGrpSpPr/>
            <p:nvPr/>
          </p:nvGrpSpPr>
          <p:grpSpPr>
            <a:xfrm>
              <a:off x="6716057" y="349909"/>
              <a:ext cx="64800" cy="64800"/>
              <a:chOff x="4180032" y="3419476"/>
              <a:chExt cx="64800" cy="64800"/>
            </a:xfrm>
          </p:grpSpPr>
          <p:cxnSp>
            <p:nvCxnSpPr>
              <p:cNvPr id="14567" name="Straight Connector 145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68" name="Straight Connector 145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1" name="Group 14410"/>
            <p:cNvGrpSpPr/>
            <p:nvPr/>
          </p:nvGrpSpPr>
          <p:grpSpPr>
            <a:xfrm>
              <a:off x="7393117" y="349909"/>
              <a:ext cx="64800" cy="64800"/>
              <a:chOff x="4180032" y="3419476"/>
              <a:chExt cx="64800" cy="64800"/>
            </a:xfrm>
          </p:grpSpPr>
          <p:cxnSp>
            <p:nvCxnSpPr>
              <p:cNvPr id="14565" name="Straight Connector 145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66" name="Straight Connector 145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2" name="Group 14411"/>
            <p:cNvGrpSpPr/>
            <p:nvPr/>
          </p:nvGrpSpPr>
          <p:grpSpPr>
            <a:xfrm>
              <a:off x="8070177" y="349909"/>
              <a:ext cx="64800" cy="64800"/>
              <a:chOff x="4180032" y="3419476"/>
              <a:chExt cx="64800" cy="64800"/>
            </a:xfrm>
          </p:grpSpPr>
          <p:cxnSp>
            <p:nvCxnSpPr>
              <p:cNvPr id="14563" name="Straight Connector 145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64" name="Straight Connector 145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3" name="Group 14412"/>
            <p:cNvGrpSpPr/>
            <p:nvPr/>
          </p:nvGrpSpPr>
          <p:grpSpPr>
            <a:xfrm>
              <a:off x="8747219" y="349909"/>
              <a:ext cx="64800" cy="64800"/>
              <a:chOff x="4180032" y="3419476"/>
              <a:chExt cx="64800" cy="64800"/>
            </a:xfrm>
          </p:grpSpPr>
          <p:cxnSp>
            <p:nvCxnSpPr>
              <p:cNvPr id="14561" name="Straight Connector 145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62" name="Straight Connector 145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4" name="Group 14413"/>
            <p:cNvGrpSpPr/>
            <p:nvPr/>
          </p:nvGrpSpPr>
          <p:grpSpPr>
            <a:xfrm>
              <a:off x="1299577" y="349909"/>
              <a:ext cx="64800" cy="64800"/>
              <a:chOff x="4180032" y="3419476"/>
              <a:chExt cx="64800" cy="64800"/>
            </a:xfrm>
          </p:grpSpPr>
          <p:cxnSp>
            <p:nvCxnSpPr>
              <p:cNvPr id="14559" name="Straight Connector 145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60" name="Straight Connector 145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5" name="Group 14414"/>
            <p:cNvGrpSpPr/>
            <p:nvPr/>
          </p:nvGrpSpPr>
          <p:grpSpPr>
            <a:xfrm>
              <a:off x="2247461" y="349909"/>
              <a:ext cx="64800" cy="64800"/>
              <a:chOff x="4180032" y="3419476"/>
              <a:chExt cx="64800" cy="64800"/>
            </a:xfrm>
          </p:grpSpPr>
          <p:cxnSp>
            <p:nvCxnSpPr>
              <p:cNvPr id="14557" name="Straight Connector 145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58" name="Straight Connector 145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6" name="Group 14415"/>
            <p:cNvGrpSpPr/>
            <p:nvPr/>
          </p:nvGrpSpPr>
          <p:grpSpPr>
            <a:xfrm>
              <a:off x="3330757" y="349909"/>
              <a:ext cx="64800" cy="64800"/>
              <a:chOff x="4180032" y="3419476"/>
              <a:chExt cx="64800" cy="64800"/>
            </a:xfrm>
          </p:grpSpPr>
          <p:cxnSp>
            <p:nvCxnSpPr>
              <p:cNvPr id="14555" name="Straight Connector 145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56" name="Straight Connector 145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7" name="Group 14416"/>
            <p:cNvGrpSpPr/>
            <p:nvPr/>
          </p:nvGrpSpPr>
          <p:grpSpPr>
            <a:xfrm>
              <a:off x="4007817" y="349909"/>
              <a:ext cx="64800" cy="64800"/>
              <a:chOff x="4180032" y="3419476"/>
              <a:chExt cx="64800" cy="64800"/>
            </a:xfrm>
          </p:grpSpPr>
          <p:cxnSp>
            <p:nvCxnSpPr>
              <p:cNvPr id="14553" name="Straight Connector 145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54" name="Straight Connector 145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8" name="Group 14417"/>
            <p:cNvGrpSpPr/>
            <p:nvPr/>
          </p:nvGrpSpPr>
          <p:grpSpPr>
            <a:xfrm>
              <a:off x="4414053" y="349909"/>
              <a:ext cx="64800" cy="64800"/>
              <a:chOff x="4180032" y="3419476"/>
              <a:chExt cx="64800" cy="64800"/>
            </a:xfrm>
          </p:grpSpPr>
          <p:cxnSp>
            <p:nvCxnSpPr>
              <p:cNvPr id="14551" name="Straight Connector 145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52" name="Straight Connector 145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19" name="Group 14418"/>
            <p:cNvGrpSpPr/>
            <p:nvPr/>
          </p:nvGrpSpPr>
          <p:grpSpPr>
            <a:xfrm>
              <a:off x="5091113" y="349909"/>
              <a:ext cx="64800" cy="64800"/>
              <a:chOff x="4180032" y="3419476"/>
              <a:chExt cx="64800" cy="64800"/>
            </a:xfrm>
          </p:grpSpPr>
          <p:cxnSp>
            <p:nvCxnSpPr>
              <p:cNvPr id="14549" name="Straight Connector 145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50" name="Straight Connector 145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0" name="Group 14419"/>
            <p:cNvGrpSpPr/>
            <p:nvPr/>
          </p:nvGrpSpPr>
          <p:grpSpPr>
            <a:xfrm>
              <a:off x="6174409" y="349909"/>
              <a:ext cx="64800" cy="64800"/>
              <a:chOff x="4180032" y="3419476"/>
              <a:chExt cx="64800" cy="64800"/>
            </a:xfrm>
          </p:grpSpPr>
          <p:cxnSp>
            <p:nvCxnSpPr>
              <p:cNvPr id="14547" name="Straight Connector 145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48" name="Straight Connector 145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1" name="Group 14420"/>
            <p:cNvGrpSpPr/>
            <p:nvPr/>
          </p:nvGrpSpPr>
          <p:grpSpPr>
            <a:xfrm>
              <a:off x="6851469" y="349909"/>
              <a:ext cx="64800" cy="64800"/>
              <a:chOff x="4180032" y="3419476"/>
              <a:chExt cx="64800" cy="64800"/>
            </a:xfrm>
          </p:grpSpPr>
          <p:cxnSp>
            <p:nvCxnSpPr>
              <p:cNvPr id="14545" name="Straight Connector 145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46" name="Straight Connector 145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2" name="Group 14421"/>
            <p:cNvGrpSpPr/>
            <p:nvPr/>
          </p:nvGrpSpPr>
          <p:grpSpPr>
            <a:xfrm>
              <a:off x="7528529" y="349909"/>
              <a:ext cx="64800" cy="64800"/>
              <a:chOff x="4180032" y="3419476"/>
              <a:chExt cx="64800" cy="64800"/>
            </a:xfrm>
          </p:grpSpPr>
          <p:cxnSp>
            <p:nvCxnSpPr>
              <p:cNvPr id="14543" name="Straight Connector 145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44" name="Straight Connector 145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3" name="Group 14422"/>
            <p:cNvGrpSpPr/>
            <p:nvPr/>
          </p:nvGrpSpPr>
          <p:grpSpPr>
            <a:xfrm>
              <a:off x="8205589" y="349909"/>
              <a:ext cx="64800" cy="64800"/>
              <a:chOff x="4180032" y="3419476"/>
              <a:chExt cx="64800" cy="64800"/>
            </a:xfrm>
          </p:grpSpPr>
          <p:cxnSp>
            <p:nvCxnSpPr>
              <p:cNvPr id="14541" name="Straight Connector 145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42" name="Straight Connector 145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4" name="Group 14423"/>
            <p:cNvGrpSpPr/>
            <p:nvPr/>
          </p:nvGrpSpPr>
          <p:grpSpPr>
            <a:xfrm>
              <a:off x="757929" y="349909"/>
              <a:ext cx="64800" cy="64800"/>
              <a:chOff x="4180032" y="3419476"/>
              <a:chExt cx="64800" cy="64800"/>
            </a:xfrm>
          </p:grpSpPr>
          <p:cxnSp>
            <p:nvCxnSpPr>
              <p:cNvPr id="14539" name="Straight Connector 145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40" name="Straight Connector 145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5" name="Group 14424"/>
            <p:cNvGrpSpPr/>
            <p:nvPr/>
          </p:nvGrpSpPr>
          <p:grpSpPr>
            <a:xfrm>
              <a:off x="1434989" y="349909"/>
              <a:ext cx="64800" cy="64800"/>
              <a:chOff x="4180032" y="3419476"/>
              <a:chExt cx="64800" cy="64800"/>
            </a:xfrm>
          </p:grpSpPr>
          <p:cxnSp>
            <p:nvCxnSpPr>
              <p:cNvPr id="14537" name="Straight Connector 145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38" name="Straight Connector 145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6" name="Group 14425"/>
            <p:cNvGrpSpPr/>
            <p:nvPr/>
          </p:nvGrpSpPr>
          <p:grpSpPr>
            <a:xfrm>
              <a:off x="2382873" y="349909"/>
              <a:ext cx="64800" cy="64800"/>
              <a:chOff x="4180032" y="3419476"/>
              <a:chExt cx="64800" cy="64800"/>
            </a:xfrm>
          </p:grpSpPr>
          <p:cxnSp>
            <p:nvCxnSpPr>
              <p:cNvPr id="14535" name="Straight Connector 145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36" name="Straight Connector 145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7" name="Group 14426"/>
            <p:cNvGrpSpPr/>
            <p:nvPr/>
          </p:nvGrpSpPr>
          <p:grpSpPr>
            <a:xfrm>
              <a:off x="3466169" y="349909"/>
              <a:ext cx="64800" cy="64800"/>
              <a:chOff x="4180032" y="3419476"/>
              <a:chExt cx="64800" cy="64800"/>
            </a:xfrm>
          </p:grpSpPr>
          <p:cxnSp>
            <p:nvCxnSpPr>
              <p:cNvPr id="14533" name="Straight Connector 145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34" name="Straight Connector 145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8" name="Group 14427"/>
            <p:cNvGrpSpPr/>
            <p:nvPr/>
          </p:nvGrpSpPr>
          <p:grpSpPr>
            <a:xfrm>
              <a:off x="4143229" y="349909"/>
              <a:ext cx="64800" cy="64800"/>
              <a:chOff x="4180032" y="3419476"/>
              <a:chExt cx="64800" cy="64800"/>
            </a:xfrm>
          </p:grpSpPr>
          <p:cxnSp>
            <p:nvCxnSpPr>
              <p:cNvPr id="14531" name="Straight Connector 145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32" name="Straight Connector 145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29" name="Group 14428"/>
            <p:cNvGrpSpPr/>
            <p:nvPr/>
          </p:nvGrpSpPr>
          <p:grpSpPr>
            <a:xfrm>
              <a:off x="4549465" y="349909"/>
              <a:ext cx="64800" cy="64800"/>
              <a:chOff x="4180032" y="3419476"/>
              <a:chExt cx="64800" cy="64800"/>
            </a:xfrm>
          </p:grpSpPr>
          <p:cxnSp>
            <p:nvCxnSpPr>
              <p:cNvPr id="14529" name="Straight Connector 145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30" name="Straight Connector 145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0" name="Group 14429"/>
            <p:cNvGrpSpPr/>
            <p:nvPr/>
          </p:nvGrpSpPr>
          <p:grpSpPr>
            <a:xfrm>
              <a:off x="5226525" y="349909"/>
              <a:ext cx="64800" cy="64800"/>
              <a:chOff x="4180032" y="3419476"/>
              <a:chExt cx="64800" cy="64800"/>
            </a:xfrm>
          </p:grpSpPr>
          <p:cxnSp>
            <p:nvCxnSpPr>
              <p:cNvPr id="14527" name="Straight Connector 145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28" name="Straight Connector 145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1" name="Group 14430"/>
            <p:cNvGrpSpPr/>
            <p:nvPr/>
          </p:nvGrpSpPr>
          <p:grpSpPr>
            <a:xfrm>
              <a:off x="6309821" y="349909"/>
              <a:ext cx="64800" cy="64800"/>
              <a:chOff x="4180032" y="3419476"/>
              <a:chExt cx="64800" cy="64800"/>
            </a:xfrm>
          </p:grpSpPr>
          <p:cxnSp>
            <p:nvCxnSpPr>
              <p:cNvPr id="14525" name="Straight Connector 145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26" name="Straight Connector 145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2" name="Group 14431"/>
            <p:cNvGrpSpPr/>
            <p:nvPr/>
          </p:nvGrpSpPr>
          <p:grpSpPr>
            <a:xfrm>
              <a:off x="6986881" y="349909"/>
              <a:ext cx="64800" cy="64800"/>
              <a:chOff x="4180032" y="3419476"/>
              <a:chExt cx="64800" cy="64800"/>
            </a:xfrm>
          </p:grpSpPr>
          <p:cxnSp>
            <p:nvCxnSpPr>
              <p:cNvPr id="14523" name="Straight Connector 145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24" name="Straight Connector 145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3" name="Group 14432"/>
            <p:cNvGrpSpPr/>
            <p:nvPr/>
          </p:nvGrpSpPr>
          <p:grpSpPr>
            <a:xfrm>
              <a:off x="7663941" y="349909"/>
              <a:ext cx="64800" cy="64800"/>
              <a:chOff x="4180032" y="3419476"/>
              <a:chExt cx="64800" cy="64800"/>
            </a:xfrm>
          </p:grpSpPr>
          <p:cxnSp>
            <p:nvCxnSpPr>
              <p:cNvPr id="14521" name="Straight Connector 145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22" name="Straight Connector 145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4" name="Group 14433"/>
            <p:cNvGrpSpPr/>
            <p:nvPr/>
          </p:nvGrpSpPr>
          <p:grpSpPr>
            <a:xfrm>
              <a:off x="8341001" y="349909"/>
              <a:ext cx="64800" cy="64800"/>
              <a:chOff x="4180032" y="3419476"/>
              <a:chExt cx="64800" cy="64800"/>
            </a:xfrm>
          </p:grpSpPr>
          <p:cxnSp>
            <p:nvCxnSpPr>
              <p:cNvPr id="14519" name="Straight Connector 145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20" name="Straight Connector 145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5" name="Group 14434"/>
            <p:cNvGrpSpPr/>
            <p:nvPr/>
          </p:nvGrpSpPr>
          <p:grpSpPr>
            <a:xfrm>
              <a:off x="893341" y="349909"/>
              <a:ext cx="64800" cy="64800"/>
              <a:chOff x="4180032" y="3419476"/>
              <a:chExt cx="64800" cy="64800"/>
            </a:xfrm>
          </p:grpSpPr>
          <p:cxnSp>
            <p:nvCxnSpPr>
              <p:cNvPr id="14517" name="Straight Connector 145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18" name="Straight Connector 145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6" name="Group 14435"/>
            <p:cNvGrpSpPr/>
            <p:nvPr/>
          </p:nvGrpSpPr>
          <p:grpSpPr>
            <a:xfrm>
              <a:off x="1570401" y="349909"/>
              <a:ext cx="64800" cy="64800"/>
              <a:chOff x="4180032" y="3419476"/>
              <a:chExt cx="64800" cy="64800"/>
            </a:xfrm>
          </p:grpSpPr>
          <p:cxnSp>
            <p:nvCxnSpPr>
              <p:cNvPr id="14515" name="Straight Connector 145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16" name="Straight Connector 145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7" name="Group 14436"/>
            <p:cNvGrpSpPr/>
            <p:nvPr/>
          </p:nvGrpSpPr>
          <p:grpSpPr>
            <a:xfrm>
              <a:off x="2518285" y="349909"/>
              <a:ext cx="64800" cy="64800"/>
              <a:chOff x="4180032" y="3419476"/>
              <a:chExt cx="64800" cy="64800"/>
            </a:xfrm>
          </p:grpSpPr>
          <p:cxnSp>
            <p:nvCxnSpPr>
              <p:cNvPr id="14513" name="Straight Connector 145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14" name="Straight Connector 145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8" name="Group 14437"/>
            <p:cNvGrpSpPr/>
            <p:nvPr/>
          </p:nvGrpSpPr>
          <p:grpSpPr>
            <a:xfrm>
              <a:off x="3601581" y="349909"/>
              <a:ext cx="64800" cy="64800"/>
              <a:chOff x="4180032" y="3419476"/>
              <a:chExt cx="64800" cy="64800"/>
            </a:xfrm>
          </p:grpSpPr>
          <p:cxnSp>
            <p:nvCxnSpPr>
              <p:cNvPr id="14511" name="Straight Connector 145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12" name="Straight Connector 145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39" name="Group 14438"/>
            <p:cNvGrpSpPr/>
            <p:nvPr/>
          </p:nvGrpSpPr>
          <p:grpSpPr>
            <a:xfrm>
              <a:off x="4684877" y="349909"/>
              <a:ext cx="64800" cy="64800"/>
              <a:chOff x="4180032" y="3419476"/>
              <a:chExt cx="64800" cy="64800"/>
            </a:xfrm>
          </p:grpSpPr>
          <p:cxnSp>
            <p:nvCxnSpPr>
              <p:cNvPr id="14509" name="Straight Connector 145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10" name="Straight Connector 145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0" name="Group 14439"/>
            <p:cNvGrpSpPr/>
            <p:nvPr/>
          </p:nvGrpSpPr>
          <p:grpSpPr>
            <a:xfrm>
              <a:off x="5361937" y="349909"/>
              <a:ext cx="64800" cy="64800"/>
              <a:chOff x="4180032" y="3419476"/>
              <a:chExt cx="64800" cy="64800"/>
            </a:xfrm>
          </p:grpSpPr>
          <p:cxnSp>
            <p:nvCxnSpPr>
              <p:cNvPr id="14507" name="Straight Connector 145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08" name="Straight Connector 145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1" name="Group 14440"/>
            <p:cNvGrpSpPr/>
            <p:nvPr/>
          </p:nvGrpSpPr>
          <p:grpSpPr>
            <a:xfrm>
              <a:off x="5768173" y="349909"/>
              <a:ext cx="64800" cy="64800"/>
              <a:chOff x="4180032" y="3419476"/>
              <a:chExt cx="64800" cy="64800"/>
            </a:xfrm>
          </p:grpSpPr>
          <p:cxnSp>
            <p:nvCxnSpPr>
              <p:cNvPr id="14505" name="Straight Connector 145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06" name="Straight Connector 145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2" name="Group 14441"/>
            <p:cNvGrpSpPr/>
            <p:nvPr/>
          </p:nvGrpSpPr>
          <p:grpSpPr>
            <a:xfrm>
              <a:off x="6445233" y="349909"/>
              <a:ext cx="64800" cy="64800"/>
              <a:chOff x="4180032" y="3419476"/>
              <a:chExt cx="64800" cy="64800"/>
            </a:xfrm>
          </p:grpSpPr>
          <p:cxnSp>
            <p:nvCxnSpPr>
              <p:cNvPr id="14503" name="Straight Connector 145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04" name="Straight Connector 145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3" name="Group 14442"/>
            <p:cNvGrpSpPr/>
            <p:nvPr/>
          </p:nvGrpSpPr>
          <p:grpSpPr>
            <a:xfrm>
              <a:off x="7122293" y="349909"/>
              <a:ext cx="64800" cy="64800"/>
              <a:chOff x="4180032" y="3419476"/>
              <a:chExt cx="64800" cy="64800"/>
            </a:xfrm>
          </p:grpSpPr>
          <p:cxnSp>
            <p:nvCxnSpPr>
              <p:cNvPr id="14501" name="Straight Connector 145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02" name="Straight Connector 145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4" name="Group 14443"/>
            <p:cNvGrpSpPr/>
            <p:nvPr/>
          </p:nvGrpSpPr>
          <p:grpSpPr>
            <a:xfrm>
              <a:off x="7799353" y="349909"/>
              <a:ext cx="64800" cy="64800"/>
              <a:chOff x="4180032" y="3419476"/>
              <a:chExt cx="64800" cy="64800"/>
            </a:xfrm>
          </p:grpSpPr>
          <p:cxnSp>
            <p:nvCxnSpPr>
              <p:cNvPr id="14499" name="Straight Connector 144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500" name="Straight Connector 144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5" name="Group 14444"/>
            <p:cNvGrpSpPr/>
            <p:nvPr/>
          </p:nvGrpSpPr>
          <p:grpSpPr>
            <a:xfrm>
              <a:off x="8476413" y="349909"/>
              <a:ext cx="64800" cy="64800"/>
              <a:chOff x="4180032" y="3419476"/>
              <a:chExt cx="64800" cy="64800"/>
            </a:xfrm>
          </p:grpSpPr>
          <p:cxnSp>
            <p:nvCxnSpPr>
              <p:cNvPr id="14497" name="Straight Connector 144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98" name="Straight Connector 144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6" name="Group 14445"/>
            <p:cNvGrpSpPr/>
            <p:nvPr/>
          </p:nvGrpSpPr>
          <p:grpSpPr>
            <a:xfrm>
              <a:off x="1705813" y="349909"/>
              <a:ext cx="64800" cy="64800"/>
              <a:chOff x="4180032" y="3419476"/>
              <a:chExt cx="64800" cy="64800"/>
            </a:xfrm>
          </p:grpSpPr>
          <p:cxnSp>
            <p:nvCxnSpPr>
              <p:cNvPr id="14495" name="Straight Connector 144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96" name="Straight Connector 144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7" name="Group 14446"/>
            <p:cNvGrpSpPr/>
            <p:nvPr/>
          </p:nvGrpSpPr>
          <p:grpSpPr>
            <a:xfrm>
              <a:off x="2653697" y="349909"/>
              <a:ext cx="64800" cy="64800"/>
              <a:chOff x="4180032" y="3419476"/>
              <a:chExt cx="64800" cy="64800"/>
            </a:xfrm>
          </p:grpSpPr>
          <p:cxnSp>
            <p:nvCxnSpPr>
              <p:cNvPr id="14493" name="Straight Connector 144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94" name="Straight Connector 144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8" name="Group 14447"/>
            <p:cNvGrpSpPr/>
            <p:nvPr/>
          </p:nvGrpSpPr>
          <p:grpSpPr>
            <a:xfrm>
              <a:off x="3736993" y="349909"/>
              <a:ext cx="64800" cy="64800"/>
              <a:chOff x="4180032" y="3419476"/>
              <a:chExt cx="64800" cy="64800"/>
            </a:xfrm>
          </p:grpSpPr>
          <p:cxnSp>
            <p:nvCxnSpPr>
              <p:cNvPr id="14491" name="Straight Connector 144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92" name="Straight Connector 144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49" name="Group 14448"/>
            <p:cNvGrpSpPr/>
            <p:nvPr/>
          </p:nvGrpSpPr>
          <p:grpSpPr>
            <a:xfrm>
              <a:off x="4278641" y="349909"/>
              <a:ext cx="64800" cy="64800"/>
              <a:chOff x="4180032" y="3419476"/>
              <a:chExt cx="64800" cy="64800"/>
            </a:xfrm>
          </p:grpSpPr>
          <p:cxnSp>
            <p:nvCxnSpPr>
              <p:cNvPr id="14489" name="Straight Connector 144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90" name="Straight Connector 144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0" name="Group 14449"/>
            <p:cNvGrpSpPr/>
            <p:nvPr/>
          </p:nvGrpSpPr>
          <p:grpSpPr>
            <a:xfrm>
              <a:off x="4820289" y="349909"/>
              <a:ext cx="64800" cy="64800"/>
              <a:chOff x="4180032" y="3419476"/>
              <a:chExt cx="64800" cy="64800"/>
            </a:xfrm>
          </p:grpSpPr>
          <p:cxnSp>
            <p:nvCxnSpPr>
              <p:cNvPr id="14487" name="Straight Connector 144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88" name="Straight Connector 144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1" name="Group 14450"/>
            <p:cNvGrpSpPr/>
            <p:nvPr/>
          </p:nvGrpSpPr>
          <p:grpSpPr>
            <a:xfrm>
              <a:off x="5497349" y="349909"/>
              <a:ext cx="64800" cy="64800"/>
              <a:chOff x="4180032" y="3419476"/>
              <a:chExt cx="64800" cy="64800"/>
            </a:xfrm>
          </p:grpSpPr>
          <p:cxnSp>
            <p:nvCxnSpPr>
              <p:cNvPr id="14485" name="Straight Connector 144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86" name="Straight Connector 144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2" name="Group 14451"/>
            <p:cNvGrpSpPr/>
            <p:nvPr/>
          </p:nvGrpSpPr>
          <p:grpSpPr>
            <a:xfrm>
              <a:off x="5903585" y="349909"/>
              <a:ext cx="64800" cy="64800"/>
              <a:chOff x="4180032" y="3419476"/>
              <a:chExt cx="64800" cy="64800"/>
            </a:xfrm>
          </p:grpSpPr>
          <p:cxnSp>
            <p:nvCxnSpPr>
              <p:cNvPr id="14483" name="Straight Connector 144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84" name="Straight Connector 144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3" name="Group 14452"/>
            <p:cNvGrpSpPr/>
            <p:nvPr/>
          </p:nvGrpSpPr>
          <p:grpSpPr>
            <a:xfrm>
              <a:off x="6580645" y="349909"/>
              <a:ext cx="64800" cy="64800"/>
              <a:chOff x="4180032" y="3419476"/>
              <a:chExt cx="64800" cy="64800"/>
            </a:xfrm>
          </p:grpSpPr>
          <p:cxnSp>
            <p:nvCxnSpPr>
              <p:cNvPr id="14481" name="Straight Connector 144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82" name="Straight Connector 144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4" name="Group 14453"/>
            <p:cNvGrpSpPr/>
            <p:nvPr/>
          </p:nvGrpSpPr>
          <p:grpSpPr>
            <a:xfrm>
              <a:off x="7257705" y="349909"/>
              <a:ext cx="64800" cy="64800"/>
              <a:chOff x="4180032" y="3419476"/>
              <a:chExt cx="64800" cy="64800"/>
            </a:xfrm>
          </p:grpSpPr>
          <p:cxnSp>
            <p:nvCxnSpPr>
              <p:cNvPr id="14479" name="Straight Connector 144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80" name="Straight Connector 144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5" name="Group 14454"/>
            <p:cNvGrpSpPr/>
            <p:nvPr/>
          </p:nvGrpSpPr>
          <p:grpSpPr>
            <a:xfrm>
              <a:off x="7934765" y="349909"/>
              <a:ext cx="64800" cy="64800"/>
              <a:chOff x="4180032" y="3419476"/>
              <a:chExt cx="64800" cy="64800"/>
            </a:xfrm>
          </p:grpSpPr>
          <p:cxnSp>
            <p:nvCxnSpPr>
              <p:cNvPr id="14477" name="Straight Connector 144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78" name="Straight Connector 144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6" name="Group 14455"/>
            <p:cNvGrpSpPr/>
            <p:nvPr/>
          </p:nvGrpSpPr>
          <p:grpSpPr>
            <a:xfrm>
              <a:off x="8611825" y="349909"/>
              <a:ext cx="64800" cy="64800"/>
              <a:chOff x="4180032" y="3419476"/>
              <a:chExt cx="64800" cy="64800"/>
            </a:xfrm>
          </p:grpSpPr>
          <p:cxnSp>
            <p:nvCxnSpPr>
              <p:cNvPr id="14475" name="Straight Connector 144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76" name="Straight Connector 144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7" name="Group 14456"/>
            <p:cNvGrpSpPr/>
            <p:nvPr/>
          </p:nvGrpSpPr>
          <p:grpSpPr>
            <a:xfrm>
              <a:off x="1028753" y="349909"/>
              <a:ext cx="64800" cy="64800"/>
              <a:chOff x="4180032" y="3419476"/>
              <a:chExt cx="64800" cy="64800"/>
            </a:xfrm>
          </p:grpSpPr>
          <p:cxnSp>
            <p:nvCxnSpPr>
              <p:cNvPr id="14473" name="Straight Connector 144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74" name="Straight Connector 144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8" name="Group 14457"/>
            <p:cNvGrpSpPr/>
            <p:nvPr/>
          </p:nvGrpSpPr>
          <p:grpSpPr>
            <a:xfrm>
              <a:off x="1841225" y="349909"/>
              <a:ext cx="64800" cy="64800"/>
              <a:chOff x="4180032" y="3419476"/>
              <a:chExt cx="64800" cy="64800"/>
            </a:xfrm>
          </p:grpSpPr>
          <p:cxnSp>
            <p:nvCxnSpPr>
              <p:cNvPr id="14471" name="Straight Connector 144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72" name="Straight Connector 144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59" name="Group 14458"/>
            <p:cNvGrpSpPr/>
            <p:nvPr/>
          </p:nvGrpSpPr>
          <p:grpSpPr>
            <a:xfrm>
              <a:off x="2789109" y="349909"/>
              <a:ext cx="64800" cy="64800"/>
              <a:chOff x="4180032" y="3419476"/>
              <a:chExt cx="64800" cy="64800"/>
            </a:xfrm>
          </p:grpSpPr>
          <p:cxnSp>
            <p:nvCxnSpPr>
              <p:cNvPr id="14469" name="Straight Connector 144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70" name="Straight Connector 144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60" name="Group 14459"/>
            <p:cNvGrpSpPr/>
            <p:nvPr/>
          </p:nvGrpSpPr>
          <p:grpSpPr>
            <a:xfrm>
              <a:off x="1976637" y="349909"/>
              <a:ext cx="64800" cy="64800"/>
              <a:chOff x="4180032" y="3419476"/>
              <a:chExt cx="64800" cy="64800"/>
            </a:xfrm>
          </p:grpSpPr>
          <p:cxnSp>
            <p:nvCxnSpPr>
              <p:cNvPr id="14467" name="Straight Connector 144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68" name="Straight Connector 144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61" name="Group 14460"/>
            <p:cNvGrpSpPr/>
            <p:nvPr/>
          </p:nvGrpSpPr>
          <p:grpSpPr>
            <a:xfrm>
              <a:off x="2924521" y="349909"/>
              <a:ext cx="64800" cy="64800"/>
              <a:chOff x="4180032" y="3419476"/>
              <a:chExt cx="64800" cy="64800"/>
            </a:xfrm>
          </p:grpSpPr>
          <p:cxnSp>
            <p:nvCxnSpPr>
              <p:cNvPr id="14465" name="Straight Connector 144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66" name="Straight Connector 144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462" name="Group 14461"/>
            <p:cNvGrpSpPr/>
            <p:nvPr/>
          </p:nvGrpSpPr>
          <p:grpSpPr>
            <a:xfrm>
              <a:off x="3059933" y="349909"/>
              <a:ext cx="64800" cy="64800"/>
              <a:chOff x="4180032" y="3419476"/>
              <a:chExt cx="64800" cy="64800"/>
            </a:xfrm>
          </p:grpSpPr>
          <p:cxnSp>
            <p:nvCxnSpPr>
              <p:cNvPr id="14463" name="Straight Connector 144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64" name="Straight Connector 144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4589" name="Group 14588"/>
          <p:cNvGrpSpPr/>
          <p:nvPr/>
        </p:nvGrpSpPr>
        <p:grpSpPr>
          <a:xfrm>
            <a:off x="468924" y="3167555"/>
            <a:ext cx="11280435" cy="64800"/>
            <a:chOff x="351693" y="349909"/>
            <a:chExt cx="8460326" cy="64800"/>
          </a:xfrm>
        </p:grpSpPr>
        <p:grpSp>
          <p:nvGrpSpPr>
            <p:cNvPr id="14590" name="Group 14589"/>
            <p:cNvGrpSpPr/>
            <p:nvPr/>
          </p:nvGrpSpPr>
          <p:grpSpPr>
            <a:xfrm>
              <a:off x="351693" y="349909"/>
              <a:ext cx="64800" cy="64800"/>
              <a:chOff x="4180032" y="3419476"/>
              <a:chExt cx="64800" cy="64800"/>
            </a:xfrm>
          </p:grpSpPr>
          <p:cxnSp>
            <p:nvCxnSpPr>
              <p:cNvPr id="14777" name="Straight Connector 147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78" name="Straight Connector 147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1" name="Group 14590"/>
            <p:cNvGrpSpPr/>
            <p:nvPr/>
          </p:nvGrpSpPr>
          <p:grpSpPr>
            <a:xfrm>
              <a:off x="487105" y="349909"/>
              <a:ext cx="64800" cy="64800"/>
              <a:chOff x="4180032" y="3419476"/>
              <a:chExt cx="64800" cy="64800"/>
            </a:xfrm>
          </p:grpSpPr>
          <p:cxnSp>
            <p:nvCxnSpPr>
              <p:cNvPr id="14775" name="Straight Connector 147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76" name="Straight Connector 147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2" name="Group 14591"/>
            <p:cNvGrpSpPr/>
            <p:nvPr/>
          </p:nvGrpSpPr>
          <p:grpSpPr>
            <a:xfrm>
              <a:off x="622517" y="349909"/>
              <a:ext cx="64800" cy="64800"/>
              <a:chOff x="4180032" y="3419476"/>
              <a:chExt cx="64800" cy="64800"/>
            </a:xfrm>
          </p:grpSpPr>
          <p:cxnSp>
            <p:nvCxnSpPr>
              <p:cNvPr id="14773" name="Straight Connector 147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74" name="Straight Connector 147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3" name="Group 14592"/>
            <p:cNvGrpSpPr/>
            <p:nvPr/>
          </p:nvGrpSpPr>
          <p:grpSpPr>
            <a:xfrm>
              <a:off x="1164165" y="349909"/>
              <a:ext cx="64800" cy="64800"/>
              <a:chOff x="4180032" y="3419476"/>
              <a:chExt cx="64800" cy="64800"/>
            </a:xfrm>
          </p:grpSpPr>
          <p:cxnSp>
            <p:nvCxnSpPr>
              <p:cNvPr id="14771" name="Straight Connector 147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72" name="Straight Connector 147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4" name="Group 14593"/>
            <p:cNvGrpSpPr/>
            <p:nvPr/>
          </p:nvGrpSpPr>
          <p:grpSpPr>
            <a:xfrm>
              <a:off x="2112049" y="349909"/>
              <a:ext cx="64800" cy="64800"/>
              <a:chOff x="4180032" y="3419476"/>
              <a:chExt cx="64800" cy="64800"/>
            </a:xfrm>
          </p:grpSpPr>
          <p:cxnSp>
            <p:nvCxnSpPr>
              <p:cNvPr id="14769" name="Straight Connector 147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70" name="Straight Connector 147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5" name="Group 14594"/>
            <p:cNvGrpSpPr/>
            <p:nvPr/>
          </p:nvGrpSpPr>
          <p:grpSpPr>
            <a:xfrm>
              <a:off x="3195345" y="349909"/>
              <a:ext cx="64800" cy="64800"/>
              <a:chOff x="4180032" y="3419476"/>
              <a:chExt cx="64800" cy="64800"/>
            </a:xfrm>
          </p:grpSpPr>
          <p:cxnSp>
            <p:nvCxnSpPr>
              <p:cNvPr id="14767" name="Straight Connector 147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68" name="Straight Connector 147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6" name="Group 14595"/>
            <p:cNvGrpSpPr/>
            <p:nvPr/>
          </p:nvGrpSpPr>
          <p:grpSpPr>
            <a:xfrm>
              <a:off x="3872405" y="349909"/>
              <a:ext cx="64800" cy="64800"/>
              <a:chOff x="4180032" y="3419476"/>
              <a:chExt cx="64800" cy="64800"/>
            </a:xfrm>
          </p:grpSpPr>
          <p:cxnSp>
            <p:nvCxnSpPr>
              <p:cNvPr id="14765" name="Straight Connector 147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66" name="Straight Connector 147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7" name="Group 14596"/>
            <p:cNvGrpSpPr/>
            <p:nvPr/>
          </p:nvGrpSpPr>
          <p:grpSpPr>
            <a:xfrm>
              <a:off x="4955701" y="349909"/>
              <a:ext cx="64800" cy="64800"/>
              <a:chOff x="4180032" y="3419476"/>
              <a:chExt cx="64800" cy="64800"/>
            </a:xfrm>
          </p:grpSpPr>
          <p:cxnSp>
            <p:nvCxnSpPr>
              <p:cNvPr id="14763" name="Straight Connector 147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64" name="Straight Connector 147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8" name="Group 14597"/>
            <p:cNvGrpSpPr/>
            <p:nvPr/>
          </p:nvGrpSpPr>
          <p:grpSpPr>
            <a:xfrm>
              <a:off x="5632761" y="349909"/>
              <a:ext cx="64800" cy="64800"/>
              <a:chOff x="4180032" y="3419476"/>
              <a:chExt cx="64800" cy="64800"/>
            </a:xfrm>
          </p:grpSpPr>
          <p:cxnSp>
            <p:nvCxnSpPr>
              <p:cNvPr id="14761" name="Straight Connector 147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62" name="Straight Connector 147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599" name="Group 14598"/>
            <p:cNvGrpSpPr/>
            <p:nvPr/>
          </p:nvGrpSpPr>
          <p:grpSpPr>
            <a:xfrm>
              <a:off x="6038997" y="349909"/>
              <a:ext cx="64800" cy="64800"/>
              <a:chOff x="4180032" y="3419476"/>
              <a:chExt cx="64800" cy="64800"/>
            </a:xfrm>
          </p:grpSpPr>
          <p:cxnSp>
            <p:nvCxnSpPr>
              <p:cNvPr id="14759" name="Straight Connector 147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60" name="Straight Connector 147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0" name="Group 14599"/>
            <p:cNvGrpSpPr/>
            <p:nvPr/>
          </p:nvGrpSpPr>
          <p:grpSpPr>
            <a:xfrm>
              <a:off x="6716057" y="349909"/>
              <a:ext cx="64800" cy="64800"/>
              <a:chOff x="4180032" y="3419476"/>
              <a:chExt cx="64800" cy="64800"/>
            </a:xfrm>
          </p:grpSpPr>
          <p:cxnSp>
            <p:nvCxnSpPr>
              <p:cNvPr id="14757" name="Straight Connector 147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58" name="Straight Connector 147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1" name="Group 14600"/>
            <p:cNvGrpSpPr/>
            <p:nvPr/>
          </p:nvGrpSpPr>
          <p:grpSpPr>
            <a:xfrm>
              <a:off x="7393117" y="349909"/>
              <a:ext cx="64800" cy="64800"/>
              <a:chOff x="4180032" y="3419476"/>
              <a:chExt cx="64800" cy="64800"/>
            </a:xfrm>
          </p:grpSpPr>
          <p:cxnSp>
            <p:nvCxnSpPr>
              <p:cNvPr id="14755" name="Straight Connector 147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56" name="Straight Connector 147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2" name="Group 14601"/>
            <p:cNvGrpSpPr/>
            <p:nvPr/>
          </p:nvGrpSpPr>
          <p:grpSpPr>
            <a:xfrm>
              <a:off x="8070177" y="349909"/>
              <a:ext cx="64800" cy="64800"/>
              <a:chOff x="4180032" y="3419476"/>
              <a:chExt cx="64800" cy="64800"/>
            </a:xfrm>
          </p:grpSpPr>
          <p:cxnSp>
            <p:nvCxnSpPr>
              <p:cNvPr id="14753" name="Straight Connector 147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54" name="Straight Connector 147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3" name="Group 14602"/>
            <p:cNvGrpSpPr/>
            <p:nvPr/>
          </p:nvGrpSpPr>
          <p:grpSpPr>
            <a:xfrm>
              <a:off x="8747219" y="349909"/>
              <a:ext cx="64800" cy="64800"/>
              <a:chOff x="4180032" y="3419476"/>
              <a:chExt cx="64800" cy="64800"/>
            </a:xfrm>
          </p:grpSpPr>
          <p:cxnSp>
            <p:nvCxnSpPr>
              <p:cNvPr id="14751" name="Straight Connector 147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52" name="Straight Connector 147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4" name="Group 14603"/>
            <p:cNvGrpSpPr/>
            <p:nvPr/>
          </p:nvGrpSpPr>
          <p:grpSpPr>
            <a:xfrm>
              <a:off x="1299577" y="349909"/>
              <a:ext cx="64800" cy="64800"/>
              <a:chOff x="4180032" y="3419476"/>
              <a:chExt cx="64800" cy="64800"/>
            </a:xfrm>
          </p:grpSpPr>
          <p:cxnSp>
            <p:nvCxnSpPr>
              <p:cNvPr id="14749" name="Straight Connector 147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50" name="Straight Connector 147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5" name="Group 14604"/>
            <p:cNvGrpSpPr/>
            <p:nvPr/>
          </p:nvGrpSpPr>
          <p:grpSpPr>
            <a:xfrm>
              <a:off x="2247461" y="349909"/>
              <a:ext cx="64800" cy="64800"/>
              <a:chOff x="4180032" y="3419476"/>
              <a:chExt cx="64800" cy="64800"/>
            </a:xfrm>
          </p:grpSpPr>
          <p:cxnSp>
            <p:nvCxnSpPr>
              <p:cNvPr id="14747" name="Straight Connector 147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48" name="Straight Connector 147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6" name="Group 14605"/>
            <p:cNvGrpSpPr/>
            <p:nvPr/>
          </p:nvGrpSpPr>
          <p:grpSpPr>
            <a:xfrm>
              <a:off x="3330757" y="349909"/>
              <a:ext cx="64800" cy="64800"/>
              <a:chOff x="4180032" y="3419476"/>
              <a:chExt cx="64800" cy="64800"/>
            </a:xfrm>
          </p:grpSpPr>
          <p:cxnSp>
            <p:nvCxnSpPr>
              <p:cNvPr id="14745" name="Straight Connector 147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46" name="Straight Connector 147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7" name="Group 14606"/>
            <p:cNvGrpSpPr/>
            <p:nvPr/>
          </p:nvGrpSpPr>
          <p:grpSpPr>
            <a:xfrm>
              <a:off x="4007817" y="349909"/>
              <a:ext cx="64800" cy="64800"/>
              <a:chOff x="4180032" y="3419476"/>
              <a:chExt cx="64800" cy="64800"/>
            </a:xfrm>
          </p:grpSpPr>
          <p:cxnSp>
            <p:nvCxnSpPr>
              <p:cNvPr id="14743" name="Straight Connector 147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44" name="Straight Connector 147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8" name="Group 14607"/>
            <p:cNvGrpSpPr/>
            <p:nvPr/>
          </p:nvGrpSpPr>
          <p:grpSpPr>
            <a:xfrm>
              <a:off x="4414053" y="349909"/>
              <a:ext cx="64800" cy="64800"/>
              <a:chOff x="4180032" y="3419476"/>
              <a:chExt cx="64800" cy="64800"/>
            </a:xfrm>
          </p:grpSpPr>
          <p:cxnSp>
            <p:nvCxnSpPr>
              <p:cNvPr id="14741" name="Straight Connector 147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42" name="Straight Connector 147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09" name="Group 14608"/>
            <p:cNvGrpSpPr/>
            <p:nvPr/>
          </p:nvGrpSpPr>
          <p:grpSpPr>
            <a:xfrm>
              <a:off x="5091113" y="349909"/>
              <a:ext cx="64800" cy="64800"/>
              <a:chOff x="4180032" y="3419476"/>
              <a:chExt cx="64800" cy="64800"/>
            </a:xfrm>
          </p:grpSpPr>
          <p:cxnSp>
            <p:nvCxnSpPr>
              <p:cNvPr id="14739" name="Straight Connector 147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40" name="Straight Connector 147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0" name="Group 14609"/>
            <p:cNvGrpSpPr/>
            <p:nvPr/>
          </p:nvGrpSpPr>
          <p:grpSpPr>
            <a:xfrm>
              <a:off x="6174409" y="349909"/>
              <a:ext cx="64800" cy="64800"/>
              <a:chOff x="4180032" y="3419476"/>
              <a:chExt cx="64800" cy="64800"/>
            </a:xfrm>
          </p:grpSpPr>
          <p:cxnSp>
            <p:nvCxnSpPr>
              <p:cNvPr id="14737" name="Straight Connector 147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38" name="Straight Connector 147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1" name="Group 14610"/>
            <p:cNvGrpSpPr/>
            <p:nvPr/>
          </p:nvGrpSpPr>
          <p:grpSpPr>
            <a:xfrm>
              <a:off x="6851469" y="349909"/>
              <a:ext cx="64800" cy="64800"/>
              <a:chOff x="4180032" y="3419476"/>
              <a:chExt cx="64800" cy="64800"/>
            </a:xfrm>
          </p:grpSpPr>
          <p:cxnSp>
            <p:nvCxnSpPr>
              <p:cNvPr id="14735" name="Straight Connector 147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36" name="Straight Connector 147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2" name="Group 14611"/>
            <p:cNvGrpSpPr/>
            <p:nvPr/>
          </p:nvGrpSpPr>
          <p:grpSpPr>
            <a:xfrm>
              <a:off x="7528529" y="349909"/>
              <a:ext cx="64800" cy="64800"/>
              <a:chOff x="4180032" y="3419476"/>
              <a:chExt cx="64800" cy="64800"/>
            </a:xfrm>
          </p:grpSpPr>
          <p:cxnSp>
            <p:nvCxnSpPr>
              <p:cNvPr id="14733" name="Straight Connector 147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34" name="Straight Connector 147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3" name="Group 14612"/>
            <p:cNvGrpSpPr/>
            <p:nvPr/>
          </p:nvGrpSpPr>
          <p:grpSpPr>
            <a:xfrm>
              <a:off x="8205589" y="349909"/>
              <a:ext cx="64800" cy="64800"/>
              <a:chOff x="4180032" y="3419476"/>
              <a:chExt cx="64800" cy="64800"/>
            </a:xfrm>
          </p:grpSpPr>
          <p:cxnSp>
            <p:nvCxnSpPr>
              <p:cNvPr id="14731" name="Straight Connector 147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32" name="Straight Connector 147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4" name="Group 14613"/>
            <p:cNvGrpSpPr/>
            <p:nvPr/>
          </p:nvGrpSpPr>
          <p:grpSpPr>
            <a:xfrm>
              <a:off x="757929" y="349909"/>
              <a:ext cx="64800" cy="64800"/>
              <a:chOff x="4180032" y="3419476"/>
              <a:chExt cx="64800" cy="64800"/>
            </a:xfrm>
          </p:grpSpPr>
          <p:cxnSp>
            <p:nvCxnSpPr>
              <p:cNvPr id="14729" name="Straight Connector 147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30" name="Straight Connector 147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5" name="Group 14614"/>
            <p:cNvGrpSpPr/>
            <p:nvPr/>
          </p:nvGrpSpPr>
          <p:grpSpPr>
            <a:xfrm>
              <a:off x="1434989" y="349909"/>
              <a:ext cx="64800" cy="64800"/>
              <a:chOff x="4180032" y="3419476"/>
              <a:chExt cx="64800" cy="64800"/>
            </a:xfrm>
          </p:grpSpPr>
          <p:cxnSp>
            <p:nvCxnSpPr>
              <p:cNvPr id="14727" name="Straight Connector 147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28" name="Straight Connector 147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6" name="Group 14615"/>
            <p:cNvGrpSpPr/>
            <p:nvPr/>
          </p:nvGrpSpPr>
          <p:grpSpPr>
            <a:xfrm>
              <a:off x="2382873" y="349909"/>
              <a:ext cx="64800" cy="64800"/>
              <a:chOff x="4180032" y="3419476"/>
              <a:chExt cx="64800" cy="64800"/>
            </a:xfrm>
          </p:grpSpPr>
          <p:cxnSp>
            <p:nvCxnSpPr>
              <p:cNvPr id="14725" name="Straight Connector 147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26" name="Straight Connector 147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7" name="Group 14616"/>
            <p:cNvGrpSpPr/>
            <p:nvPr/>
          </p:nvGrpSpPr>
          <p:grpSpPr>
            <a:xfrm>
              <a:off x="3466169" y="349909"/>
              <a:ext cx="64800" cy="64800"/>
              <a:chOff x="4180032" y="3419476"/>
              <a:chExt cx="64800" cy="64800"/>
            </a:xfrm>
          </p:grpSpPr>
          <p:cxnSp>
            <p:nvCxnSpPr>
              <p:cNvPr id="14723" name="Straight Connector 147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24" name="Straight Connector 147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8" name="Group 14617"/>
            <p:cNvGrpSpPr/>
            <p:nvPr/>
          </p:nvGrpSpPr>
          <p:grpSpPr>
            <a:xfrm>
              <a:off x="4143229" y="349909"/>
              <a:ext cx="64800" cy="64800"/>
              <a:chOff x="4180032" y="3419476"/>
              <a:chExt cx="64800" cy="64800"/>
            </a:xfrm>
          </p:grpSpPr>
          <p:cxnSp>
            <p:nvCxnSpPr>
              <p:cNvPr id="14721" name="Straight Connector 147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22" name="Straight Connector 147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19" name="Group 14618"/>
            <p:cNvGrpSpPr/>
            <p:nvPr/>
          </p:nvGrpSpPr>
          <p:grpSpPr>
            <a:xfrm>
              <a:off x="4549465" y="349909"/>
              <a:ext cx="64800" cy="64800"/>
              <a:chOff x="4180032" y="3419476"/>
              <a:chExt cx="64800" cy="64800"/>
            </a:xfrm>
          </p:grpSpPr>
          <p:cxnSp>
            <p:nvCxnSpPr>
              <p:cNvPr id="14719" name="Straight Connector 147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20" name="Straight Connector 147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0" name="Group 14619"/>
            <p:cNvGrpSpPr/>
            <p:nvPr/>
          </p:nvGrpSpPr>
          <p:grpSpPr>
            <a:xfrm>
              <a:off x="5226525" y="349909"/>
              <a:ext cx="64800" cy="64800"/>
              <a:chOff x="4180032" y="3419476"/>
              <a:chExt cx="64800" cy="64800"/>
            </a:xfrm>
          </p:grpSpPr>
          <p:cxnSp>
            <p:nvCxnSpPr>
              <p:cNvPr id="14717" name="Straight Connector 147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18" name="Straight Connector 147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1" name="Group 14620"/>
            <p:cNvGrpSpPr/>
            <p:nvPr/>
          </p:nvGrpSpPr>
          <p:grpSpPr>
            <a:xfrm>
              <a:off x="6309821" y="349909"/>
              <a:ext cx="64800" cy="64800"/>
              <a:chOff x="4180032" y="3419476"/>
              <a:chExt cx="64800" cy="64800"/>
            </a:xfrm>
          </p:grpSpPr>
          <p:cxnSp>
            <p:nvCxnSpPr>
              <p:cNvPr id="14715" name="Straight Connector 147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16" name="Straight Connector 147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2" name="Group 14621"/>
            <p:cNvGrpSpPr/>
            <p:nvPr/>
          </p:nvGrpSpPr>
          <p:grpSpPr>
            <a:xfrm>
              <a:off x="6986881" y="349909"/>
              <a:ext cx="64800" cy="64800"/>
              <a:chOff x="4180032" y="3419476"/>
              <a:chExt cx="64800" cy="64800"/>
            </a:xfrm>
          </p:grpSpPr>
          <p:cxnSp>
            <p:nvCxnSpPr>
              <p:cNvPr id="14713" name="Straight Connector 147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14" name="Straight Connector 147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3" name="Group 14622"/>
            <p:cNvGrpSpPr/>
            <p:nvPr/>
          </p:nvGrpSpPr>
          <p:grpSpPr>
            <a:xfrm>
              <a:off x="7663941" y="349909"/>
              <a:ext cx="64800" cy="64800"/>
              <a:chOff x="4180032" y="3419476"/>
              <a:chExt cx="64800" cy="64800"/>
            </a:xfrm>
          </p:grpSpPr>
          <p:cxnSp>
            <p:nvCxnSpPr>
              <p:cNvPr id="14711" name="Straight Connector 147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12" name="Straight Connector 147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4" name="Group 14623"/>
            <p:cNvGrpSpPr/>
            <p:nvPr/>
          </p:nvGrpSpPr>
          <p:grpSpPr>
            <a:xfrm>
              <a:off x="8341001" y="349909"/>
              <a:ext cx="64800" cy="64800"/>
              <a:chOff x="4180032" y="3419476"/>
              <a:chExt cx="64800" cy="64800"/>
            </a:xfrm>
          </p:grpSpPr>
          <p:cxnSp>
            <p:nvCxnSpPr>
              <p:cNvPr id="14709" name="Straight Connector 147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10" name="Straight Connector 147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5" name="Group 14624"/>
            <p:cNvGrpSpPr/>
            <p:nvPr/>
          </p:nvGrpSpPr>
          <p:grpSpPr>
            <a:xfrm>
              <a:off x="893341" y="349909"/>
              <a:ext cx="64800" cy="64800"/>
              <a:chOff x="4180032" y="3419476"/>
              <a:chExt cx="64800" cy="64800"/>
            </a:xfrm>
          </p:grpSpPr>
          <p:cxnSp>
            <p:nvCxnSpPr>
              <p:cNvPr id="14707" name="Straight Connector 147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08" name="Straight Connector 147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6" name="Group 14625"/>
            <p:cNvGrpSpPr/>
            <p:nvPr/>
          </p:nvGrpSpPr>
          <p:grpSpPr>
            <a:xfrm>
              <a:off x="1570401" y="349909"/>
              <a:ext cx="64800" cy="64800"/>
              <a:chOff x="4180032" y="3419476"/>
              <a:chExt cx="64800" cy="64800"/>
            </a:xfrm>
          </p:grpSpPr>
          <p:cxnSp>
            <p:nvCxnSpPr>
              <p:cNvPr id="14705" name="Straight Connector 147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06" name="Straight Connector 147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7" name="Group 14626"/>
            <p:cNvGrpSpPr/>
            <p:nvPr/>
          </p:nvGrpSpPr>
          <p:grpSpPr>
            <a:xfrm>
              <a:off x="2518285" y="349909"/>
              <a:ext cx="64800" cy="64800"/>
              <a:chOff x="4180032" y="3419476"/>
              <a:chExt cx="64800" cy="64800"/>
            </a:xfrm>
          </p:grpSpPr>
          <p:cxnSp>
            <p:nvCxnSpPr>
              <p:cNvPr id="14703" name="Straight Connector 147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04" name="Straight Connector 147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8" name="Group 14627"/>
            <p:cNvGrpSpPr/>
            <p:nvPr/>
          </p:nvGrpSpPr>
          <p:grpSpPr>
            <a:xfrm>
              <a:off x="3601581" y="349909"/>
              <a:ext cx="64800" cy="64800"/>
              <a:chOff x="4180032" y="3419476"/>
              <a:chExt cx="64800" cy="64800"/>
            </a:xfrm>
          </p:grpSpPr>
          <p:cxnSp>
            <p:nvCxnSpPr>
              <p:cNvPr id="14701" name="Straight Connector 147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02" name="Straight Connector 147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29" name="Group 14628"/>
            <p:cNvGrpSpPr/>
            <p:nvPr/>
          </p:nvGrpSpPr>
          <p:grpSpPr>
            <a:xfrm>
              <a:off x="4684877" y="349909"/>
              <a:ext cx="64800" cy="64800"/>
              <a:chOff x="4180032" y="3419476"/>
              <a:chExt cx="64800" cy="64800"/>
            </a:xfrm>
          </p:grpSpPr>
          <p:cxnSp>
            <p:nvCxnSpPr>
              <p:cNvPr id="14699" name="Straight Connector 146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700" name="Straight Connector 146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0" name="Group 14629"/>
            <p:cNvGrpSpPr/>
            <p:nvPr/>
          </p:nvGrpSpPr>
          <p:grpSpPr>
            <a:xfrm>
              <a:off x="5361937" y="349909"/>
              <a:ext cx="64800" cy="64800"/>
              <a:chOff x="4180032" y="3419476"/>
              <a:chExt cx="64800" cy="64800"/>
            </a:xfrm>
          </p:grpSpPr>
          <p:cxnSp>
            <p:nvCxnSpPr>
              <p:cNvPr id="14697" name="Straight Connector 146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98" name="Straight Connector 146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1" name="Group 14630"/>
            <p:cNvGrpSpPr/>
            <p:nvPr/>
          </p:nvGrpSpPr>
          <p:grpSpPr>
            <a:xfrm>
              <a:off x="5768173" y="349909"/>
              <a:ext cx="64800" cy="64800"/>
              <a:chOff x="4180032" y="3419476"/>
              <a:chExt cx="64800" cy="64800"/>
            </a:xfrm>
          </p:grpSpPr>
          <p:cxnSp>
            <p:nvCxnSpPr>
              <p:cNvPr id="14695" name="Straight Connector 146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96" name="Straight Connector 146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2" name="Group 14631"/>
            <p:cNvGrpSpPr/>
            <p:nvPr/>
          </p:nvGrpSpPr>
          <p:grpSpPr>
            <a:xfrm>
              <a:off x="6445233" y="349909"/>
              <a:ext cx="64800" cy="64800"/>
              <a:chOff x="4180032" y="3419476"/>
              <a:chExt cx="64800" cy="64800"/>
            </a:xfrm>
          </p:grpSpPr>
          <p:cxnSp>
            <p:nvCxnSpPr>
              <p:cNvPr id="14693" name="Straight Connector 146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94" name="Straight Connector 146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3" name="Group 14632"/>
            <p:cNvGrpSpPr/>
            <p:nvPr/>
          </p:nvGrpSpPr>
          <p:grpSpPr>
            <a:xfrm>
              <a:off x="7122293" y="349909"/>
              <a:ext cx="64800" cy="64800"/>
              <a:chOff x="4180032" y="3419476"/>
              <a:chExt cx="64800" cy="64800"/>
            </a:xfrm>
          </p:grpSpPr>
          <p:cxnSp>
            <p:nvCxnSpPr>
              <p:cNvPr id="14691" name="Straight Connector 146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92" name="Straight Connector 146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4" name="Group 14633"/>
            <p:cNvGrpSpPr/>
            <p:nvPr/>
          </p:nvGrpSpPr>
          <p:grpSpPr>
            <a:xfrm>
              <a:off x="7799353" y="349909"/>
              <a:ext cx="64800" cy="64800"/>
              <a:chOff x="4180032" y="3419476"/>
              <a:chExt cx="64800" cy="64800"/>
            </a:xfrm>
          </p:grpSpPr>
          <p:cxnSp>
            <p:nvCxnSpPr>
              <p:cNvPr id="14689" name="Straight Connector 146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90" name="Straight Connector 146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5" name="Group 14634"/>
            <p:cNvGrpSpPr/>
            <p:nvPr/>
          </p:nvGrpSpPr>
          <p:grpSpPr>
            <a:xfrm>
              <a:off x="8476413" y="349909"/>
              <a:ext cx="64800" cy="64800"/>
              <a:chOff x="4180032" y="3419476"/>
              <a:chExt cx="64800" cy="64800"/>
            </a:xfrm>
          </p:grpSpPr>
          <p:cxnSp>
            <p:nvCxnSpPr>
              <p:cNvPr id="14687" name="Straight Connector 146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88" name="Straight Connector 146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6" name="Group 14635"/>
            <p:cNvGrpSpPr/>
            <p:nvPr/>
          </p:nvGrpSpPr>
          <p:grpSpPr>
            <a:xfrm>
              <a:off x="1705813" y="349909"/>
              <a:ext cx="64800" cy="64800"/>
              <a:chOff x="4180032" y="3419476"/>
              <a:chExt cx="64800" cy="64800"/>
            </a:xfrm>
          </p:grpSpPr>
          <p:cxnSp>
            <p:nvCxnSpPr>
              <p:cNvPr id="14685" name="Straight Connector 146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86" name="Straight Connector 146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7" name="Group 14636"/>
            <p:cNvGrpSpPr/>
            <p:nvPr/>
          </p:nvGrpSpPr>
          <p:grpSpPr>
            <a:xfrm>
              <a:off x="2653697" y="349909"/>
              <a:ext cx="64800" cy="64800"/>
              <a:chOff x="4180032" y="3419476"/>
              <a:chExt cx="64800" cy="64800"/>
            </a:xfrm>
          </p:grpSpPr>
          <p:cxnSp>
            <p:nvCxnSpPr>
              <p:cNvPr id="14683" name="Straight Connector 146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84" name="Straight Connector 146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8" name="Group 14637"/>
            <p:cNvGrpSpPr/>
            <p:nvPr/>
          </p:nvGrpSpPr>
          <p:grpSpPr>
            <a:xfrm>
              <a:off x="3736993" y="349909"/>
              <a:ext cx="64800" cy="64800"/>
              <a:chOff x="4180032" y="3419476"/>
              <a:chExt cx="64800" cy="64800"/>
            </a:xfrm>
          </p:grpSpPr>
          <p:cxnSp>
            <p:nvCxnSpPr>
              <p:cNvPr id="14681" name="Straight Connector 146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82" name="Straight Connector 146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39" name="Group 14638"/>
            <p:cNvGrpSpPr/>
            <p:nvPr/>
          </p:nvGrpSpPr>
          <p:grpSpPr>
            <a:xfrm>
              <a:off x="4278641" y="349909"/>
              <a:ext cx="64800" cy="64800"/>
              <a:chOff x="4180032" y="3419476"/>
              <a:chExt cx="64800" cy="64800"/>
            </a:xfrm>
          </p:grpSpPr>
          <p:cxnSp>
            <p:nvCxnSpPr>
              <p:cNvPr id="14679" name="Straight Connector 146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80" name="Straight Connector 146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0" name="Group 14639"/>
            <p:cNvGrpSpPr/>
            <p:nvPr/>
          </p:nvGrpSpPr>
          <p:grpSpPr>
            <a:xfrm>
              <a:off x="4820289" y="349909"/>
              <a:ext cx="64800" cy="64800"/>
              <a:chOff x="4180032" y="3419476"/>
              <a:chExt cx="64800" cy="64800"/>
            </a:xfrm>
          </p:grpSpPr>
          <p:cxnSp>
            <p:nvCxnSpPr>
              <p:cNvPr id="14677" name="Straight Connector 146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78" name="Straight Connector 146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1" name="Group 14640"/>
            <p:cNvGrpSpPr/>
            <p:nvPr/>
          </p:nvGrpSpPr>
          <p:grpSpPr>
            <a:xfrm>
              <a:off x="5497349" y="349909"/>
              <a:ext cx="64800" cy="64800"/>
              <a:chOff x="4180032" y="3419476"/>
              <a:chExt cx="64800" cy="64800"/>
            </a:xfrm>
          </p:grpSpPr>
          <p:cxnSp>
            <p:nvCxnSpPr>
              <p:cNvPr id="14675" name="Straight Connector 146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76" name="Straight Connector 146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2" name="Group 14641"/>
            <p:cNvGrpSpPr/>
            <p:nvPr/>
          </p:nvGrpSpPr>
          <p:grpSpPr>
            <a:xfrm>
              <a:off x="5903585" y="349909"/>
              <a:ext cx="64800" cy="64800"/>
              <a:chOff x="4180032" y="3419476"/>
              <a:chExt cx="64800" cy="64800"/>
            </a:xfrm>
          </p:grpSpPr>
          <p:cxnSp>
            <p:nvCxnSpPr>
              <p:cNvPr id="14673" name="Straight Connector 146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74" name="Straight Connector 146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3" name="Group 14642"/>
            <p:cNvGrpSpPr/>
            <p:nvPr/>
          </p:nvGrpSpPr>
          <p:grpSpPr>
            <a:xfrm>
              <a:off x="6580645" y="349909"/>
              <a:ext cx="64800" cy="64800"/>
              <a:chOff x="4180032" y="3419476"/>
              <a:chExt cx="64800" cy="64800"/>
            </a:xfrm>
          </p:grpSpPr>
          <p:cxnSp>
            <p:nvCxnSpPr>
              <p:cNvPr id="14671" name="Straight Connector 146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72" name="Straight Connector 146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4" name="Group 14643"/>
            <p:cNvGrpSpPr/>
            <p:nvPr/>
          </p:nvGrpSpPr>
          <p:grpSpPr>
            <a:xfrm>
              <a:off x="7257705" y="349909"/>
              <a:ext cx="64800" cy="64800"/>
              <a:chOff x="4180032" y="3419476"/>
              <a:chExt cx="64800" cy="64800"/>
            </a:xfrm>
          </p:grpSpPr>
          <p:cxnSp>
            <p:nvCxnSpPr>
              <p:cNvPr id="14669" name="Straight Connector 146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70" name="Straight Connector 146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5" name="Group 14644"/>
            <p:cNvGrpSpPr/>
            <p:nvPr/>
          </p:nvGrpSpPr>
          <p:grpSpPr>
            <a:xfrm>
              <a:off x="7934765" y="349909"/>
              <a:ext cx="64800" cy="64800"/>
              <a:chOff x="4180032" y="3419476"/>
              <a:chExt cx="64800" cy="64800"/>
            </a:xfrm>
          </p:grpSpPr>
          <p:cxnSp>
            <p:nvCxnSpPr>
              <p:cNvPr id="14667" name="Straight Connector 146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68" name="Straight Connector 146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6" name="Group 14645"/>
            <p:cNvGrpSpPr/>
            <p:nvPr/>
          </p:nvGrpSpPr>
          <p:grpSpPr>
            <a:xfrm>
              <a:off x="8611825" y="349909"/>
              <a:ext cx="64800" cy="64800"/>
              <a:chOff x="4180032" y="3419476"/>
              <a:chExt cx="64800" cy="64800"/>
            </a:xfrm>
          </p:grpSpPr>
          <p:cxnSp>
            <p:nvCxnSpPr>
              <p:cNvPr id="14665" name="Straight Connector 146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66" name="Straight Connector 146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7" name="Group 14646"/>
            <p:cNvGrpSpPr/>
            <p:nvPr/>
          </p:nvGrpSpPr>
          <p:grpSpPr>
            <a:xfrm>
              <a:off x="1028753" y="349909"/>
              <a:ext cx="64800" cy="64800"/>
              <a:chOff x="4180032" y="3419476"/>
              <a:chExt cx="64800" cy="64800"/>
            </a:xfrm>
          </p:grpSpPr>
          <p:cxnSp>
            <p:nvCxnSpPr>
              <p:cNvPr id="14663" name="Straight Connector 146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64" name="Straight Connector 146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8" name="Group 14647"/>
            <p:cNvGrpSpPr/>
            <p:nvPr/>
          </p:nvGrpSpPr>
          <p:grpSpPr>
            <a:xfrm>
              <a:off x="1841225" y="349909"/>
              <a:ext cx="64800" cy="64800"/>
              <a:chOff x="4180032" y="3419476"/>
              <a:chExt cx="64800" cy="64800"/>
            </a:xfrm>
          </p:grpSpPr>
          <p:cxnSp>
            <p:nvCxnSpPr>
              <p:cNvPr id="14661" name="Straight Connector 146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62" name="Straight Connector 146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49" name="Group 14648"/>
            <p:cNvGrpSpPr/>
            <p:nvPr/>
          </p:nvGrpSpPr>
          <p:grpSpPr>
            <a:xfrm>
              <a:off x="2789109" y="349909"/>
              <a:ext cx="64800" cy="64800"/>
              <a:chOff x="4180032" y="3419476"/>
              <a:chExt cx="64800" cy="64800"/>
            </a:xfrm>
          </p:grpSpPr>
          <p:cxnSp>
            <p:nvCxnSpPr>
              <p:cNvPr id="14659" name="Straight Connector 146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60" name="Straight Connector 146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50" name="Group 14649"/>
            <p:cNvGrpSpPr/>
            <p:nvPr/>
          </p:nvGrpSpPr>
          <p:grpSpPr>
            <a:xfrm>
              <a:off x="1976637" y="349909"/>
              <a:ext cx="64800" cy="64800"/>
              <a:chOff x="4180032" y="3419476"/>
              <a:chExt cx="64800" cy="64800"/>
            </a:xfrm>
          </p:grpSpPr>
          <p:cxnSp>
            <p:nvCxnSpPr>
              <p:cNvPr id="14657" name="Straight Connector 146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58" name="Straight Connector 146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51" name="Group 14650"/>
            <p:cNvGrpSpPr/>
            <p:nvPr/>
          </p:nvGrpSpPr>
          <p:grpSpPr>
            <a:xfrm>
              <a:off x="2924521" y="349909"/>
              <a:ext cx="64800" cy="64800"/>
              <a:chOff x="4180032" y="3419476"/>
              <a:chExt cx="64800" cy="64800"/>
            </a:xfrm>
          </p:grpSpPr>
          <p:cxnSp>
            <p:nvCxnSpPr>
              <p:cNvPr id="14655" name="Straight Connector 146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56" name="Straight Connector 146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652" name="Group 14651"/>
            <p:cNvGrpSpPr/>
            <p:nvPr/>
          </p:nvGrpSpPr>
          <p:grpSpPr>
            <a:xfrm>
              <a:off x="3059933" y="349909"/>
              <a:ext cx="64800" cy="64800"/>
              <a:chOff x="4180032" y="3419476"/>
              <a:chExt cx="64800" cy="64800"/>
            </a:xfrm>
          </p:grpSpPr>
          <p:cxnSp>
            <p:nvCxnSpPr>
              <p:cNvPr id="14653" name="Straight Connector 146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654" name="Straight Connector 146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4779" name="Group 14778"/>
          <p:cNvGrpSpPr/>
          <p:nvPr/>
        </p:nvGrpSpPr>
        <p:grpSpPr>
          <a:xfrm>
            <a:off x="468924" y="3311396"/>
            <a:ext cx="11280435" cy="64800"/>
            <a:chOff x="351693" y="349909"/>
            <a:chExt cx="8460326" cy="64800"/>
          </a:xfrm>
        </p:grpSpPr>
        <p:grpSp>
          <p:nvGrpSpPr>
            <p:cNvPr id="14780" name="Group 14779"/>
            <p:cNvGrpSpPr/>
            <p:nvPr/>
          </p:nvGrpSpPr>
          <p:grpSpPr>
            <a:xfrm>
              <a:off x="351693" y="349909"/>
              <a:ext cx="64800" cy="64800"/>
              <a:chOff x="4180032" y="3419476"/>
              <a:chExt cx="64800" cy="64800"/>
            </a:xfrm>
          </p:grpSpPr>
          <p:cxnSp>
            <p:nvCxnSpPr>
              <p:cNvPr id="14967" name="Straight Connector 149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68" name="Straight Connector 149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1" name="Group 14780"/>
            <p:cNvGrpSpPr/>
            <p:nvPr/>
          </p:nvGrpSpPr>
          <p:grpSpPr>
            <a:xfrm>
              <a:off x="487105" y="349909"/>
              <a:ext cx="64800" cy="64800"/>
              <a:chOff x="4180032" y="3419476"/>
              <a:chExt cx="64800" cy="64800"/>
            </a:xfrm>
          </p:grpSpPr>
          <p:cxnSp>
            <p:nvCxnSpPr>
              <p:cNvPr id="14965" name="Straight Connector 149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66" name="Straight Connector 149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2" name="Group 14781"/>
            <p:cNvGrpSpPr/>
            <p:nvPr/>
          </p:nvGrpSpPr>
          <p:grpSpPr>
            <a:xfrm>
              <a:off x="622517" y="349909"/>
              <a:ext cx="64800" cy="64800"/>
              <a:chOff x="4180032" y="3419476"/>
              <a:chExt cx="64800" cy="64800"/>
            </a:xfrm>
          </p:grpSpPr>
          <p:cxnSp>
            <p:nvCxnSpPr>
              <p:cNvPr id="14963" name="Straight Connector 149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64" name="Straight Connector 149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3" name="Group 14782"/>
            <p:cNvGrpSpPr/>
            <p:nvPr/>
          </p:nvGrpSpPr>
          <p:grpSpPr>
            <a:xfrm>
              <a:off x="1164165" y="349909"/>
              <a:ext cx="64800" cy="64800"/>
              <a:chOff x="4180032" y="3419476"/>
              <a:chExt cx="64800" cy="64800"/>
            </a:xfrm>
          </p:grpSpPr>
          <p:cxnSp>
            <p:nvCxnSpPr>
              <p:cNvPr id="14961" name="Straight Connector 149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62" name="Straight Connector 149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4" name="Group 14783"/>
            <p:cNvGrpSpPr/>
            <p:nvPr/>
          </p:nvGrpSpPr>
          <p:grpSpPr>
            <a:xfrm>
              <a:off x="2112049" y="349909"/>
              <a:ext cx="64800" cy="64800"/>
              <a:chOff x="4180032" y="3419476"/>
              <a:chExt cx="64800" cy="64800"/>
            </a:xfrm>
          </p:grpSpPr>
          <p:cxnSp>
            <p:nvCxnSpPr>
              <p:cNvPr id="14959" name="Straight Connector 149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60" name="Straight Connector 149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5" name="Group 14784"/>
            <p:cNvGrpSpPr/>
            <p:nvPr/>
          </p:nvGrpSpPr>
          <p:grpSpPr>
            <a:xfrm>
              <a:off x="3195345" y="349909"/>
              <a:ext cx="64800" cy="64800"/>
              <a:chOff x="4180032" y="3419476"/>
              <a:chExt cx="64800" cy="64800"/>
            </a:xfrm>
          </p:grpSpPr>
          <p:cxnSp>
            <p:nvCxnSpPr>
              <p:cNvPr id="14957" name="Straight Connector 149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58" name="Straight Connector 149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6" name="Group 14785"/>
            <p:cNvGrpSpPr/>
            <p:nvPr/>
          </p:nvGrpSpPr>
          <p:grpSpPr>
            <a:xfrm>
              <a:off x="3872405" y="349909"/>
              <a:ext cx="64800" cy="64800"/>
              <a:chOff x="4180032" y="3419476"/>
              <a:chExt cx="64800" cy="64800"/>
            </a:xfrm>
          </p:grpSpPr>
          <p:cxnSp>
            <p:nvCxnSpPr>
              <p:cNvPr id="14955" name="Straight Connector 149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56" name="Straight Connector 149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7" name="Group 14786"/>
            <p:cNvGrpSpPr/>
            <p:nvPr/>
          </p:nvGrpSpPr>
          <p:grpSpPr>
            <a:xfrm>
              <a:off x="4955701" y="349909"/>
              <a:ext cx="64800" cy="64800"/>
              <a:chOff x="4180032" y="3419476"/>
              <a:chExt cx="64800" cy="64800"/>
            </a:xfrm>
          </p:grpSpPr>
          <p:cxnSp>
            <p:nvCxnSpPr>
              <p:cNvPr id="14953" name="Straight Connector 149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54" name="Straight Connector 149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8" name="Group 14787"/>
            <p:cNvGrpSpPr/>
            <p:nvPr/>
          </p:nvGrpSpPr>
          <p:grpSpPr>
            <a:xfrm>
              <a:off x="5632761" y="349909"/>
              <a:ext cx="64800" cy="64800"/>
              <a:chOff x="4180032" y="3419476"/>
              <a:chExt cx="64800" cy="64800"/>
            </a:xfrm>
          </p:grpSpPr>
          <p:cxnSp>
            <p:nvCxnSpPr>
              <p:cNvPr id="14951" name="Straight Connector 149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52" name="Straight Connector 149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89" name="Group 14788"/>
            <p:cNvGrpSpPr/>
            <p:nvPr/>
          </p:nvGrpSpPr>
          <p:grpSpPr>
            <a:xfrm>
              <a:off x="6038997" y="349909"/>
              <a:ext cx="64800" cy="64800"/>
              <a:chOff x="4180032" y="3419476"/>
              <a:chExt cx="64800" cy="64800"/>
            </a:xfrm>
          </p:grpSpPr>
          <p:cxnSp>
            <p:nvCxnSpPr>
              <p:cNvPr id="14949" name="Straight Connector 149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50" name="Straight Connector 149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0" name="Group 14789"/>
            <p:cNvGrpSpPr/>
            <p:nvPr/>
          </p:nvGrpSpPr>
          <p:grpSpPr>
            <a:xfrm>
              <a:off x="6716057" y="349909"/>
              <a:ext cx="64800" cy="64800"/>
              <a:chOff x="4180032" y="3419476"/>
              <a:chExt cx="64800" cy="64800"/>
            </a:xfrm>
          </p:grpSpPr>
          <p:cxnSp>
            <p:nvCxnSpPr>
              <p:cNvPr id="14947" name="Straight Connector 149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48" name="Straight Connector 149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1" name="Group 14790"/>
            <p:cNvGrpSpPr/>
            <p:nvPr/>
          </p:nvGrpSpPr>
          <p:grpSpPr>
            <a:xfrm>
              <a:off x="7393117" y="349909"/>
              <a:ext cx="64800" cy="64800"/>
              <a:chOff x="4180032" y="3419476"/>
              <a:chExt cx="64800" cy="64800"/>
            </a:xfrm>
          </p:grpSpPr>
          <p:cxnSp>
            <p:nvCxnSpPr>
              <p:cNvPr id="14945" name="Straight Connector 149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46" name="Straight Connector 149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2" name="Group 14791"/>
            <p:cNvGrpSpPr/>
            <p:nvPr/>
          </p:nvGrpSpPr>
          <p:grpSpPr>
            <a:xfrm>
              <a:off x="8070177" y="349909"/>
              <a:ext cx="64800" cy="64800"/>
              <a:chOff x="4180032" y="3419476"/>
              <a:chExt cx="64800" cy="64800"/>
            </a:xfrm>
          </p:grpSpPr>
          <p:cxnSp>
            <p:nvCxnSpPr>
              <p:cNvPr id="14943" name="Straight Connector 149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44" name="Straight Connector 149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3" name="Group 14792"/>
            <p:cNvGrpSpPr/>
            <p:nvPr/>
          </p:nvGrpSpPr>
          <p:grpSpPr>
            <a:xfrm>
              <a:off x="8747219" y="349909"/>
              <a:ext cx="64800" cy="64800"/>
              <a:chOff x="4180032" y="3419476"/>
              <a:chExt cx="64800" cy="64800"/>
            </a:xfrm>
          </p:grpSpPr>
          <p:cxnSp>
            <p:nvCxnSpPr>
              <p:cNvPr id="14941" name="Straight Connector 149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42" name="Straight Connector 149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4" name="Group 14793"/>
            <p:cNvGrpSpPr/>
            <p:nvPr/>
          </p:nvGrpSpPr>
          <p:grpSpPr>
            <a:xfrm>
              <a:off x="1299577" y="349909"/>
              <a:ext cx="64800" cy="64800"/>
              <a:chOff x="4180032" y="3419476"/>
              <a:chExt cx="64800" cy="64800"/>
            </a:xfrm>
          </p:grpSpPr>
          <p:cxnSp>
            <p:nvCxnSpPr>
              <p:cNvPr id="14939" name="Straight Connector 149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40" name="Straight Connector 149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5" name="Group 14794"/>
            <p:cNvGrpSpPr/>
            <p:nvPr/>
          </p:nvGrpSpPr>
          <p:grpSpPr>
            <a:xfrm>
              <a:off x="2247461" y="349909"/>
              <a:ext cx="64800" cy="64800"/>
              <a:chOff x="4180032" y="3419476"/>
              <a:chExt cx="64800" cy="64800"/>
            </a:xfrm>
          </p:grpSpPr>
          <p:cxnSp>
            <p:nvCxnSpPr>
              <p:cNvPr id="14937" name="Straight Connector 149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38" name="Straight Connector 149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6" name="Group 14795"/>
            <p:cNvGrpSpPr/>
            <p:nvPr/>
          </p:nvGrpSpPr>
          <p:grpSpPr>
            <a:xfrm>
              <a:off x="3330757" y="349909"/>
              <a:ext cx="64800" cy="64800"/>
              <a:chOff x="4180032" y="3419476"/>
              <a:chExt cx="64800" cy="64800"/>
            </a:xfrm>
          </p:grpSpPr>
          <p:cxnSp>
            <p:nvCxnSpPr>
              <p:cNvPr id="14935" name="Straight Connector 149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36" name="Straight Connector 149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7" name="Group 14796"/>
            <p:cNvGrpSpPr/>
            <p:nvPr/>
          </p:nvGrpSpPr>
          <p:grpSpPr>
            <a:xfrm>
              <a:off x="4007817" y="349909"/>
              <a:ext cx="64800" cy="64800"/>
              <a:chOff x="4180032" y="3419476"/>
              <a:chExt cx="64800" cy="64800"/>
            </a:xfrm>
          </p:grpSpPr>
          <p:cxnSp>
            <p:nvCxnSpPr>
              <p:cNvPr id="14933" name="Straight Connector 149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34" name="Straight Connector 149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8" name="Group 14797"/>
            <p:cNvGrpSpPr/>
            <p:nvPr/>
          </p:nvGrpSpPr>
          <p:grpSpPr>
            <a:xfrm>
              <a:off x="4414053" y="349909"/>
              <a:ext cx="64800" cy="64800"/>
              <a:chOff x="4180032" y="3419476"/>
              <a:chExt cx="64800" cy="64800"/>
            </a:xfrm>
          </p:grpSpPr>
          <p:cxnSp>
            <p:nvCxnSpPr>
              <p:cNvPr id="14931" name="Straight Connector 149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32" name="Straight Connector 149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799" name="Group 14798"/>
            <p:cNvGrpSpPr/>
            <p:nvPr/>
          </p:nvGrpSpPr>
          <p:grpSpPr>
            <a:xfrm>
              <a:off x="5091113" y="349909"/>
              <a:ext cx="64800" cy="64800"/>
              <a:chOff x="4180032" y="3419476"/>
              <a:chExt cx="64800" cy="64800"/>
            </a:xfrm>
          </p:grpSpPr>
          <p:cxnSp>
            <p:nvCxnSpPr>
              <p:cNvPr id="14929" name="Straight Connector 149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30" name="Straight Connector 149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0" name="Group 14799"/>
            <p:cNvGrpSpPr/>
            <p:nvPr/>
          </p:nvGrpSpPr>
          <p:grpSpPr>
            <a:xfrm>
              <a:off x="6174409" y="349909"/>
              <a:ext cx="64800" cy="64800"/>
              <a:chOff x="4180032" y="3419476"/>
              <a:chExt cx="64800" cy="64800"/>
            </a:xfrm>
          </p:grpSpPr>
          <p:cxnSp>
            <p:nvCxnSpPr>
              <p:cNvPr id="14927" name="Straight Connector 149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28" name="Straight Connector 149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1" name="Group 14800"/>
            <p:cNvGrpSpPr/>
            <p:nvPr/>
          </p:nvGrpSpPr>
          <p:grpSpPr>
            <a:xfrm>
              <a:off x="6851469" y="349909"/>
              <a:ext cx="64800" cy="64800"/>
              <a:chOff x="4180032" y="3419476"/>
              <a:chExt cx="64800" cy="64800"/>
            </a:xfrm>
          </p:grpSpPr>
          <p:cxnSp>
            <p:nvCxnSpPr>
              <p:cNvPr id="14925" name="Straight Connector 149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26" name="Straight Connector 149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2" name="Group 14801"/>
            <p:cNvGrpSpPr/>
            <p:nvPr/>
          </p:nvGrpSpPr>
          <p:grpSpPr>
            <a:xfrm>
              <a:off x="7528529" y="349909"/>
              <a:ext cx="64800" cy="64800"/>
              <a:chOff x="4180032" y="3419476"/>
              <a:chExt cx="64800" cy="64800"/>
            </a:xfrm>
          </p:grpSpPr>
          <p:cxnSp>
            <p:nvCxnSpPr>
              <p:cNvPr id="14923" name="Straight Connector 149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24" name="Straight Connector 149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3" name="Group 14802"/>
            <p:cNvGrpSpPr/>
            <p:nvPr/>
          </p:nvGrpSpPr>
          <p:grpSpPr>
            <a:xfrm>
              <a:off x="8205589" y="349909"/>
              <a:ext cx="64800" cy="64800"/>
              <a:chOff x="4180032" y="3419476"/>
              <a:chExt cx="64800" cy="64800"/>
            </a:xfrm>
          </p:grpSpPr>
          <p:cxnSp>
            <p:nvCxnSpPr>
              <p:cNvPr id="14921" name="Straight Connector 149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22" name="Straight Connector 149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4" name="Group 14803"/>
            <p:cNvGrpSpPr/>
            <p:nvPr/>
          </p:nvGrpSpPr>
          <p:grpSpPr>
            <a:xfrm>
              <a:off x="757929" y="349909"/>
              <a:ext cx="64800" cy="64800"/>
              <a:chOff x="4180032" y="3419476"/>
              <a:chExt cx="64800" cy="64800"/>
            </a:xfrm>
          </p:grpSpPr>
          <p:cxnSp>
            <p:nvCxnSpPr>
              <p:cNvPr id="14919" name="Straight Connector 149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20" name="Straight Connector 149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5" name="Group 14804"/>
            <p:cNvGrpSpPr/>
            <p:nvPr/>
          </p:nvGrpSpPr>
          <p:grpSpPr>
            <a:xfrm>
              <a:off x="1434989" y="349909"/>
              <a:ext cx="64800" cy="64800"/>
              <a:chOff x="4180032" y="3419476"/>
              <a:chExt cx="64800" cy="64800"/>
            </a:xfrm>
          </p:grpSpPr>
          <p:cxnSp>
            <p:nvCxnSpPr>
              <p:cNvPr id="14917" name="Straight Connector 149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18" name="Straight Connector 149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6" name="Group 14805"/>
            <p:cNvGrpSpPr/>
            <p:nvPr/>
          </p:nvGrpSpPr>
          <p:grpSpPr>
            <a:xfrm>
              <a:off x="2382873" y="349909"/>
              <a:ext cx="64800" cy="64800"/>
              <a:chOff x="4180032" y="3419476"/>
              <a:chExt cx="64800" cy="64800"/>
            </a:xfrm>
          </p:grpSpPr>
          <p:cxnSp>
            <p:nvCxnSpPr>
              <p:cNvPr id="14915" name="Straight Connector 149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16" name="Straight Connector 149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7" name="Group 14806"/>
            <p:cNvGrpSpPr/>
            <p:nvPr/>
          </p:nvGrpSpPr>
          <p:grpSpPr>
            <a:xfrm>
              <a:off x="3466169" y="349909"/>
              <a:ext cx="64800" cy="64800"/>
              <a:chOff x="4180032" y="3419476"/>
              <a:chExt cx="64800" cy="64800"/>
            </a:xfrm>
          </p:grpSpPr>
          <p:cxnSp>
            <p:nvCxnSpPr>
              <p:cNvPr id="14913" name="Straight Connector 149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14" name="Straight Connector 149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8" name="Group 14807"/>
            <p:cNvGrpSpPr/>
            <p:nvPr/>
          </p:nvGrpSpPr>
          <p:grpSpPr>
            <a:xfrm>
              <a:off x="4143229" y="349909"/>
              <a:ext cx="64800" cy="64800"/>
              <a:chOff x="4180032" y="3419476"/>
              <a:chExt cx="64800" cy="64800"/>
            </a:xfrm>
          </p:grpSpPr>
          <p:cxnSp>
            <p:nvCxnSpPr>
              <p:cNvPr id="14911" name="Straight Connector 149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12" name="Straight Connector 149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09" name="Group 14808"/>
            <p:cNvGrpSpPr/>
            <p:nvPr/>
          </p:nvGrpSpPr>
          <p:grpSpPr>
            <a:xfrm>
              <a:off x="4549465" y="349909"/>
              <a:ext cx="64800" cy="64800"/>
              <a:chOff x="4180032" y="3419476"/>
              <a:chExt cx="64800" cy="64800"/>
            </a:xfrm>
          </p:grpSpPr>
          <p:cxnSp>
            <p:nvCxnSpPr>
              <p:cNvPr id="14909" name="Straight Connector 149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10" name="Straight Connector 149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0" name="Group 14809"/>
            <p:cNvGrpSpPr/>
            <p:nvPr/>
          </p:nvGrpSpPr>
          <p:grpSpPr>
            <a:xfrm>
              <a:off x="5226525" y="349909"/>
              <a:ext cx="64800" cy="64800"/>
              <a:chOff x="4180032" y="3419476"/>
              <a:chExt cx="64800" cy="64800"/>
            </a:xfrm>
          </p:grpSpPr>
          <p:cxnSp>
            <p:nvCxnSpPr>
              <p:cNvPr id="14907" name="Straight Connector 149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08" name="Straight Connector 149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1" name="Group 14810"/>
            <p:cNvGrpSpPr/>
            <p:nvPr/>
          </p:nvGrpSpPr>
          <p:grpSpPr>
            <a:xfrm>
              <a:off x="6309821" y="349909"/>
              <a:ext cx="64800" cy="64800"/>
              <a:chOff x="4180032" y="3419476"/>
              <a:chExt cx="64800" cy="64800"/>
            </a:xfrm>
          </p:grpSpPr>
          <p:cxnSp>
            <p:nvCxnSpPr>
              <p:cNvPr id="14905" name="Straight Connector 149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06" name="Straight Connector 149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2" name="Group 14811"/>
            <p:cNvGrpSpPr/>
            <p:nvPr/>
          </p:nvGrpSpPr>
          <p:grpSpPr>
            <a:xfrm>
              <a:off x="6986881" y="349909"/>
              <a:ext cx="64800" cy="64800"/>
              <a:chOff x="4180032" y="3419476"/>
              <a:chExt cx="64800" cy="64800"/>
            </a:xfrm>
          </p:grpSpPr>
          <p:cxnSp>
            <p:nvCxnSpPr>
              <p:cNvPr id="14903" name="Straight Connector 149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04" name="Straight Connector 149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3" name="Group 14812"/>
            <p:cNvGrpSpPr/>
            <p:nvPr/>
          </p:nvGrpSpPr>
          <p:grpSpPr>
            <a:xfrm>
              <a:off x="7663941" y="349909"/>
              <a:ext cx="64800" cy="64800"/>
              <a:chOff x="4180032" y="3419476"/>
              <a:chExt cx="64800" cy="64800"/>
            </a:xfrm>
          </p:grpSpPr>
          <p:cxnSp>
            <p:nvCxnSpPr>
              <p:cNvPr id="14901" name="Straight Connector 149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02" name="Straight Connector 149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4" name="Group 14813"/>
            <p:cNvGrpSpPr/>
            <p:nvPr/>
          </p:nvGrpSpPr>
          <p:grpSpPr>
            <a:xfrm>
              <a:off x="8341001" y="349909"/>
              <a:ext cx="64800" cy="64800"/>
              <a:chOff x="4180032" y="3419476"/>
              <a:chExt cx="64800" cy="64800"/>
            </a:xfrm>
          </p:grpSpPr>
          <p:cxnSp>
            <p:nvCxnSpPr>
              <p:cNvPr id="14899" name="Straight Connector 148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00" name="Straight Connector 148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5" name="Group 14814"/>
            <p:cNvGrpSpPr/>
            <p:nvPr/>
          </p:nvGrpSpPr>
          <p:grpSpPr>
            <a:xfrm>
              <a:off x="893341" y="349909"/>
              <a:ext cx="64800" cy="64800"/>
              <a:chOff x="4180032" y="3419476"/>
              <a:chExt cx="64800" cy="64800"/>
            </a:xfrm>
          </p:grpSpPr>
          <p:cxnSp>
            <p:nvCxnSpPr>
              <p:cNvPr id="14897" name="Straight Connector 148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98" name="Straight Connector 148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6" name="Group 14815"/>
            <p:cNvGrpSpPr/>
            <p:nvPr/>
          </p:nvGrpSpPr>
          <p:grpSpPr>
            <a:xfrm>
              <a:off x="1570401" y="349909"/>
              <a:ext cx="64800" cy="64800"/>
              <a:chOff x="4180032" y="3419476"/>
              <a:chExt cx="64800" cy="64800"/>
            </a:xfrm>
          </p:grpSpPr>
          <p:cxnSp>
            <p:nvCxnSpPr>
              <p:cNvPr id="14895" name="Straight Connector 148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96" name="Straight Connector 148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7" name="Group 14816"/>
            <p:cNvGrpSpPr/>
            <p:nvPr/>
          </p:nvGrpSpPr>
          <p:grpSpPr>
            <a:xfrm>
              <a:off x="2518285" y="349909"/>
              <a:ext cx="64800" cy="64800"/>
              <a:chOff x="4180032" y="3419476"/>
              <a:chExt cx="64800" cy="64800"/>
            </a:xfrm>
          </p:grpSpPr>
          <p:cxnSp>
            <p:nvCxnSpPr>
              <p:cNvPr id="14893" name="Straight Connector 148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94" name="Straight Connector 148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8" name="Group 14817"/>
            <p:cNvGrpSpPr/>
            <p:nvPr/>
          </p:nvGrpSpPr>
          <p:grpSpPr>
            <a:xfrm>
              <a:off x="3601581" y="349909"/>
              <a:ext cx="64800" cy="64800"/>
              <a:chOff x="4180032" y="3419476"/>
              <a:chExt cx="64800" cy="64800"/>
            </a:xfrm>
          </p:grpSpPr>
          <p:cxnSp>
            <p:nvCxnSpPr>
              <p:cNvPr id="14891" name="Straight Connector 148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92" name="Straight Connector 148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19" name="Group 14818"/>
            <p:cNvGrpSpPr/>
            <p:nvPr/>
          </p:nvGrpSpPr>
          <p:grpSpPr>
            <a:xfrm>
              <a:off x="4684877" y="349909"/>
              <a:ext cx="64800" cy="64800"/>
              <a:chOff x="4180032" y="3419476"/>
              <a:chExt cx="64800" cy="64800"/>
            </a:xfrm>
          </p:grpSpPr>
          <p:cxnSp>
            <p:nvCxnSpPr>
              <p:cNvPr id="14889" name="Straight Connector 148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90" name="Straight Connector 148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0" name="Group 14819"/>
            <p:cNvGrpSpPr/>
            <p:nvPr/>
          </p:nvGrpSpPr>
          <p:grpSpPr>
            <a:xfrm>
              <a:off x="5361937" y="349909"/>
              <a:ext cx="64800" cy="64800"/>
              <a:chOff x="4180032" y="3419476"/>
              <a:chExt cx="64800" cy="64800"/>
            </a:xfrm>
          </p:grpSpPr>
          <p:cxnSp>
            <p:nvCxnSpPr>
              <p:cNvPr id="14887" name="Straight Connector 148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88" name="Straight Connector 148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1" name="Group 14820"/>
            <p:cNvGrpSpPr/>
            <p:nvPr/>
          </p:nvGrpSpPr>
          <p:grpSpPr>
            <a:xfrm>
              <a:off x="5768173" y="349909"/>
              <a:ext cx="64800" cy="64800"/>
              <a:chOff x="4180032" y="3419476"/>
              <a:chExt cx="64800" cy="64800"/>
            </a:xfrm>
          </p:grpSpPr>
          <p:cxnSp>
            <p:nvCxnSpPr>
              <p:cNvPr id="14885" name="Straight Connector 148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86" name="Straight Connector 148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2" name="Group 14821"/>
            <p:cNvGrpSpPr/>
            <p:nvPr/>
          </p:nvGrpSpPr>
          <p:grpSpPr>
            <a:xfrm>
              <a:off x="6445233" y="349909"/>
              <a:ext cx="64800" cy="64800"/>
              <a:chOff x="4180032" y="3419476"/>
              <a:chExt cx="64800" cy="64800"/>
            </a:xfrm>
          </p:grpSpPr>
          <p:cxnSp>
            <p:nvCxnSpPr>
              <p:cNvPr id="14883" name="Straight Connector 148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84" name="Straight Connector 148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3" name="Group 14822"/>
            <p:cNvGrpSpPr/>
            <p:nvPr/>
          </p:nvGrpSpPr>
          <p:grpSpPr>
            <a:xfrm>
              <a:off x="7122293" y="349909"/>
              <a:ext cx="64800" cy="64800"/>
              <a:chOff x="4180032" y="3419476"/>
              <a:chExt cx="64800" cy="64800"/>
            </a:xfrm>
          </p:grpSpPr>
          <p:cxnSp>
            <p:nvCxnSpPr>
              <p:cNvPr id="14881" name="Straight Connector 148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82" name="Straight Connector 148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4" name="Group 14823"/>
            <p:cNvGrpSpPr/>
            <p:nvPr/>
          </p:nvGrpSpPr>
          <p:grpSpPr>
            <a:xfrm>
              <a:off x="7799353" y="349909"/>
              <a:ext cx="64800" cy="64800"/>
              <a:chOff x="4180032" y="3419476"/>
              <a:chExt cx="64800" cy="64800"/>
            </a:xfrm>
          </p:grpSpPr>
          <p:cxnSp>
            <p:nvCxnSpPr>
              <p:cNvPr id="14879" name="Straight Connector 148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80" name="Straight Connector 148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5" name="Group 14824"/>
            <p:cNvGrpSpPr/>
            <p:nvPr/>
          </p:nvGrpSpPr>
          <p:grpSpPr>
            <a:xfrm>
              <a:off x="8476413" y="349909"/>
              <a:ext cx="64800" cy="64800"/>
              <a:chOff x="4180032" y="3419476"/>
              <a:chExt cx="64800" cy="64800"/>
            </a:xfrm>
          </p:grpSpPr>
          <p:cxnSp>
            <p:nvCxnSpPr>
              <p:cNvPr id="14877" name="Straight Connector 148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78" name="Straight Connector 148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6" name="Group 14825"/>
            <p:cNvGrpSpPr/>
            <p:nvPr/>
          </p:nvGrpSpPr>
          <p:grpSpPr>
            <a:xfrm>
              <a:off x="1705813" y="349909"/>
              <a:ext cx="64800" cy="64800"/>
              <a:chOff x="4180032" y="3419476"/>
              <a:chExt cx="64800" cy="64800"/>
            </a:xfrm>
          </p:grpSpPr>
          <p:cxnSp>
            <p:nvCxnSpPr>
              <p:cNvPr id="14875" name="Straight Connector 148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76" name="Straight Connector 148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7" name="Group 14826"/>
            <p:cNvGrpSpPr/>
            <p:nvPr/>
          </p:nvGrpSpPr>
          <p:grpSpPr>
            <a:xfrm>
              <a:off x="2653697" y="349909"/>
              <a:ext cx="64800" cy="64800"/>
              <a:chOff x="4180032" y="3419476"/>
              <a:chExt cx="64800" cy="64800"/>
            </a:xfrm>
          </p:grpSpPr>
          <p:cxnSp>
            <p:nvCxnSpPr>
              <p:cNvPr id="14873" name="Straight Connector 148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74" name="Straight Connector 148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8" name="Group 14827"/>
            <p:cNvGrpSpPr/>
            <p:nvPr/>
          </p:nvGrpSpPr>
          <p:grpSpPr>
            <a:xfrm>
              <a:off x="3736993" y="349909"/>
              <a:ext cx="64800" cy="64800"/>
              <a:chOff x="4180032" y="3419476"/>
              <a:chExt cx="64800" cy="64800"/>
            </a:xfrm>
          </p:grpSpPr>
          <p:cxnSp>
            <p:nvCxnSpPr>
              <p:cNvPr id="14871" name="Straight Connector 148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72" name="Straight Connector 148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29" name="Group 14828"/>
            <p:cNvGrpSpPr/>
            <p:nvPr/>
          </p:nvGrpSpPr>
          <p:grpSpPr>
            <a:xfrm>
              <a:off x="4278641" y="349909"/>
              <a:ext cx="64800" cy="64800"/>
              <a:chOff x="4180032" y="3419476"/>
              <a:chExt cx="64800" cy="64800"/>
            </a:xfrm>
          </p:grpSpPr>
          <p:cxnSp>
            <p:nvCxnSpPr>
              <p:cNvPr id="14869" name="Straight Connector 148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70" name="Straight Connector 148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0" name="Group 14829"/>
            <p:cNvGrpSpPr/>
            <p:nvPr/>
          </p:nvGrpSpPr>
          <p:grpSpPr>
            <a:xfrm>
              <a:off x="4820289" y="349909"/>
              <a:ext cx="64800" cy="64800"/>
              <a:chOff x="4180032" y="3419476"/>
              <a:chExt cx="64800" cy="64800"/>
            </a:xfrm>
          </p:grpSpPr>
          <p:cxnSp>
            <p:nvCxnSpPr>
              <p:cNvPr id="14867" name="Straight Connector 148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68" name="Straight Connector 148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1" name="Group 14830"/>
            <p:cNvGrpSpPr/>
            <p:nvPr/>
          </p:nvGrpSpPr>
          <p:grpSpPr>
            <a:xfrm>
              <a:off x="5497349" y="349909"/>
              <a:ext cx="64800" cy="64800"/>
              <a:chOff x="4180032" y="3419476"/>
              <a:chExt cx="64800" cy="64800"/>
            </a:xfrm>
          </p:grpSpPr>
          <p:cxnSp>
            <p:nvCxnSpPr>
              <p:cNvPr id="14865" name="Straight Connector 148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66" name="Straight Connector 148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2" name="Group 14831"/>
            <p:cNvGrpSpPr/>
            <p:nvPr/>
          </p:nvGrpSpPr>
          <p:grpSpPr>
            <a:xfrm>
              <a:off x="5903585" y="349909"/>
              <a:ext cx="64800" cy="64800"/>
              <a:chOff x="4180032" y="3419476"/>
              <a:chExt cx="64800" cy="64800"/>
            </a:xfrm>
          </p:grpSpPr>
          <p:cxnSp>
            <p:nvCxnSpPr>
              <p:cNvPr id="14863" name="Straight Connector 148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64" name="Straight Connector 148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3" name="Group 14832"/>
            <p:cNvGrpSpPr/>
            <p:nvPr/>
          </p:nvGrpSpPr>
          <p:grpSpPr>
            <a:xfrm>
              <a:off x="6580645" y="349909"/>
              <a:ext cx="64800" cy="64800"/>
              <a:chOff x="4180032" y="3419476"/>
              <a:chExt cx="64800" cy="64800"/>
            </a:xfrm>
          </p:grpSpPr>
          <p:cxnSp>
            <p:nvCxnSpPr>
              <p:cNvPr id="14861" name="Straight Connector 148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62" name="Straight Connector 148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4" name="Group 14833"/>
            <p:cNvGrpSpPr/>
            <p:nvPr/>
          </p:nvGrpSpPr>
          <p:grpSpPr>
            <a:xfrm>
              <a:off x="7257705" y="349909"/>
              <a:ext cx="64800" cy="64800"/>
              <a:chOff x="4180032" y="3419476"/>
              <a:chExt cx="64800" cy="64800"/>
            </a:xfrm>
          </p:grpSpPr>
          <p:cxnSp>
            <p:nvCxnSpPr>
              <p:cNvPr id="14859" name="Straight Connector 148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60" name="Straight Connector 148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5" name="Group 14834"/>
            <p:cNvGrpSpPr/>
            <p:nvPr/>
          </p:nvGrpSpPr>
          <p:grpSpPr>
            <a:xfrm>
              <a:off x="7934765" y="349909"/>
              <a:ext cx="64800" cy="64800"/>
              <a:chOff x="4180032" y="3419476"/>
              <a:chExt cx="64800" cy="64800"/>
            </a:xfrm>
          </p:grpSpPr>
          <p:cxnSp>
            <p:nvCxnSpPr>
              <p:cNvPr id="14857" name="Straight Connector 148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58" name="Straight Connector 148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6" name="Group 14835"/>
            <p:cNvGrpSpPr/>
            <p:nvPr/>
          </p:nvGrpSpPr>
          <p:grpSpPr>
            <a:xfrm>
              <a:off x="8611825" y="349909"/>
              <a:ext cx="64800" cy="64800"/>
              <a:chOff x="4180032" y="3419476"/>
              <a:chExt cx="64800" cy="64800"/>
            </a:xfrm>
          </p:grpSpPr>
          <p:cxnSp>
            <p:nvCxnSpPr>
              <p:cNvPr id="14855" name="Straight Connector 148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56" name="Straight Connector 148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7" name="Group 14836"/>
            <p:cNvGrpSpPr/>
            <p:nvPr/>
          </p:nvGrpSpPr>
          <p:grpSpPr>
            <a:xfrm>
              <a:off x="1028753" y="349909"/>
              <a:ext cx="64800" cy="64800"/>
              <a:chOff x="4180032" y="3419476"/>
              <a:chExt cx="64800" cy="64800"/>
            </a:xfrm>
          </p:grpSpPr>
          <p:cxnSp>
            <p:nvCxnSpPr>
              <p:cNvPr id="14853" name="Straight Connector 148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54" name="Straight Connector 148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8" name="Group 14837"/>
            <p:cNvGrpSpPr/>
            <p:nvPr/>
          </p:nvGrpSpPr>
          <p:grpSpPr>
            <a:xfrm>
              <a:off x="1841225" y="349909"/>
              <a:ext cx="64800" cy="64800"/>
              <a:chOff x="4180032" y="3419476"/>
              <a:chExt cx="64800" cy="64800"/>
            </a:xfrm>
          </p:grpSpPr>
          <p:cxnSp>
            <p:nvCxnSpPr>
              <p:cNvPr id="14851" name="Straight Connector 148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52" name="Straight Connector 148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39" name="Group 14838"/>
            <p:cNvGrpSpPr/>
            <p:nvPr/>
          </p:nvGrpSpPr>
          <p:grpSpPr>
            <a:xfrm>
              <a:off x="2789109" y="349909"/>
              <a:ext cx="64800" cy="64800"/>
              <a:chOff x="4180032" y="3419476"/>
              <a:chExt cx="64800" cy="64800"/>
            </a:xfrm>
          </p:grpSpPr>
          <p:cxnSp>
            <p:nvCxnSpPr>
              <p:cNvPr id="14849" name="Straight Connector 148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50" name="Straight Connector 148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40" name="Group 14839"/>
            <p:cNvGrpSpPr/>
            <p:nvPr/>
          </p:nvGrpSpPr>
          <p:grpSpPr>
            <a:xfrm>
              <a:off x="1976637" y="349909"/>
              <a:ext cx="64800" cy="64800"/>
              <a:chOff x="4180032" y="3419476"/>
              <a:chExt cx="64800" cy="64800"/>
            </a:xfrm>
          </p:grpSpPr>
          <p:cxnSp>
            <p:nvCxnSpPr>
              <p:cNvPr id="14847" name="Straight Connector 148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48" name="Straight Connector 148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41" name="Group 14840"/>
            <p:cNvGrpSpPr/>
            <p:nvPr/>
          </p:nvGrpSpPr>
          <p:grpSpPr>
            <a:xfrm>
              <a:off x="2924521" y="349909"/>
              <a:ext cx="64800" cy="64800"/>
              <a:chOff x="4180032" y="3419476"/>
              <a:chExt cx="64800" cy="64800"/>
            </a:xfrm>
          </p:grpSpPr>
          <p:cxnSp>
            <p:nvCxnSpPr>
              <p:cNvPr id="14845" name="Straight Connector 148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46" name="Straight Connector 148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842" name="Group 14841"/>
            <p:cNvGrpSpPr/>
            <p:nvPr/>
          </p:nvGrpSpPr>
          <p:grpSpPr>
            <a:xfrm>
              <a:off x="3059933" y="349909"/>
              <a:ext cx="64800" cy="64800"/>
              <a:chOff x="4180032" y="3419476"/>
              <a:chExt cx="64800" cy="64800"/>
            </a:xfrm>
          </p:grpSpPr>
          <p:cxnSp>
            <p:nvCxnSpPr>
              <p:cNvPr id="14843" name="Straight Connector 148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844" name="Straight Connector 148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4969" name="Group 14968"/>
          <p:cNvGrpSpPr/>
          <p:nvPr/>
        </p:nvGrpSpPr>
        <p:grpSpPr>
          <a:xfrm>
            <a:off x="468924" y="3455237"/>
            <a:ext cx="11280435" cy="64800"/>
            <a:chOff x="351693" y="349909"/>
            <a:chExt cx="8460326" cy="64800"/>
          </a:xfrm>
        </p:grpSpPr>
        <p:grpSp>
          <p:nvGrpSpPr>
            <p:cNvPr id="14970" name="Group 14969"/>
            <p:cNvGrpSpPr/>
            <p:nvPr/>
          </p:nvGrpSpPr>
          <p:grpSpPr>
            <a:xfrm>
              <a:off x="351693" y="349909"/>
              <a:ext cx="64800" cy="64800"/>
              <a:chOff x="4180032" y="3419476"/>
              <a:chExt cx="64800" cy="64800"/>
            </a:xfrm>
          </p:grpSpPr>
          <p:cxnSp>
            <p:nvCxnSpPr>
              <p:cNvPr id="15157" name="Straight Connector 151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58" name="Straight Connector 151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1" name="Group 14970"/>
            <p:cNvGrpSpPr/>
            <p:nvPr/>
          </p:nvGrpSpPr>
          <p:grpSpPr>
            <a:xfrm>
              <a:off x="487105" y="349909"/>
              <a:ext cx="64800" cy="64800"/>
              <a:chOff x="4180032" y="3419476"/>
              <a:chExt cx="64800" cy="64800"/>
            </a:xfrm>
          </p:grpSpPr>
          <p:cxnSp>
            <p:nvCxnSpPr>
              <p:cNvPr id="15155" name="Straight Connector 151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56" name="Straight Connector 151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2" name="Group 14971"/>
            <p:cNvGrpSpPr/>
            <p:nvPr/>
          </p:nvGrpSpPr>
          <p:grpSpPr>
            <a:xfrm>
              <a:off x="622517" y="349909"/>
              <a:ext cx="64800" cy="64800"/>
              <a:chOff x="4180032" y="3419476"/>
              <a:chExt cx="64800" cy="64800"/>
            </a:xfrm>
          </p:grpSpPr>
          <p:cxnSp>
            <p:nvCxnSpPr>
              <p:cNvPr id="15153" name="Straight Connector 151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54" name="Straight Connector 151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3" name="Group 14972"/>
            <p:cNvGrpSpPr/>
            <p:nvPr/>
          </p:nvGrpSpPr>
          <p:grpSpPr>
            <a:xfrm>
              <a:off x="1164165" y="349909"/>
              <a:ext cx="64800" cy="64800"/>
              <a:chOff x="4180032" y="3419476"/>
              <a:chExt cx="64800" cy="64800"/>
            </a:xfrm>
          </p:grpSpPr>
          <p:cxnSp>
            <p:nvCxnSpPr>
              <p:cNvPr id="15151" name="Straight Connector 151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52" name="Straight Connector 151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4" name="Group 14973"/>
            <p:cNvGrpSpPr/>
            <p:nvPr/>
          </p:nvGrpSpPr>
          <p:grpSpPr>
            <a:xfrm>
              <a:off x="2112049" y="349909"/>
              <a:ext cx="64800" cy="64800"/>
              <a:chOff x="4180032" y="3419476"/>
              <a:chExt cx="64800" cy="64800"/>
            </a:xfrm>
          </p:grpSpPr>
          <p:cxnSp>
            <p:nvCxnSpPr>
              <p:cNvPr id="15149" name="Straight Connector 151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50" name="Straight Connector 151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5" name="Group 14974"/>
            <p:cNvGrpSpPr/>
            <p:nvPr/>
          </p:nvGrpSpPr>
          <p:grpSpPr>
            <a:xfrm>
              <a:off x="3195345" y="349909"/>
              <a:ext cx="64800" cy="64800"/>
              <a:chOff x="4180032" y="3419476"/>
              <a:chExt cx="64800" cy="64800"/>
            </a:xfrm>
          </p:grpSpPr>
          <p:cxnSp>
            <p:nvCxnSpPr>
              <p:cNvPr id="15147" name="Straight Connector 151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48" name="Straight Connector 151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6" name="Group 14975"/>
            <p:cNvGrpSpPr/>
            <p:nvPr/>
          </p:nvGrpSpPr>
          <p:grpSpPr>
            <a:xfrm>
              <a:off x="3872405" y="349909"/>
              <a:ext cx="64800" cy="64800"/>
              <a:chOff x="4180032" y="3419476"/>
              <a:chExt cx="64800" cy="64800"/>
            </a:xfrm>
          </p:grpSpPr>
          <p:cxnSp>
            <p:nvCxnSpPr>
              <p:cNvPr id="15145" name="Straight Connector 151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46" name="Straight Connector 151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7" name="Group 14976"/>
            <p:cNvGrpSpPr/>
            <p:nvPr/>
          </p:nvGrpSpPr>
          <p:grpSpPr>
            <a:xfrm>
              <a:off x="4955701" y="349909"/>
              <a:ext cx="64800" cy="64800"/>
              <a:chOff x="4180032" y="3419476"/>
              <a:chExt cx="64800" cy="64800"/>
            </a:xfrm>
          </p:grpSpPr>
          <p:cxnSp>
            <p:nvCxnSpPr>
              <p:cNvPr id="15143" name="Straight Connector 151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44" name="Straight Connector 151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8" name="Group 14977"/>
            <p:cNvGrpSpPr/>
            <p:nvPr/>
          </p:nvGrpSpPr>
          <p:grpSpPr>
            <a:xfrm>
              <a:off x="5632761" y="349909"/>
              <a:ext cx="64800" cy="64800"/>
              <a:chOff x="4180032" y="3419476"/>
              <a:chExt cx="64800" cy="64800"/>
            </a:xfrm>
          </p:grpSpPr>
          <p:cxnSp>
            <p:nvCxnSpPr>
              <p:cNvPr id="15141" name="Straight Connector 151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42" name="Straight Connector 151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79" name="Group 14978"/>
            <p:cNvGrpSpPr/>
            <p:nvPr/>
          </p:nvGrpSpPr>
          <p:grpSpPr>
            <a:xfrm>
              <a:off x="6038997" y="349909"/>
              <a:ext cx="64800" cy="64800"/>
              <a:chOff x="4180032" y="3419476"/>
              <a:chExt cx="64800" cy="64800"/>
            </a:xfrm>
          </p:grpSpPr>
          <p:cxnSp>
            <p:nvCxnSpPr>
              <p:cNvPr id="15139" name="Straight Connector 151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40" name="Straight Connector 151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0" name="Group 14979"/>
            <p:cNvGrpSpPr/>
            <p:nvPr/>
          </p:nvGrpSpPr>
          <p:grpSpPr>
            <a:xfrm>
              <a:off x="6716057" y="349909"/>
              <a:ext cx="64800" cy="64800"/>
              <a:chOff x="4180032" y="3419476"/>
              <a:chExt cx="64800" cy="64800"/>
            </a:xfrm>
          </p:grpSpPr>
          <p:cxnSp>
            <p:nvCxnSpPr>
              <p:cNvPr id="15137" name="Straight Connector 151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38" name="Straight Connector 151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1" name="Group 14980"/>
            <p:cNvGrpSpPr/>
            <p:nvPr/>
          </p:nvGrpSpPr>
          <p:grpSpPr>
            <a:xfrm>
              <a:off x="7393117" y="349909"/>
              <a:ext cx="64800" cy="64800"/>
              <a:chOff x="4180032" y="3419476"/>
              <a:chExt cx="64800" cy="64800"/>
            </a:xfrm>
          </p:grpSpPr>
          <p:cxnSp>
            <p:nvCxnSpPr>
              <p:cNvPr id="15135" name="Straight Connector 151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36" name="Straight Connector 151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2" name="Group 14981"/>
            <p:cNvGrpSpPr/>
            <p:nvPr/>
          </p:nvGrpSpPr>
          <p:grpSpPr>
            <a:xfrm>
              <a:off x="8070177" y="349909"/>
              <a:ext cx="64800" cy="64800"/>
              <a:chOff x="4180032" y="3419476"/>
              <a:chExt cx="64800" cy="64800"/>
            </a:xfrm>
          </p:grpSpPr>
          <p:cxnSp>
            <p:nvCxnSpPr>
              <p:cNvPr id="15133" name="Straight Connector 151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34" name="Straight Connector 151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3" name="Group 14982"/>
            <p:cNvGrpSpPr/>
            <p:nvPr/>
          </p:nvGrpSpPr>
          <p:grpSpPr>
            <a:xfrm>
              <a:off x="8747219" y="349909"/>
              <a:ext cx="64800" cy="64800"/>
              <a:chOff x="4180032" y="3419476"/>
              <a:chExt cx="64800" cy="64800"/>
            </a:xfrm>
          </p:grpSpPr>
          <p:cxnSp>
            <p:nvCxnSpPr>
              <p:cNvPr id="15131" name="Straight Connector 151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32" name="Straight Connector 151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4" name="Group 14983"/>
            <p:cNvGrpSpPr/>
            <p:nvPr/>
          </p:nvGrpSpPr>
          <p:grpSpPr>
            <a:xfrm>
              <a:off x="1299577" y="349909"/>
              <a:ext cx="64800" cy="64800"/>
              <a:chOff x="4180032" y="3419476"/>
              <a:chExt cx="64800" cy="64800"/>
            </a:xfrm>
          </p:grpSpPr>
          <p:cxnSp>
            <p:nvCxnSpPr>
              <p:cNvPr id="15129" name="Straight Connector 151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30" name="Straight Connector 151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5" name="Group 14984"/>
            <p:cNvGrpSpPr/>
            <p:nvPr/>
          </p:nvGrpSpPr>
          <p:grpSpPr>
            <a:xfrm>
              <a:off x="2247461" y="349909"/>
              <a:ext cx="64800" cy="64800"/>
              <a:chOff x="4180032" y="3419476"/>
              <a:chExt cx="64800" cy="64800"/>
            </a:xfrm>
          </p:grpSpPr>
          <p:cxnSp>
            <p:nvCxnSpPr>
              <p:cNvPr id="15127" name="Straight Connector 151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28" name="Straight Connector 151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6" name="Group 14985"/>
            <p:cNvGrpSpPr/>
            <p:nvPr/>
          </p:nvGrpSpPr>
          <p:grpSpPr>
            <a:xfrm>
              <a:off x="3330757" y="349909"/>
              <a:ext cx="64800" cy="64800"/>
              <a:chOff x="4180032" y="3419476"/>
              <a:chExt cx="64800" cy="64800"/>
            </a:xfrm>
          </p:grpSpPr>
          <p:cxnSp>
            <p:nvCxnSpPr>
              <p:cNvPr id="15125" name="Straight Connector 151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26" name="Straight Connector 151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7" name="Group 14986"/>
            <p:cNvGrpSpPr/>
            <p:nvPr/>
          </p:nvGrpSpPr>
          <p:grpSpPr>
            <a:xfrm>
              <a:off x="4007817" y="349909"/>
              <a:ext cx="64800" cy="64800"/>
              <a:chOff x="4180032" y="3419476"/>
              <a:chExt cx="64800" cy="64800"/>
            </a:xfrm>
          </p:grpSpPr>
          <p:cxnSp>
            <p:nvCxnSpPr>
              <p:cNvPr id="15123" name="Straight Connector 151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24" name="Straight Connector 151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8" name="Group 14987"/>
            <p:cNvGrpSpPr/>
            <p:nvPr/>
          </p:nvGrpSpPr>
          <p:grpSpPr>
            <a:xfrm>
              <a:off x="4414053" y="349909"/>
              <a:ext cx="64800" cy="64800"/>
              <a:chOff x="4180032" y="3419476"/>
              <a:chExt cx="64800" cy="64800"/>
            </a:xfrm>
          </p:grpSpPr>
          <p:cxnSp>
            <p:nvCxnSpPr>
              <p:cNvPr id="15121" name="Straight Connector 151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22" name="Straight Connector 151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89" name="Group 14988"/>
            <p:cNvGrpSpPr/>
            <p:nvPr/>
          </p:nvGrpSpPr>
          <p:grpSpPr>
            <a:xfrm>
              <a:off x="5091113" y="349909"/>
              <a:ext cx="64800" cy="64800"/>
              <a:chOff x="4180032" y="3419476"/>
              <a:chExt cx="64800" cy="64800"/>
            </a:xfrm>
          </p:grpSpPr>
          <p:cxnSp>
            <p:nvCxnSpPr>
              <p:cNvPr id="15119" name="Straight Connector 151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20" name="Straight Connector 151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0" name="Group 14989"/>
            <p:cNvGrpSpPr/>
            <p:nvPr/>
          </p:nvGrpSpPr>
          <p:grpSpPr>
            <a:xfrm>
              <a:off x="6174409" y="349909"/>
              <a:ext cx="64800" cy="64800"/>
              <a:chOff x="4180032" y="3419476"/>
              <a:chExt cx="64800" cy="64800"/>
            </a:xfrm>
          </p:grpSpPr>
          <p:cxnSp>
            <p:nvCxnSpPr>
              <p:cNvPr id="15117" name="Straight Connector 151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18" name="Straight Connector 151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1" name="Group 14990"/>
            <p:cNvGrpSpPr/>
            <p:nvPr/>
          </p:nvGrpSpPr>
          <p:grpSpPr>
            <a:xfrm>
              <a:off x="6851469" y="349909"/>
              <a:ext cx="64800" cy="64800"/>
              <a:chOff x="4180032" y="3419476"/>
              <a:chExt cx="64800" cy="64800"/>
            </a:xfrm>
          </p:grpSpPr>
          <p:cxnSp>
            <p:nvCxnSpPr>
              <p:cNvPr id="15115" name="Straight Connector 151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16" name="Straight Connector 151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2" name="Group 14991"/>
            <p:cNvGrpSpPr/>
            <p:nvPr/>
          </p:nvGrpSpPr>
          <p:grpSpPr>
            <a:xfrm>
              <a:off x="7528529" y="349909"/>
              <a:ext cx="64800" cy="64800"/>
              <a:chOff x="4180032" y="3419476"/>
              <a:chExt cx="64800" cy="64800"/>
            </a:xfrm>
          </p:grpSpPr>
          <p:cxnSp>
            <p:nvCxnSpPr>
              <p:cNvPr id="15113" name="Straight Connector 151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14" name="Straight Connector 151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3" name="Group 14992"/>
            <p:cNvGrpSpPr/>
            <p:nvPr/>
          </p:nvGrpSpPr>
          <p:grpSpPr>
            <a:xfrm>
              <a:off x="8205589" y="349909"/>
              <a:ext cx="64800" cy="64800"/>
              <a:chOff x="4180032" y="3419476"/>
              <a:chExt cx="64800" cy="64800"/>
            </a:xfrm>
          </p:grpSpPr>
          <p:cxnSp>
            <p:nvCxnSpPr>
              <p:cNvPr id="15111" name="Straight Connector 151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12" name="Straight Connector 151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4" name="Group 14993"/>
            <p:cNvGrpSpPr/>
            <p:nvPr/>
          </p:nvGrpSpPr>
          <p:grpSpPr>
            <a:xfrm>
              <a:off x="757929" y="349909"/>
              <a:ext cx="64800" cy="64800"/>
              <a:chOff x="4180032" y="3419476"/>
              <a:chExt cx="64800" cy="64800"/>
            </a:xfrm>
          </p:grpSpPr>
          <p:cxnSp>
            <p:nvCxnSpPr>
              <p:cNvPr id="15109" name="Straight Connector 151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10" name="Straight Connector 151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5" name="Group 14994"/>
            <p:cNvGrpSpPr/>
            <p:nvPr/>
          </p:nvGrpSpPr>
          <p:grpSpPr>
            <a:xfrm>
              <a:off x="1434989" y="349909"/>
              <a:ext cx="64800" cy="64800"/>
              <a:chOff x="4180032" y="3419476"/>
              <a:chExt cx="64800" cy="64800"/>
            </a:xfrm>
          </p:grpSpPr>
          <p:cxnSp>
            <p:nvCxnSpPr>
              <p:cNvPr id="15107" name="Straight Connector 151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08" name="Straight Connector 151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6" name="Group 14995"/>
            <p:cNvGrpSpPr/>
            <p:nvPr/>
          </p:nvGrpSpPr>
          <p:grpSpPr>
            <a:xfrm>
              <a:off x="2382873" y="349909"/>
              <a:ext cx="64800" cy="64800"/>
              <a:chOff x="4180032" y="3419476"/>
              <a:chExt cx="64800" cy="64800"/>
            </a:xfrm>
          </p:grpSpPr>
          <p:cxnSp>
            <p:nvCxnSpPr>
              <p:cNvPr id="15105" name="Straight Connector 151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06" name="Straight Connector 151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7" name="Group 14996"/>
            <p:cNvGrpSpPr/>
            <p:nvPr/>
          </p:nvGrpSpPr>
          <p:grpSpPr>
            <a:xfrm>
              <a:off x="3466169" y="349909"/>
              <a:ext cx="64800" cy="64800"/>
              <a:chOff x="4180032" y="3419476"/>
              <a:chExt cx="64800" cy="64800"/>
            </a:xfrm>
          </p:grpSpPr>
          <p:cxnSp>
            <p:nvCxnSpPr>
              <p:cNvPr id="15103" name="Straight Connector 151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04" name="Straight Connector 151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8" name="Group 14997"/>
            <p:cNvGrpSpPr/>
            <p:nvPr/>
          </p:nvGrpSpPr>
          <p:grpSpPr>
            <a:xfrm>
              <a:off x="4143229" y="349909"/>
              <a:ext cx="64800" cy="64800"/>
              <a:chOff x="4180032" y="3419476"/>
              <a:chExt cx="64800" cy="64800"/>
            </a:xfrm>
          </p:grpSpPr>
          <p:cxnSp>
            <p:nvCxnSpPr>
              <p:cNvPr id="15101" name="Straight Connector 151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02" name="Straight Connector 151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999" name="Group 14998"/>
            <p:cNvGrpSpPr/>
            <p:nvPr/>
          </p:nvGrpSpPr>
          <p:grpSpPr>
            <a:xfrm>
              <a:off x="4549465" y="349909"/>
              <a:ext cx="64800" cy="64800"/>
              <a:chOff x="4180032" y="3419476"/>
              <a:chExt cx="64800" cy="64800"/>
            </a:xfrm>
          </p:grpSpPr>
          <p:cxnSp>
            <p:nvCxnSpPr>
              <p:cNvPr id="15099" name="Straight Connector 150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100" name="Straight Connector 150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0" name="Group 14999"/>
            <p:cNvGrpSpPr/>
            <p:nvPr/>
          </p:nvGrpSpPr>
          <p:grpSpPr>
            <a:xfrm>
              <a:off x="5226525" y="349909"/>
              <a:ext cx="64800" cy="64800"/>
              <a:chOff x="4180032" y="3419476"/>
              <a:chExt cx="64800" cy="64800"/>
            </a:xfrm>
          </p:grpSpPr>
          <p:cxnSp>
            <p:nvCxnSpPr>
              <p:cNvPr id="15097" name="Straight Connector 150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98" name="Straight Connector 150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1" name="Group 15000"/>
            <p:cNvGrpSpPr/>
            <p:nvPr/>
          </p:nvGrpSpPr>
          <p:grpSpPr>
            <a:xfrm>
              <a:off x="6309821" y="349909"/>
              <a:ext cx="64800" cy="64800"/>
              <a:chOff x="4180032" y="3419476"/>
              <a:chExt cx="64800" cy="64800"/>
            </a:xfrm>
          </p:grpSpPr>
          <p:cxnSp>
            <p:nvCxnSpPr>
              <p:cNvPr id="15095" name="Straight Connector 150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96" name="Straight Connector 150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2" name="Group 15001"/>
            <p:cNvGrpSpPr/>
            <p:nvPr/>
          </p:nvGrpSpPr>
          <p:grpSpPr>
            <a:xfrm>
              <a:off x="6986881" y="349909"/>
              <a:ext cx="64800" cy="64800"/>
              <a:chOff x="4180032" y="3419476"/>
              <a:chExt cx="64800" cy="64800"/>
            </a:xfrm>
          </p:grpSpPr>
          <p:cxnSp>
            <p:nvCxnSpPr>
              <p:cNvPr id="15093" name="Straight Connector 150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94" name="Straight Connector 150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3" name="Group 15002"/>
            <p:cNvGrpSpPr/>
            <p:nvPr/>
          </p:nvGrpSpPr>
          <p:grpSpPr>
            <a:xfrm>
              <a:off x="7663941" y="349909"/>
              <a:ext cx="64800" cy="64800"/>
              <a:chOff x="4180032" y="3419476"/>
              <a:chExt cx="64800" cy="64800"/>
            </a:xfrm>
          </p:grpSpPr>
          <p:cxnSp>
            <p:nvCxnSpPr>
              <p:cNvPr id="15091" name="Straight Connector 150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92" name="Straight Connector 150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4" name="Group 15003"/>
            <p:cNvGrpSpPr/>
            <p:nvPr/>
          </p:nvGrpSpPr>
          <p:grpSpPr>
            <a:xfrm>
              <a:off x="8341001" y="349909"/>
              <a:ext cx="64800" cy="64800"/>
              <a:chOff x="4180032" y="3419476"/>
              <a:chExt cx="64800" cy="64800"/>
            </a:xfrm>
          </p:grpSpPr>
          <p:cxnSp>
            <p:nvCxnSpPr>
              <p:cNvPr id="15089" name="Straight Connector 150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90" name="Straight Connector 150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5" name="Group 15004"/>
            <p:cNvGrpSpPr/>
            <p:nvPr/>
          </p:nvGrpSpPr>
          <p:grpSpPr>
            <a:xfrm>
              <a:off x="893341" y="349909"/>
              <a:ext cx="64800" cy="64800"/>
              <a:chOff x="4180032" y="3419476"/>
              <a:chExt cx="64800" cy="64800"/>
            </a:xfrm>
          </p:grpSpPr>
          <p:cxnSp>
            <p:nvCxnSpPr>
              <p:cNvPr id="15087" name="Straight Connector 150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88" name="Straight Connector 150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6" name="Group 15005"/>
            <p:cNvGrpSpPr/>
            <p:nvPr/>
          </p:nvGrpSpPr>
          <p:grpSpPr>
            <a:xfrm>
              <a:off x="1570401" y="349909"/>
              <a:ext cx="64800" cy="64800"/>
              <a:chOff x="4180032" y="3419476"/>
              <a:chExt cx="64800" cy="64800"/>
            </a:xfrm>
          </p:grpSpPr>
          <p:cxnSp>
            <p:nvCxnSpPr>
              <p:cNvPr id="15085" name="Straight Connector 150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86" name="Straight Connector 150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7" name="Group 15006"/>
            <p:cNvGrpSpPr/>
            <p:nvPr/>
          </p:nvGrpSpPr>
          <p:grpSpPr>
            <a:xfrm>
              <a:off x="2518285" y="349909"/>
              <a:ext cx="64800" cy="64800"/>
              <a:chOff x="4180032" y="3419476"/>
              <a:chExt cx="64800" cy="64800"/>
            </a:xfrm>
          </p:grpSpPr>
          <p:cxnSp>
            <p:nvCxnSpPr>
              <p:cNvPr id="15083" name="Straight Connector 150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84" name="Straight Connector 150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8" name="Group 15007"/>
            <p:cNvGrpSpPr/>
            <p:nvPr/>
          </p:nvGrpSpPr>
          <p:grpSpPr>
            <a:xfrm>
              <a:off x="3601581" y="349909"/>
              <a:ext cx="64800" cy="64800"/>
              <a:chOff x="4180032" y="3419476"/>
              <a:chExt cx="64800" cy="64800"/>
            </a:xfrm>
          </p:grpSpPr>
          <p:cxnSp>
            <p:nvCxnSpPr>
              <p:cNvPr id="15081" name="Straight Connector 150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82" name="Straight Connector 150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09" name="Group 15008"/>
            <p:cNvGrpSpPr/>
            <p:nvPr/>
          </p:nvGrpSpPr>
          <p:grpSpPr>
            <a:xfrm>
              <a:off x="4684877" y="349909"/>
              <a:ext cx="64800" cy="64800"/>
              <a:chOff x="4180032" y="3419476"/>
              <a:chExt cx="64800" cy="64800"/>
            </a:xfrm>
          </p:grpSpPr>
          <p:cxnSp>
            <p:nvCxnSpPr>
              <p:cNvPr id="15079" name="Straight Connector 150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80" name="Straight Connector 150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0" name="Group 15009"/>
            <p:cNvGrpSpPr/>
            <p:nvPr/>
          </p:nvGrpSpPr>
          <p:grpSpPr>
            <a:xfrm>
              <a:off x="5361937" y="349909"/>
              <a:ext cx="64800" cy="64800"/>
              <a:chOff x="4180032" y="3419476"/>
              <a:chExt cx="64800" cy="64800"/>
            </a:xfrm>
          </p:grpSpPr>
          <p:cxnSp>
            <p:nvCxnSpPr>
              <p:cNvPr id="15077" name="Straight Connector 150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78" name="Straight Connector 150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1" name="Group 15010"/>
            <p:cNvGrpSpPr/>
            <p:nvPr/>
          </p:nvGrpSpPr>
          <p:grpSpPr>
            <a:xfrm>
              <a:off x="5768173" y="349909"/>
              <a:ext cx="64800" cy="64800"/>
              <a:chOff x="4180032" y="3419476"/>
              <a:chExt cx="64800" cy="64800"/>
            </a:xfrm>
          </p:grpSpPr>
          <p:cxnSp>
            <p:nvCxnSpPr>
              <p:cNvPr id="15075" name="Straight Connector 150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76" name="Straight Connector 150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2" name="Group 15011"/>
            <p:cNvGrpSpPr/>
            <p:nvPr/>
          </p:nvGrpSpPr>
          <p:grpSpPr>
            <a:xfrm>
              <a:off x="6445233" y="349909"/>
              <a:ext cx="64800" cy="64800"/>
              <a:chOff x="4180032" y="3419476"/>
              <a:chExt cx="64800" cy="64800"/>
            </a:xfrm>
          </p:grpSpPr>
          <p:cxnSp>
            <p:nvCxnSpPr>
              <p:cNvPr id="15073" name="Straight Connector 150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74" name="Straight Connector 150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3" name="Group 15012"/>
            <p:cNvGrpSpPr/>
            <p:nvPr/>
          </p:nvGrpSpPr>
          <p:grpSpPr>
            <a:xfrm>
              <a:off x="7122293" y="349909"/>
              <a:ext cx="64800" cy="64800"/>
              <a:chOff x="4180032" y="3419476"/>
              <a:chExt cx="64800" cy="64800"/>
            </a:xfrm>
          </p:grpSpPr>
          <p:cxnSp>
            <p:nvCxnSpPr>
              <p:cNvPr id="15071" name="Straight Connector 150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72" name="Straight Connector 150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4" name="Group 15013"/>
            <p:cNvGrpSpPr/>
            <p:nvPr/>
          </p:nvGrpSpPr>
          <p:grpSpPr>
            <a:xfrm>
              <a:off x="7799353" y="349909"/>
              <a:ext cx="64800" cy="64800"/>
              <a:chOff x="4180032" y="3419476"/>
              <a:chExt cx="64800" cy="64800"/>
            </a:xfrm>
          </p:grpSpPr>
          <p:cxnSp>
            <p:nvCxnSpPr>
              <p:cNvPr id="15069" name="Straight Connector 150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70" name="Straight Connector 150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5" name="Group 15014"/>
            <p:cNvGrpSpPr/>
            <p:nvPr/>
          </p:nvGrpSpPr>
          <p:grpSpPr>
            <a:xfrm>
              <a:off x="8476413" y="349909"/>
              <a:ext cx="64800" cy="64800"/>
              <a:chOff x="4180032" y="3419476"/>
              <a:chExt cx="64800" cy="64800"/>
            </a:xfrm>
          </p:grpSpPr>
          <p:cxnSp>
            <p:nvCxnSpPr>
              <p:cNvPr id="15067" name="Straight Connector 150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68" name="Straight Connector 150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6" name="Group 15015"/>
            <p:cNvGrpSpPr/>
            <p:nvPr/>
          </p:nvGrpSpPr>
          <p:grpSpPr>
            <a:xfrm>
              <a:off x="1705813" y="349909"/>
              <a:ext cx="64800" cy="64800"/>
              <a:chOff x="4180032" y="3419476"/>
              <a:chExt cx="64800" cy="64800"/>
            </a:xfrm>
          </p:grpSpPr>
          <p:cxnSp>
            <p:nvCxnSpPr>
              <p:cNvPr id="15065" name="Straight Connector 150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66" name="Straight Connector 150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7" name="Group 15016"/>
            <p:cNvGrpSpPr/>
            <p:nvPr/>
          </p:nvGrpSpPr>
          <p:grpSpPr>
            <a:xfrm>
              <a:off x="2653697" y="349909"/>
              <a:ext cx="64800" cy="64800"/>
              <a:chOff x="4180032" y="3419476"/>
              <a:chExt cx="64800" cy="64800"/>
            </a:xfrm>
          </p:grpSpPr>
          <p:cxnSp>
            <p:nvCxnSpPr>
              <p:cNvPr id="15063" name="Straight Connector 150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64" name="Straight Connector 150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8" name="Group 15017"/>
            <p:cNvGrpSpPr/>
            <p:nvPr/>
          </p:nvGrpSpPr>
          <p:grpSpPr>
            <a:xfrm>
              <a:off x="3736993" y="349909"/>
              <a:ext cx="64800" cy="64800"/>
              <a:chOff x="4180032" y="3419476"/>
              <a:chExt cx="64800" cy="64800"/>
            </a:xfrm>
          </p:grpSpPr>
          <p:cxnSp>
            <p:nvCxnSpPr>
              <p:cNvPr id="15061" name="Straight Connector 150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62" name="Straight Connector 150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19" name="Group 15018"/>
            <p:cNvGrpSpPr/>
            <p:nvPr/>
          </p:nvGrpSpPr>
          <p:grpSpPr>
            <a:xfrm>
              <a:off x="4278641" y="349909"/>
              <a:ext cx="64800" cy="64800"/>
              <a:chOff x="4180032" y="3419476"/>
              <a:chExt cx="64800" cy="64800"/>
            </a:xfrm>
          </p:grpSpPr>
          <p:cxnSp>
            <p:nvCxnSpPr>
              <p:cNvPr id="15059" name="Straight Connector 150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60" name="Straight Connector 150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0" name="Group 15019"/>
            <p:cNvGrpSpPr/>
            <p:nvPr/>
          </p:nvGrpSpPr>
          <p:grpSpPr>
            <a:xfrm>
              <a:off x="4820289" y="349909"/>
              <a:ext cx="64800" cy="64800"/>
              <a:chOff x="4180032" y="3419476"/>
              <a:chExt cx="64800" cy="64800"/>
            </a:xfrm>
          </p:grpSpPr>
          <p:cxnSp>
            <p:nvCxnSpPr>
              <p:cNvPr id="15057" name="Straight Connector 150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58" name="Straight Connector 150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1" name="Group 15020"/>
            <p:cNvGrpSpPr/>
            <p:nvPr/>
          </p:nvGrpSpPr>
          <p:grpSpPr>
            <a:xfrm>
              <a:off x="5497349" y="349909"/>
              <a:ext cx="64800" cy="64800"/>
              <a:chOff x="4180032" y="3419476"/>
              <a:chExt cx="64800" cy="64800"/>
            </a:xfrm>
          </p:grpSpPr>
          <p:cxnSp>
            <p:nvCxnSpPr>
              <p:cNvPr id="15055" name="Straight Connector 150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56" name="Straight Connector 150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2" name="Group 15021"/>
            <p:cNvGrpSpPr/>
            <p:nvPr/>
          </p:nvGrpSpPr>
          <p:grpSpPr>
            <a:xfrm>
              <a:off x="5903585" y="349909"/>
              <a:ext cx="64800" cy="64800"/>
              <a:chOff x="4180032" y="3419476"/>
              <a:chExt cx="64800" cy="64800"/>
            </a:xfrm>
          </p:grpSpPr>
          <p:cxnSp>
            <p:nvCxnSpPr>
              <p:cNvPr id="15053" name="Straight Connector 150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54" name="Straight Connector 150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3" name="Group 15022"/>
            <p:cNvGrpSpPr/>
            <p:nvPr/>
          </p:nvGrpSpPr>
          <p:grpSpPr>
            <a:xfrm>
              <a:off x="6580645" y="349909"/>
              <a:ext cx="64800" cy="64800"/>
              <a:chOff x="4180032" y="3419476"/>
              <a:chExt cx="64800" cy="64800"/>
            </a:xfrm>
          </p:grpSpPr>
          <p:cxnSp>
            <p:nvCxnSpPr>
              <p:cNvPr id="15051" name="Straight Connector 150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52" name="Straight Connector 150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4" name="Group 15023"/>
            <p:cNvGrpSpPr/>
            <p:nvPr/>
          </p:nvGrpSpPr>
          <p:grpSpPr>
            <a:xfrm>
              <a:off x="7257705" y="349909"/>
              <a:ext cx="64800" cy="64800"/>
              <a:chOff x="4180032" y="3419476"/>
              <a:chExt cx="64800" cy="64800"/>
            </a:xfrm>
          </p:grpSpPr>
          <p:cxnSp>
            <p:nvCxnSpPr>
              <p:cNvPr id="15049" name="Straight Connector 150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50" name="Straight Connector 150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5" name="Group 15024"/>
            <p:cNvGrpSpPr/>
            <p:nvPr/>
          </p:nvGrpSpPr>
          <p:grpSpPr>
            <a:xfrm>
              <a:off x="7934765" y="349909"/>
              <a:ext cx="64800" cy="64800"/>
              <a:chOff x="4180032" y="3419476"/>
              <a:chExt cx="64800" cy="64800"/>
            </a:xfrm>
          </p:grpSpPr>
          <p:cxnSp>
            <p:nvCxnSpPr>
              <p:cNvPr id="15047" name="Straight Connector 150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48" name="Straight Connector 150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6" name="Group 15025"/>
            <p:cNvGrpSpPr/>
            <p:nvPr/>
          </p:nvGrpSpPr>
          <p:grpSpPr>
            <a:xfrm>
              <a:off x="8611825" y="349909"/>
              <a:ext cx="64800" cy="64800"/>
              <a:chOff x="4180032" y="3419476"/>
              <a:chExt cx="64800" cy="64800"/>
            </a:xfrm>
          </p:grpSpPr>
          <p:cxnSp>
            <p:nvCxnSpPr>
              <p:cNvPr id="15045" name="Straight Connector 150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46" name="Straight Connector 150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7" name="Group 15026"/>
            <p:cNvGrpSpPr/>
            <p:nvPr/>
          </p:nvGrpSpPr>
          <p:grpSpPr>
            <a:xfrm>
              <a:off x="1028753" y="349909"/>
              <a:ext cx="64800" cy="64800"/>
              <a:chOff x="4180032" y="3419476"/>
              <a:chExt cx="64800" cy="64800"/>
            </a:xfrm>
          </p:grpSpPr>
          <p:cxnSp>
            <p:nvCxnSpPr>
              <p:cNvPr id="15043" name="Straight Connector 150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44" name="Straight Connector 150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8" name="Group 15027"/>
            <p:cNvGrpSpPr/>
            <p:nvPr/>
          </p:nvGrpSpPr>
          <p:grpSpPr>
            <a:xfrm>
              <a:off x="1841225" y="349909"/>
              <a:ext cx="64800" cy="64800"/>
              <a:chOff x="4180032" y="3419476"/>
              <a:chExt cx="64800" cy="64800"/>
            </a:xfrm>
          </p:grpSpPr>
          <p:cxnSp>
            <p:nvCxnSpPr>
              <p:cNvPr id="15041" name="Straight Connector 150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42" name="Straight Connector 150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29" name="Group 15028"/>
            <p:cNvGrpSpPr/>
            <p:nvPr/>
          </p:nvGrpSpPr>
          <p:grpSpPr>
            <a:xfrm>
              <a:off x="2789109" y="349909"/>
              <a:ext cx="64800" cy="64800"/>
              <a:chOff x="4180032" y="3419476"/>
              <a:chExt cx="64800" cy="64800"/>
            </a:xfrm>
          </p:grpSpPr>
          <p:cxnSp>
            <p:nvCxnSpPr>
              <p:cNvPr id="15039" name="Straight Connector 150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40" name="Straight Connector 150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30" name="Group 15029"/>
            <p:cNvGrpSpPr/>
            <p:nvPr/>
          </p:nvGrpSpPr>
          <p:grpSpPr>
            <a:xfrm>
              <a:off x="1976637" y="349909"/>
              <a:ext cx="64800" cy="64800"/>
              <a:chOff x="4180032" y="3419476"/>
              <a:chExt cx="64800" cy="64800"/>
            </a:xfrm>
          </p:grpSpPr>
          <p:cxnSp>
            <p:nvCxnSpPr>
              <p:cNvPr id="15037" name="Straight Connector 150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38" name="Straight Connector 150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31" name="Group 15030"/>
            <p:cNvGrpSpPr/>
            <p:nvPr/>
          </p:nvGrpSpPr>
          <p:grpSpPr>
            <a:xfrm>
              <a:off x="2924521" y="349909"/>
              <a:ext cx="64800" cy="64800"/>
              <a:chOff x="4180032" y="3419476"/>
              <a:chExt cx="64800" cy="64800"/>
            </a:xfrm>
          </p:grpSpPr>
          <p:cxnSp>
            <p:nvCxnSpPr>
              <p:cNvPr id="15035" name="Straight Connector 150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36" name="Straight Connector 150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032" name="Group 15031"/>
            <p:cNvGrpSpPr/>
            <p:nvPr/>
          </p:nvGrpSpPr>
          <p:grpSpPr>
            <a:xfrm>
              <a:off x="3059933" y="349909"/>
              <a:ext cx="64800" cy="64800"/>
              <a:chOff x="4180032" y="3419476"/>
              <a:chExt cx="64800" cy="64800"/>
            </a:xfrm>
          </p:grpSpPr>
          <p:cxnSp>
            <p:nvCxnSpPr>
              <p:cNvPr id="15033" name="Straight Connector 150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034" name="Straight Connector 150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5159" name="Group 15158"/>
          <p:cNvGrpSpPr/>
          <p:nvPr/>
        </p:nvGrpSpPr>
        <p:grpSpPr>
          <a:xfrm>
            <a:off x="468924" y="3599078"/>
            <a:ext cx="11280435" cy="64800"/>
            <a:chOff x="351693" y="349909"/>
            <a:chExt cx="8460326" cy="64800"/>
          </a:xfrm>
        </p:grpSpPr>
        <p:grpSp>
          <p:nvGrpSpPr>
            <p:cNvPr id="15160" name="Group 15159"/>
            <p:cNvGrpSpPr/>
            <p:nvPr/>
          </p:nvGrpSpPr>
          <p:grpSpPr>
            <a:xfrm>
              <a:off x="351693" y="349909"/>
              <a:ext cx="64800" cy="64800"/>
              <a:chOff x="4180032" y="3419476"/>
              <a:chExt cx="64800" cy="64800"/>
            </a:xfrm>
          </p:grpSpPr>
          <p:cxnSp>
            <p:nvCxnSpPr>
              <p:cNvPr id="15347" name="Straight Connector 153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48" name="Straight Connector 153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1" name="Group 15160"/>
            <p:cNvGrpSpPr/>
            <p:nvPr/>
          </p:nvGrpSpPr>
          <p:grpSpPr>
            <a:xfrm>
              <a:off x="487105" y="349909"/>
              <a:ext cx="64800" cy="64800"/>
              <a:chOff x="4180032" y="3419476"/>
              <a:chExt cx="64800" cy="64800"/>
            </a:xfrm>
          </p:grpSpPr>
          <p:cxnSp>
            <p:nvCxnSpPr>
              <p:cNvPr id="15345" name="Straight Connector 153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46" name="Straight Connector 153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2" name="Group 15161"/>
            <p:cNvGrpSpPr/>
            <p:nvPr/>
          </p:nvGrpSpPr>
          <p:grpSpPr>
            <a:xfrm>
              <a:off x="622517" y="349909"/>
              <a:ext cx="64800" cy="64800"/>
              <a:chOff x="4180032" y="3419476"/>
              <a:chExt cx="64800" cy="64800"/>
            </a:xfrm>
          </p:grpSpPr>
          <p:cxnSp>
            <p:nvCxnSpPr>
              <p:cNvPr id="15343" name="Straight Connector 153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44" name="Straight Connector 153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3" name="Group 15162"/>
            <p:cNvGrpSpPr/>
            <p:nvPr/>
          </p:nvGrpSpPr>
          <p:grpSpPr>
            <a:xfrm>
              <a:off x="1164165" y="349909"/>
              <a:ext cx="64800" cy="64800"/>
              <a:chOff x="4180032" y="3419476"/>
              <a:chExt cx="64800" cy="64800"/>
            </a:xfrm>
          </p:grpSpPr>
          <p:cxnSp>
            <p:nvCxnSpPr>
              <p:cNvPr id="15341" name="Straight Connector 153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42" name="Straight Connector 153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4" name="Group 15163"/>
            <p:cNvGrpSpPr/>
            <p:nvPr/>
          </p:nvGrpSpPr>
          <p:grpSpPr>
            <a:xfrm>
              <a:off x="2112049" y="349909"/>
              <a:ext cx="64800" cy="64800"/>
              <a:chOff x="4180032" y="3419476"/>
              <a:chExt cx="64800" cy="64800"/>
            </a:xfrm>
          </p:grpSpPr>
          <p:cxnSp>
            <p:nvCxnSpPr>
              <p:cNvPr id="15339" name="Straight Connector 153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40" name="Straight Connector 153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5" name="Group 15164"/>
            <p:cNvGrpSpPr/>
            <p:nvPr/>
          </p:nvGrpSpPr>
          <p:grpSpPr>
            <a:xfrm>
              <a:off x="3195345" y="349909"/>
              <a:ext cx="64800" cy="64800"/>
              <a:chOff x="4180032" y="3419476"/>
              <a:chExt cx="64800" cy="64800"/>
            </a:xfrm>
          </p:grpSpPr>
          <p:cxnSp>
            <p:nvCxnSpPr>
              <p:cNvPr id="15337" name="Straight Connector 153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38" name="Straight Connector 153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6" name="Group 15165"/>
            <p:cNvGrpSpPr/>
            <p:nvPr/>
          </p:nvGrpSpPr>
          <p:grpSpPr>
            <a:xfrm>
              <a:off x="3872405" y="349909"/>
              <a:ext cx="64800" cy="64800"/>
              <a:chOff x="4180032" y="3419476"/>
              <a:chExt cx="64800" cy="64800"/>
            </a:xfrm>
          </p:grpSpPr>
          <p:cxnSp>
            <p:nvCxnSpPr>
              <p:cNvPr id="15335" name="Straight Connector 153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36" name="Straight Connector 153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7" name="Group 15166"/>
            <p:cNvGrpSpPr/>
            <p:nvPr/>
          </p:nvGrpSpPr>
          <p:grpSpPr>
            <a:xfrm>
              <a:off x="4955701" y="349909"/>
              <a:ext cx="64800" cy="64800"/>
              <a:chOff x="4180032" y="3419476"/>
              <a:chExt cx="64800" cy="64800"/>
            </a:xfrm>
          </p:grpSpPr>
          <p:cxnSp>
            <p:nvCxnSpPr>
              <p:cNvPr id="15333" name="Straight Connector 153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34" name="Straight Connector 153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8" name="Group 15167"/>
            <p:cNvGrpSpPr/>
            <p:nvPr/>
          </p:nvGrpSpPr>
          <p:grpSpPr>
            <a:xfrm>
              <a:off x="5632761" y="349909"/>
              <a:ext cx="64800" cy="64800"/>
              <a:chOff x="4180032" y="3419476"/>
              <a:chExt cx="64800" cy="64800"/>
            </a:xfrm>
          </p:grpSpPr>
          <p:cxnSp>
            <p:nvCxnSpPr>
              <p:cNvPr id="15331" name="Straight Connector 153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32" name="Straight Connector 153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69" name="Group 15168"/>
            <p:cNvGrpSpPr/>
            <p:nvPr/>
          </p:nvGrpSpPr>
          <p:grpSpPr>
            <a:xfrm>
              <a:off x="6038997" y="349909"/>
              <a:ext cx="64800" cy="64800"/>
              <a:chOff x="4180032" y="3419476"/>
              <a:chExt cx="64800" cy="64800"/>
            </a:xfrm>
          </p:grpSpPr>
          <p:cxnSp>
            <p:nvCxnSpPr>
              <p:cNvPr id="15329" name="Straight Connector 153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30" name="Straight Connector 153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0" name="Group 15169"/>
            <p:cNvGrpSpPr/>
            <p:nvPr/>
          </p:nvGrpSpPr>
          <p:grpSpPr>
            <a:xfrm>
              <a:off x="6716057" y="349909"/>
              <a:ext cx="64800" cy="64800"/>
              <a:chOff x="4180032" y="3419476"/>
              <a:chExt cx="64800" cy="64800"/>
            </a:xfrm>
          </p:grpSpPr>
          <p:cxnSp>
            <p:nvCxnSpPr>
              <p:cNvPr id="15327" name="Straight Connector 153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28" name="Straight Connector 153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1" name="Group 15170"/>
            <p:cNvGrpSpPr/>
            <p:nvPr/>
          </p:nvGrpSpPr>
          <p:grpSpPr>
            <a:xfrm>
              <a:off x="7393117" y="349909"/>
              <a:ext cx="64800" cy="64800"/>
              <a:chOff x="4180032" y="3419476"/>
              <a:chExt cx="64800" cy="64800"/>
            </a:xfrm>
          </p:grpSpPr>
          <p:cxnSp>
            <p:nvCxnSpPr>
              <p:cNvPr id="15325" name="Straight Connector 153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26" name="Straight Connector 153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2" name="Group 15171"/>
            <p:cNvGrpSpPr/>
            <p:nvPr/>
          </p:nvGrpSpPr>
          <p:grpSpPr>
            <a:xfrm>
              <a:off x="8070177" y="349909"/>
              <a:ext cx="64800" cy="64800"/>
              <a:chOff x="4180032" y="3419476"/>
              <a:chExt cx="64800" cy="64800"/>
            </a:xfrm>
          </p:grpSpPr>
          <p:cxnSp>
            <p:nvCxnSpPr>
              <p:cNvPr id="15323" name="Straight Connector 153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24" name="Straight Connector 153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3" name="Group 15172"/>
            <p:cNvGrpSpPr/>
            <p:nvPr/>
          </p:nvGrpSpPr>
          <p:grpSpPr>
            <a:xfrm>
              <a:off x="8747219" y="349909"/>
              <a:ext cx="64800" cy="64800"/>
              <a:chOff x="4180032" y="3419476"/>
              <a:chExt cx="64800" cy="64800"/>
            </a:xfrm>
          </p:grpSpPr>
          <p:cxnSp>
            <p:nvCxnSpPr>
              <p:cNvPr id="15321" name="Straight Connector 153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22" name="Straight Connector 153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4" name="Group 15173"/>
            <p:cNvGrpSpPr/>
            <p:nvPr/>
          </p:nvGrpSpPr>
          <p:grpSpPr>
            <a:xfrm>
              <a:off x="1299577" y="349909"/>
              <a:ext cx="64800" cy="64800"/>
              <a:chOff x="4180032" y="3419476"/>
              <a:chExt cx="64800" cy="64800"/>
            </a:xfrm>
          </p:grpSpPr>
          <p:cxnSp>
            <p:nvCxnSpPr>
              <p:cNvPr id="15319" name="Straight Connector 153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20" name="Straight Connector 153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5" name="Group 15174"/>
            <p:cNvGrpSpPr/>
            <p:nvPr/>
          </p:nvGrpSpPr>
          <p:grpSpPr>
            <a:xfrm>
              <a:off x="2247461" y="349909"/>
              <a:ext cx="64800" cy="64800"/>
              <a:chOff x="4180032" y="3419476"/>
              <a:chExt cx="64800" cy="64800"/>
            </a:xfrm>
          </p:grpSpPr>
          <p:cxnSp>
            <p:nvCxnSpPr>
              <p:cNvPr id="15317" name="Straight Connector 153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18" name="Straight Connector 153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6" name="Group 15175"/>
            <p:cNvGrpSpPr/>
            <p:nvPr/>
          </p:nvGrpSpPr>
          <p:grpSpPr>
            <a:xfrm>
              <a:off x="3330757" y="349909"/>
              <a:ext cx="64800" cy="64800"/>
              <a:chOff x="4180032" y="3419476"/>
              <a:chExt cx="64800" cy="64800"/>
            </a:xfrm>
          </p:grpSpPr>
          <p:cxnSp>
            <p:nvCxnSpPr>
              <p:cNvPr id="15315" name="Straight Connector 153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16" name="Straight Connector 153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7" name="Group 15176"/>
            <p:cNvGrpSpPr/>
            <p:nvPr/>
          </p:nvGrpSpPr>
          <p:grpSpPr>
            <a:xfrm>
              <a:off x="4007817" y="349909"/>
              <a:ext cx="64800" cy="64800"/>
              <a:chOff x="4180032" y="3419476"/>
              <a:chExt cx="64800" cy="64800"/>
            </a:xfrm>
          </p:grpSpPr>
          <p:cxnSp>
            <p:nvCxnSpPr>
              <p:cNvPr id="15313" name="Straight Connector 153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14" name="Straight Connector 153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8" name="Group 15177"/>
            <p:cNvGrpSpPr/>
            <p:nvPr/>
          </p:nvGrpSpPr>
          <p:grpSpPr>
            <a:xfrm>
              <a:off x="4414053" y="349909"/>
              <a:ext cx="64800" cy="64800"/>
              <a:chOff x="4180032" y="3419476"/>
              <a:chExt cx="64800" cy="64800"/>
            </a:xfrm>
          </p:grpSpPr>
          <p:cxnSp>
            <p:nvCxnSpPr>
              <p:cNvPr id="15311" name="Straight Connector 153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12" name="Straight Connector 153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79" name="Group 15178"/>
            <p:cNvGrpSpPr/>
            <p:nvPr/>
          </p:nvGrpSpPr>
          <p:grpSpPr>
            <a:xfrm>
              <a:off x="5091113" y="349909"/>
              <a:ext cx="64800" cy="64800"/>
              <a:chOff x="4180032" y="3419476"/>
              <a:chExt cx="64800" cy="64800"/>
            </a:xfrm>
          </p:grpSpPr>
          <p:cxnSp>
            <p:nvCxnSpPr>
              <p:cNvPr id="15309" name="Straight Connector 153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10" name="Straight Connector 153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0" name="Group 15179"/>
            <p:cNvGrpSpPr/>
            <p:nvPr/>
          </p:nvGrpSpPr>
          <p:grpSpPr>
            <a:xfrm>
              <a:off x="6174409" y="349909"/>
              <a:ext cx="64800" cy="64800"/>
              <a:chOff x="4180032" y="3419476"/>
              <a:chExt cx="64800" cy="64800"/>
            </a:xfrm>
          </p:grpSpPr>
          <p:cxnSp>
            <p:nvCxnSpPr>
              <p:cNvPr id="15307" name="Straight Connector 153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08" name="Straight Connector 153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1" name="Group 15180"/>
            <p:cNvGrpSpPr/>
            <p:nvPr/>
          </p:nvGrpSpPr>
          <p:grpSpPr>
            <a:xfrm>
              <a:off x="6851469" y="349909"/>
              <a:ext cx="64800" cy="64800"/>
              <a:chOff x="4180032" y="3419476"/>
              <a:chExt cx="64800" cy="64800"/>
            </a:xfrm>
          </p:grpSpPr>
          <p:cxnSp>
            <p:nvCxnSpPr>
              <p:cNvPr id="15305" name="Straight Connector 153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06" name="Straight Connector 153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2" name="Group 15181"/>
            <p:cNvGrpSpPr/>
            <p:nvPr/>
          </p:nvGrpSpPr>
          <p:grpSpPr>
            <a:xfrm>
              <a:off x="7528529" y="349909"/>
              <a:ext cx="64800" cy="64800"/>
              <a:chOff x="4180032" y="3419476"/>
              <a:chExt cx="64800" cy="64800"/>
            </a:xfrm>
          </p:grpSpPr>
          <p:cxnSp>
            <p:nvCxnSpPr>
              <p:cNvPr id="15303" name="Straight Connector 153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04" name="Straight Connector 153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3" name="Group 15182"/>
            <p:cNvGrpSpPr/>
            <p:nvPr/>
          </p:nvGrpSpPr>
          <p:grpSpPr>
            <a:xfrm>
              <a:off x="8205589" y="349909"/>
              <a:ext cx="64800" cy="64800"/>
              <a:chOff x="4180032" y="3419476"/>
              <a:chExt cx="64800" cy="64800"/>
            </a:xfrm>
          </p:grpSpPr>
          <p:cxnSp>
            <p:nvCxnSpPr>
              <p:cNvPr id="15301" name="Straight Connector 153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02" name="Straight Connector 153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4" name="Group 15183"/>
            <p:cNvGrpSpPr/>
            <p:nvPr/>
          </p:nvGrpSpPr>
          <p:grpSpPr>
            <a:xfrm>
              <a:off x="757929" y="349909"/>
              <a:ext cx="64800" cy="64800"/>
              <a:chOff x="4180032" y="3419476"/>
              <a:chExt cx="64800" cy="64800"/>
            </a:xfrm>
          </p:grpSpPr>
          <p:cxnSp>
            <p:nvCxnSpPr>
              <p:cNvPr id="15299" name="Straight Connector 152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00" name="Straight Connector 152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5" name="Group 15184"/>
            <p:cNvGrpSpPr/>
            <p:nvPr/>
          </p:nvGrpSpPr>
          <p:grpSpPr>
            <a:xfrm>
              <a:off x="1434989" y="349909"/>
              <a:ext cx="64800" cy="64800"/>
              <a:chOff x="4180032" y="3419476"/>
              <a:chExt cx="64800" cy="64800"/>
            </a:xfrm>
          </p:grpSpPr>
          <p:cxnSp>
            <p:nvCxnSpPr>
              <p:cNvPr id="15297" name="Straight Connector 152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98" name="Straight Connector 152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6" name="Group 15185"/>
            <p:cNvGrpSpPr/>
            <p:nvPr/>
          </p:nvGrpSpPr>
          <p:grpSpPr>
            <a:xfrm>
              <a:off x="2382873" y="349909"/>
              <a:ext cx="64800" cy="64800"/>
              <a:chOff x="4180032" y="3419476"/>
              <a:chExt cx="64800" cy="64800"/>
            </a:xfrm>
          </p:grpSpPr>
          <p:cxnSp>
            <p:nvCxnSpPr>
              <p:cNvPr id="15295" name="Straight Connector 152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96" name="Straight Connector 152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7" name="Group 15186"/>
            <p:cNvGrpSpPr/>
            <p:nvPr/>
          </p:nvGrpSpPr>
          <p:grpSpPr>
            <a:xfrm>
              <a:off x="3466169" y="349909"/>
              <a:ext cx="64800" cy="64800"/>
              <a:chOff x="4180032" y="3419476"/>
              <a:chExt cx="64800" cy="64800"/>
            </a:xfrm>
          </p:grpSpPr>
          <p:cxnSp>
            <p:nvCxnSpPr>
              <p:cNvPr id="15293" name="Straight Connector 152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94" name="Straight Connector 152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8" name="Group 15187"/>
            <p:cNvGrpSpPr/>
            <p:nvPr/>
          </p:nvGrpSpPr>
          <p:grpSpPr>
            <a:xfrm>
              <a:off x="4143229" y="349909"/>
              <a:ext cx="64800" cy="64800"/>
              <a:chOff x="4180032" y="3419476"/>
              <a:chExt cx="64800" cy="64800"/>
            </a:xfrm>
          </p:grpSpPr>
          <p:cxnSp>
            <p:nvCxnSpPr>
              <p:cNvPr id="15291" name="Straight Connector 152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92" name="Straight Connector 152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89" name="Group 15188"/>
            <p:cNvGrpSpPr/>
            <p:nvPr/>
          </p:nvGrpSpPr>
          <p:grpSpPr>
            <a:xfrm>
              <a:off x="4549465" y="349909"/>
              <a:ext cx="64800" cy="64800"/>
              <a:chOff x="4180032" y="3419476"/>
              <a:chExt cx="64800" cy="64800"/>
            </a:xfrm>
          </p:grpSpPr>
          <p:cxnSp>
            <p:nvCxnSpPr>
              <p:cNvPr id="15289" name="Straight Connector 152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90" name="Straight Connector 152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0" name="Group 15189"/>
            <p:cNvGrpSpPr/>
            <p:nvPr/>
          </p:nvGrpSpPr>
          <p:grpSpPr>
            <a:xfrm>
              <a:off x="5226525" y="349909"/>
              <a:ext cx="64800" cy="64800"/>
              <a:chOff x="4180032" y="3419476"/>
              <a:chExt cx="64800" cy="64800"/>
            </a:xfrm>
          </p:grpSpPr>
          <p:cxnSp>
            <p:nvCxnSpPr>
              <p:cNvPr id="15287" name="Straight Connector 152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88" name="Straight Connector 152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1" name="Group 15190"/>
            <p:cNvGrpSpPr/>
            <p:nvPr/>
          </p:nvGrpSpPr>
          <p:grpSpPr>
            <a:xfrm>
              <a:off x="6309821" y="349909"/>
              <a:ext cx="64800" cy="64800"/>
              <a:chOff x="4180032" y="3419476"/>
              <a:chExt cx="64800" cy="64800"/>
            </a:xfrm>
          </p:grpSpPr>
          <p:cxnSp>
            <p:nvCxnSpPr>
              <p:cNvPr id="15285" name="Straight Connector 152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86" name="Straight Connector 152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2" name="Group 15191"/>
            <p:cNvGrpSpPr/>
            <p:nvPr/>
          </p:nvGrpSpPr>
          <p:grpSpPr>
            <a:xfrm>
              <a:off x="6986881" y="349909"/>
              <a:ext cx="64800" cy="64800"/>
              <a:chOff x="4180032" y="3419476"/>
              <a:chExt cx="64800" cy="64800"/>
            </a:xfrm>
          </p:grpSpPr>
          <p:cxnSp>
            <p:nvCxnSpPr>
              <p:cNvPr id="15283" name="Straight Connector 152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84" name="Straight Connector 152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3" name="Group 15192"/>
            <p:cNvGrpSpPr/>
            <p:nvPr/>
          </p:nvGrpSpPr>
          <p:grpSpPr>
            <a:xfrm>
              <a:off x="7663941" y="349909"/>
              <a:ext cx="64800" cy="64800"/>
              <a:chOff x="4180032" y="3419476"/>
              <a:chExt cx="64800" cy="64800"/>
            </a:xfrm>
          </p:grpSpPr>
          <p:cxnSp>
            <p:nvCxnSpPr>
              <p:cNvPr id="15281" name="Straight Connector 152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82" name="Straight Connector 152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4" name="Group 15193"/>
            <p:cNvGrpSpPr/>
            <p:nvPr/>
          </p:nvGrpSpPr>
          <p:grpSpPr>
            <a:xfrm>
              <a:off x="8341001" y="349909"/>
              <a:ext cx="64800" cy="64800"/>
              <a:chOff x="4180032" y="3419476"/>
              <a:chExt cx="64800" cy="64800"/>
            </a:xfrm>
          </p:grpSpPr>
          <p:cxnSp>
            <p:nvCxnSpPr>
              <p:cNvPr id="15279" name="Straight Connector 152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80" name="Straight Connector 152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5" name="Group 15194"/>
            <p:cNvGrpSpPr/>
            <p:nvPr/>
          </p:nvGrpSpPr>
          <p:grpSpPr>
            <a:xfrm>
              <a:off x="893341" y="349909"/>
              <a:ext cx="64800" cy="64800"/>
              <a:chOff x="4180032" y="3419476"/>
              <a:chExt cx="64800" cy="64800"/>
            </a:xfrm>
          </p:grpSpPr>
          <p:cxnSp>
            <p:nvCxnSpPr>
              <p:cNvPr id="15277" name="Straight Connector 152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78" name="Straight Connector 152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6" name="Group 15195"/>
            <p:cNvGrpSpPr/>
            <p:nvPr/>
          </p:nvGrpSpPr>
          <p:grpSpPr>
            <a:xfrm>
              <a:off x="1570401" y="349909"/>
              <a:ext cx="64800" cy="64800"/>
              <a:chOff x="4180032" y="3419476"/>
              <a:chExt cx="64800" cy="64800"/>
            </a:xfrm>
          </p:grpSpPr>
          <p:cxnSp>
            <p:nvCxnSpPr>
              <p:cNvPr id="15275" name="Straight Connector 152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76" name="Straight Connector 152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7" name="Group 15196"/>
            <p:cNvGrpSpPr/>
            <p:nvPr/>
          </p:nvGrpSpPr>
          <p:grpSpPr>
            <a:xfrm>
              <a:off x="2518285" y="349909"/>
              <a:ext cx="64800" cy="64800"/>
              <a:chOff x="4180032" y="3419476"/>
              <a:chExt cx="64800" cy="64800"/>
            </a:xfrm>
          </p:grpSpPr>
          <p:cxnSp>
            <p:nvCxnSpPr>
              <p:cNvPr id="15273" name="Straight Connector 152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74" name="Straight Connector 152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8" name="Group 15197"/>
            <p:cNvGrpSpPr/>
            <p:nvPr/>
          </p:nvGrpSpPr>
          <p:grpSpPr>
            <a:xfrm>
              <a:off x="3601581" y="349909"/>
              <a:ext cx="64800" cy="64800"/>
              <a:chOff x="4180032" y="3419476"/>
              <a:chExt cx="64800" cy="64800"/>
            </a:xfrm>
          </p:grpSpPr>
          <p:cxnSp>
            <p:nvCxnSpPr>
              <p:cNvPr id="15271" name="Straight Connector 152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72" name="Straight Connector 152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199" name="Group 15198"/>
            <p:cNvGrpSpPr/>
            <p:nvPr/>
          </p:nvGrpSpPr>
          <p:grpSpPr>
            <a:xfrm>
              <a:off x="4684877" y="349909"/>
              <a:ext cx="64800" cy="64800"/>
              <a:chOff x="4180032" y="3419476"/>
              <a:chExt cx="64800" cy="64800"/>
            </a:xfrm>
          </p:grpSpPr>
          <p:cxnSp>
            <p:nvCxnSpPr>
              <p:cNvPr id="15269" name="Straight Connector 152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70" name="Straight Connector 152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0" name="Group 15199"/>
            <p:cNvGrpSpPr/>
            <p:nvPr/>
          </p:nvGrpSpPr>
          <p:grpSpPr>
            <a:xfrm>
              <a:off x="5361937" y="349909"/>
              <a:ext cx="64800" cy="64800"/>
              <a:chOff x="4180032" y="3419476"/>
              <a:chExt cx="64800" cy="64800"/>
            </a:xfrm>
          </p:grpSpPr>
          <p:cxnSp>
            <p:nvCxnSpPr>
              <p:cNvPr id="15267" name="Straight Connector 152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68" name="Straight Connector 152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1" name="Group 15200"/>
            <p:cNvGrpSpPr/>
            <p:nvPr/>
          </p:nvGrpSpPr>
          <p:grpSpPr>
            <a:xfrm>
              <a:off x="5768173" y="349909"/>
              <a:ext cx="64800" cy="64800"/>
              <a:chOff x="4180032" y="3419476"/>
              <a:chExt cx="64800" cy="64800"/>
            </a:xfrm>
          </p:grpSpPr>
          <p:cxnSp>
            <p:nvCxnSpPr>
              <p:cNvPr id="15265" name="Straight Connector 152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66" name="Straight Connector 152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2" name="Group 15201"/>
            <p:cNvGrpSpPr/>
            <p:nvPr/>
          </p:nvGrpSpPr>
          <p:grpSpPr>
            <a:xfrm>
              <a:off x="6445233" y="349909"/>
              <a:ext cx="64800" cy="64800"/>
              <a:chOff x="4180032" y="3419476"/>
              <a:chExt cx="64800" cy="64800"/>
            </a:xfrm>
          </p:grpSpPr>
          <p:cxnSp>
            <p:nvCxnSpPr>
              <p:cNvPr id="15263" name="Straight Connector 152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64" name="Straight Connector 152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3" name="Group 15202"/>
            <p:cNvGrpSpPr/>
            <p:nvPr/>
          </p:nvGrpSpPr>
          <p:grpSpPr>
            <a:xfrm>
              <a:off x="7122293" y="349909"/>
              <a:ext cx="64800" cy="64800"/>
              <a:chOff x="4180032" y="3419476"/>
              <a:chExt cx="64800" cy="64800"/>
            </a:xfrm>
          </p:grpSpPr>
          <p:cxnSp>
            <p:nvCxnSpPr>
              <p:cNvPr id="15261" name="Straight Connector 152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62" name="Straight Connector 152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4" name="Group 15203"/>
            <p:cNvGrpSpPr/>
            <p:nvPr/>
          </p:nvGrpSpPr>
          <p:grpSpPr>
            <a:xfrm>
              <a:off x="7799353" y="349909"/>
              <a:ext cx="64800" cy="64800"/>
              <a:chOff x="4180032" y="3419476"/>
              <a:chExt cx="64800" cy="64800"/>
            </a:xfrm>
          </p:grpSpPr>
          <p:cxnSp>
            <p:nvCxnSpPr>
              <p:cNvPr id="15259" name="Straight Connector 152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60" name="Straight Connector 152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5" name="Group 15204"/>
            <p:cNvGrpSpPr/>
            <p:nvPr/>
          </p:nvGrpSpPr>
          <p:grpSpPr>
            <a:xfrm>
              <a:off x="8476413" y="349909"/>
              <a:ext cx="64800" cy="64800"/>
              <a:chOff x="4180032" y="3419476"/>
              <a:chExt cx="64800" cy="64800"/>
            </a:xfrm>
          </p:grpSpPr>
          <p:cxnSp>
            <p:nvCxnSpPr>
              <p:cNvPr id="15257" name="Straight Connector 152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58" name="Straight Connector 152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6" name="Group 15205"/>
            <p:cNvGrpSpPr/>
            <p:nvPr/>
          </p:nvGrpSpPr>
          <p:grpSpPr>
            <a:xfrm>
              <a:off x="1705813" y="349909"/>
              <a:ext cx="64800" cy="64800"/>
              <a:chOff x="4180032" y="3419476"/>
              <a:chExt cx="64800" cy="64800"/>
            </a:xfrm>
          </p:grpSpPr>
          <p:cxnSp>
            <p:nvCxnSpPr>
              <p:cNvPr id="15255" name="Straight Connector 152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56" name="Straight Connector 152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7" name="Group 15206"/>
            <p:cNvGrpSpPr/>
            <p:nvPr/>
          </p:nvGrpSpPr>
          <p:grpSpPr>
            <a:xfrm>
              <a:off x="2653697" y="349909"/>
              <a:ext cx="64800" cy="64800"/>
              <a:chOff x="4180032" y="3419476"/>
              <a:chExt cx="64800" cy="64800"/>
            </a:xfrm>
          </p:grpSpPr>
          <p:cxnSp>
            <p:nvCxnSpPr>
              <p:cNvPr id="15253" name="Straight Connector 152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54" name="Straight Connector 152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8" name="Group 15207"/>
            <p:cNvGrpSpPr/>
            <p:nvPr/>
          </p:nvGrpSpPr>
          <p:grpSpPr>
            <a:xfrm>
              <a:off x="3736993" y="349909"/>
              <a:ext cx="64800" cy="64800"/>
              <a:chOff x="4180032" y="3419476"/>
              <a:chExt cx="64800" cy="64800"/>
            </a:xfrm>
          </p:grpSpPr>
          <p:cxnSp>
            <p:nvCxnSpPr>
              <p:cNvPr id="15251" name="Straight Connector 152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52" name="Straight Connector 152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09" name="Group 15208"/>
            <p:cNvGrpSpPr/>
            <p:nvPr/>
          </p:nvGrpSpPr>
          <p:grpSpPr>
            <a:xfrm>
              <a:off x="4278641" y="349909"/>
              <a:ext cx="64800" cy="64800"/>
              <a:chOff x="4180032" y="3419476"/>
              <a:chExt cx="64800" cy="64800"/>
            </a:xfrm>
          </p:grpSpPr>
          <p:cxnSp>
            <p:nvCxnSpPr>
              <p:cNvPr id="15249" name="Straight Connector 152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50" name="Straight Connector 152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0" name="Group 15209"/>
            <p:cNvGrpSpPr/>
            <p:nvPr/>
          </p:nvGrpSpPr>
          <p:grpSpPr>
            <a:xfrm>
              <a:off x="4820289" y="349909"/>
              <a:ext cx="64800" cy="64800"/>
              <a:chOff x="4180032" y="3419476"/>
              <a:chExt cx="64800" cy="64800"/>
            </a:xfrm>
          </p:grpSpPr>
          <p:cxnSp>
            <p:nvCxnSpPr>
              <p:cNvPr id="15247" name="Straight Connector 152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48" name="Straight Connector 152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1" name="Group 15210"/>
            <p:cNvGrpSpPr/>
            <p:nvPr/>
          </p:nvGrpSpPr>
          <p:grpSpPr>
            <a:xfrm>
              <a:off x="5497349" y="349909"/>
              <a:ext cx="64800" cy="64800"/>
              <a:chOff x="4180032" y="3419476"/>
              <a:chExt cx="64800" cy="64800"/>
            </a:xfrm>
          </p:grpSpPr>
          <p:cxnSp>
            <p:nvCxnSpPr>
              <p:cNvPr id="15245" name="Straight Connector 152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46" name="Straight Connector 152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2" name="Group 15211"/>
            <p:cNvGrpSpPr/>
            <p:nvPr/>
          </p:nvGrpSpPr>
          <p:grpSpPr>
            <a:xfrm>
              <a:off x="5903585" y="349909"/>
              <a:ext cx="64800" cy="64800"/>
              <a:chOff x="4180032" y="3419476"/>
              <a:chExt cx="64800" cy="64800"/>
            </a:xfrm>
          </p:grpSpPr>
          <p:cxnSp>
            <p:nvCxnSpPr>
              <p:cNvPr id="15243" name="Straight Connector 152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44" name="Straight Connector 152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3" name="Group 15212"/>
            <p:cNvGrpSpPr/>
            <p:nvPr/>
          </p:nvGrpSpPr>
          <p:grpSpPr>
            <a:xfrm>
              <a:off x="6580645" y="349909"/>
              <a:ext cx="64800" cy="64800"/>
              <a:chOff x="4180032" y="3419476"/>
              <a:chExt cx="64800" cy="64800"/>
            </a:xfrm>
          </p:grpSpPr>
          <p:cxnSp>
            <p:nvCxnSpPr>
              <p:cNvPr id="15241" name="Straight Connector 152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42" name="Straight Connector 152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4" name="Group 15213"/>
            <p:cNvGrpSpPr/>
            <p:nvPr/>
          </p:nvGrpSpPr>
          <p:grpSpPr>
            <a:xfrm>
              <a:off x="7257705" y="349909"/>
              <a:ext cx="64800" cy="64800"/>
              <a:chOff x="4180032" y="3419476"/>
              <a:chExt cx="64800" cy="64800"/>
            </a:xfrm>
          </p:grpSpPr>
          <p:cxnSp>
            <p:nvCxnSpPr>
              <p:cNvPr id="15239" name="Straight Connector 152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40" name="Straight Connector 152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5" name="Group 15214"/>
            <p:cNvGrpSpPr/>
            <p:nvPr/>
          </p:nvGrpSpPr>
          <p:grpSpPr>
            <a:xfrm>
              <a:off x="7934765" y="349909"/>
              <a:ext cx="64800" cy="64800"/>
              <a:chOff x="4180032" y="3419476"/>
              <a:chExt cx="64800" cy="64800"/>
            </a:xfrm>
          </p:grpSpPr>
          <p:cxnSp>
            <p:nvCxnSpPr>
              <p:cNvPr id="15237" name="Straight Connector 152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38" name="Straight Connector 152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6" name="Group 15215"/>
            <p:cNvGrpSpPr/>
            <p:nvPr/>
          </p:nvGrpSpPr>
          <p:grpSpPr>
            <a:xfrm>
              <a:off x="8611825" y="349909"/>
              <a:ext cx="64800" cy="64800"/>
              <a:chOff x="4180032" y="3419476"/>
              <a:chExt cx="64800" cy="64800"/>
            </a:xfrm>
          </p:grpSpPr>
          <p:cxnSp>
            <p:nvCxnSpPr>
              <p:cNvPr id="15235" name="Straight Connector 152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36" name="Straight Connector 152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7" name="Group 15216"/>
            <p:cNvGrpSpPr/>
            <p:nvPr/>
          </p:nvGrpSpPr>
          <p:grpSpPr>
            <a:xfrm>
              <a:off x="1028753" y="349909"/>
              <a:ext cx="64800" cy="64800"/>
              <a:chOff x="4180032" y="3419476"/>
              <a:chExt cx="64800" cy="64800"/>
            </a:xfrm>
          </p:grpSpPr>
          <p:cxnSp>
            <p:nvCxnSpPr>
              <p:cNvPr id="15233" name="Straight Connector 152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34" name="Straight Connector 152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8" name="Group 15217"/>
            <p:cNvGrpSpPr/>
            <p:nvPr/>
          </p:nvGrpSpPr>
          <p:grpSpPr>
            <a:xfrm>
              <a:off x="1841225" y="349909"/>
              <a:ext cx="64800" cy="64800"/>
              <a:chOff x="4180032" y="3419476"/>
              <a:chExt cx="64800" cy="64800"/>
            </a:xfrm>
          </p:grpSpPr>
          <p:cxnSp>
            <p:nvCxnSpPr>
              <p:cNvPr id="15231" name="Straight Connector 152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32" name="Straight Connector 152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19" name="Group 15218"/>
            <p:cNvGrpSpPr/>
            <p:nvPr/>
          </p:nvGrpSpPr>
          <p:grpSpPr>
            <a:xfrm>
              <a:off x="2789109" y="349909"/>
              <a:ext cx="64800" cy="64800"/>
              <a:chOff x="4180032" y="3419476"/>
              <a:chExt cx="64800" cy="64800"/>
            </a:xfrm>
          </p:grpSpPr>
          <p:cxnSp>
            <p:nvCxnSpPr>
              <p:cNvPr id="15229" name="Straight Connector 152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30" name="Straight Connector 152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20" name="Group 15219"/>
            <p:cNvGrpSpPr/>
            <p:nvPr/>
          </p:nvGrpSpPr>
          <p:grpSpPr>
            <a:xfrm>
              <a:off x="1976637" y="349909"/>
              <a:ext cx="64800" cy="64800"/>
              <a:chOff x="4180032" y="3419476"/>
              <a:chExt cx="64800" cy="64800"/>
            </a:xfrm>
          </p:grpSpPr>
          <p:cxnSp>
            <p:nvCxnSpPr>
              <p:cNvPr id="15227" name="Straight Connector 152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28" name="Straight Connector 152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21" name="Group 15220"/>
            <p:cNvGrpSpPr/>
            <p:nvPr/>
          </p:nvGrpSpPr>
          <p:grpSpPr>
            <a:xfrm>
              <a:off x="2924521" y="349909"/>
              <a:ext cx="64800" cy="64800"/>
              <a:chOff x="4180032" y="3419476"/>
              <a:chExt cx="64800" cy="64800"/>
            </a:xfrm>
          </p:grpSpPr>
          <p:cxnSp>
            <p:nvCxnSpPr>
              <p:cNvPr id="15225" name="Straight Connector 152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26" name="Straight Connector 152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222" name="Group 15221"/>
            <p:cNvGrpSpPr/>
            <p:nvPr/>
          </p:nvGrpSpPr>
          <p:grpSpPr>
            <a:xfrm>
              <a:off x="3059933" y="349909"/>
              <a:ext cx="64800" cy="64800"/>
              <a:chOff x="4180032" y="3419476"/>
              <a:chExt cx="64800" cy="64800"/>
            </a:xfrm>
          </p:grpSpPr>
          <p:cxnSp>
            <p:nvCxnSpPr>
              <p:cNvPr id="15223" name="Straight Connector 152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24" name="Straight Connector 152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5349" name="Group 15348"/>
          <p:cNvGrpSpPr/>
          <p:nvPr/>
        </p:nvGrpSpPr>
        <p:grpSpPr>
          <a:xfrm>
            <a:off x="468924" y="3742919"/>
            <a:ext cx="11280435" cy="64800"/>
            <a:chOff x="351693" y="349909"/>
            <a:chExt cx="8460326" cy="64800"/>
          </a:xfrm>
        </p:grpSpPr>
        <p:grpSp>
          <p:nvGrpSpPr>
            <p:cNvPr id="15350" name="Group 15349"/>
            <p:cNvGrpSpPr/>
            <p:nvPr/>
          </p:nvGrpSpPr>
          <p:grpSpPr>
            <a:xfrm>
              <a:off x="351693" y="349909"/>
              <a:ext cx="64800" cy="64800"/>
              <a:chOff x="4180032" y="3419476"/>
              <a:chExt cx="64800" cy="64800"/>
            </a:xfrm>
          </p:grpSpPr>
          <p:cxnSp>
            <p:nvCxnSpPr>
              <p:cNvPr id="15537" name="Straight Connector 155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38" name="Straight Connector 155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1" name="Group 15350"/>
            <p:cNvGrpSpPr/>
            <p:nvPr/>
          </p:nvGrpSpPr>
          <p:grpSpPr>
            <a:xfrm>
              <a:off x="487105" y="349909"/>
              <a:ext cx="64800" cy="64800"/>
              <a:chOff x="4180032" y="3419476"/>
              <a:chExt cx="64800" cy="64800"/>
            </a:xfrm>
          </p:grpSpPr>
          <p:cxnSp>
            <p:nvCxnSpPr>
              <p:cNvPr id="15535" name="Straight Connector 155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36" name="Straight Connector 155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2" name="Group 15351"/>
            <p:cNvGrpSpPr/>
            <p:nvPr/>
          </p:nvGrpSpPr>
          <p:grpSpPr>
            <a:xfrm>
              <a:off x="622517" y="349909"/>
              <a:ext cx="64800" cy="64800"/>
              <a:chOff x="4180032" y="3419476"/>
              <a:chExt cx="64800" cy="64800"/>
            </a:xfrm>
          </p:grpSpPr>
          <p:cxnSp>
            <p:nvCxnSpPr>
              <p:cNvPr id="15533" name="Straight Connector 155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34" name="Straight Connector 155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3" name="Group 15352"/>
            <p:cNvGrpSpPr/>
            <p:nvPr/>
          </p:nvGrpSpPr>
          <p:grpSpPr>
            <a:xfrm>
              <a:off x="1164165" y="349909"/>
              <a:ext cx="64800" cy="64800"/>
              <a:chOff x="4180032" y="3419476"/>
              <a:chExt cx="64800" cy="64800"/>
            </a:xfrm>
          </p:grpSpPr>
          <p:cxnSp>
            <p:nvCxnSpPr>
              <p:cNvPr id="15531" name="Straight Connector 155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32" name="Straight Connector 155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4" name="Group 15353"/>
            <p:cNvGrpSpPr/>
            <p:nvPr/>
          </p:nvGrpSpPr>
          <p:grpSpPr>
            <a:xfrm>
              <a:off x="2112049" y="349909"/>
              <a:ext cx="64800" cy="64800"/>
              <a:chOff x="4180032" y="3419476"/>
              <a:chExt cx="64800" cy="64800"/>
            </a:xfrm>
          </p:grpSpPr>
          <p:cxnSp>
            <p:nvCxnSpPr>
              <p:cNvPr id="15529" name="Straight Connector 155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30" name="Straight Connector 155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5" name="Group 15354"/>
            <p:cNvGrpSpPr/>
            <p:nvPr/>
          </p:nvGrpSpPr>
          <p:grpSpPr>
            <a:xfrm>
              <a:off x="3195345" y="349909"/>
              <a:ext cx="64800" cy="64800"/>
              <a:chOff x="4180032" y="3419476"/>
              <a:chExt cx="64800" cy="64800"/>
            </a:xfrm>
          </p:grpSpPr>
          <p:cxnSp>
            <p:nvCxnSpPr>
              <p:cNvPr id="15527" name="Straight Connector 155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28" name="Straight Connector 155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6" name="Group 15355"/>
            <p:cNvGrpSpPr/>
            <p:nvPr/>
          </p:nvGrpSpPr>
          <p:grpSpPr>
            <a:xfrm>
              <a:off x="3872405" y="349909"/>
              <a:ext cx="64800" cy="64800"/>
              <a:chOff x="4180032" y="3419476"/>
              <a:chExt cx="64800" cy="64800"/>
            </a:xfrm>
          </p:grpSpPr>
          <p:cxnSp>
            <p:nvCxnSpPr>
              <p:cNvPr id="15525" name="Straight Connector 155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26" name="Straight Connector 155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7" name="Group 15356"/>
            <p:cNvGrpSpPr/>
            <p:nvPr/>
          </p:nvGrpSpPr>
          <p:grpSpPr>
            <a:xfrm>
              <a:off x="4955701" y="349909"/>
              <a:ext cx="64800" cy="64800"/>
              <a:chOff x="4180032" y="3419476"/>
              <a:chExt cx="64800" cy="64800"/>
            </a:xfrm>
          </p:grpSpPr>
          <p:cxnSp>
            <p:nvCxnSpPr>
              <p:cNvPr id="15523" name="Straight Connector 155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24" name="Straight Connector 155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8" name="Group 15357"/>
            <p:cNvGrpSpPr/>
            <p:nvPr/>
          </p:nvGrpSpPr>
          <p:grpSpPr>
            <a:xfrm>
              <a:off x="5632761" y="349909"/>
              <a:ext cx="64800" cy="64800"/>
              <a:chOff x="4180032" y="3419476"/>
              <a:chExt cx="64800" cy="64800"/>
            </a:xfrm>
          </p:grpSpPr>
          <p:cxnSp>
            <p:nvCxnSpPr>
              <p:cNvPr id="15521" name="Straight Connector 155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22" name="Straight Connector 155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59" name="Group 15358"/>
            <p:cNvGrpSpPr/>
            <p:nvPr/>
          </p:nvGrpSpPr>
          <p:grpSpPr>
            <a:xfrm>
              <a:off x="6038997" y="349909"/>
              <a:ext cx="64800" cy="64800"/>
              <a:chOff x="4180032" y="3419476"/>
              <a:chExt cx="64800" cy="64800"/>
            </a:xfrm>
          </p:grpSpPr>
          <p:cxnSp>
            <p:nvCxnSpPr>
              <p:cNvPr id="15519" name="Straight Connector 155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20" name="Straight Connector 155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0" name="Group 15359"/>
            <p:cNvGrpSpPr/>
            <p:nvPr/>
          </p:nvGrpSpPr>
          <p:grpSpPr>
            <a:xfrm>
              <a:off x="6716057" y="349909"/>
              <a:ext cx="64800" cy="64800"/>
              <a:chOff x="4180032" y="3419476"/>
              <a:chExt cx="64800" cy="64800"/>
            </a:xfrm>
          </p:grpSpPr>
          <p:cxnSp>
            <p:nvCxnSpPr>
              <p:cNvPr id="15517" name="Straight Connector 155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18" name="Straight Connector 155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1" name="Group 15360"/>
            <p:cNvGrpSpPr/>
            <p:nvPr/>
          </p:nvGrpSpPr>
          <p:grpSpPr>
            <a:xfrm>
              <a:off x="7393117" y="349909"/>
              <a:ext cx="64800" cy="64800"/>
              <a:chOff x="4180032" y="3419476"/>
              <a:chExt cx="64800" cy="64800"/>
            </a:xfrm>
          </p:grpSpPr>
          <p:cxnSp>
            <p:nvCxnSpPr>
              <p:cNvPr id="15515" name="Straight Connector 155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16" name="Straight Connector 155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2" name="Group 15361"/>
            <p:cNvGrpSpPr/>
            <p:nvPr/>
          </p:nvGrpSpPr>
          <p:grpSpPr>
            <a:xfrm>
              <a:off x="8070177" y="349909"/>
              <a:ext cx="64800" cy="64800"/>
              <a:chOff x="4180032" y="3419476"/>
              <a:chExt cx="64800" cy="64800"/>
            </a:xfrm>
          </p:grpSpPr>
          <p:cxnSp>
            <p:nvCxnSpPr>
              <p:cNvPr id="15513" name="Straight Connector 155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14" name="Straight Connector 155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3" name="Group 15362"/>
            <p:cNvGrpSpPr/>
            <p:nvPr/>
          </p:nvGrpSpPr>
          <p:grpSpPr>
            <a:xfrm>
              <a:off x="8747219" y="349909"/>
              <a:ext cx="64800" cy="64800"/>
              <a:chOff x="4180032" y="3419476"/>
              <a:chExt cx="64800" cy="64800"/>
            </a:xfrm>
          </p:grpSpPr>
          <p:cxnSp>
            <p:nvCxnSpPr>
              <p:cNvPr id="15511" name="Straight Connector 155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12" name="Straight Connector 155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4" name="Group 15363"/>
            <p:cNvGrpSpPr/>
            <p:nvPr/>
          </p:nvGrpSpPr>
          <p:grpSpPr>
            <a:xfrm>
              <a:off x="1299577" y="349909"/>
              <a:ext cx="64800" cy="64800"/>
              <a:chOff x="4180032" y="3419476"/>
              <a:chExt cx="64800" cy="64800"/>
            </a:xfrm>
          </p:grpSpPr>
          <p:cxnSp>
            <p:nvCxnSpPr>
              <p:cNvPr id="15509" name="Straight Connector 155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10" name="Straight Connector 155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5" name="Group 15364"/>
            <p:cNvGrpSpPr/>
            <p:nvPr/>
          </p:nvGrpSpPr>
          <p:grpSpPr>
            <a:xfrm>
              <a:off x="2247461" y="349909"/>
              <a:ext cx="64800" cy="64800"/>
              <a:chOff x="4180032" y="3419476"/>
              <a:chExt cx="64800" cy="64800"/>
            </a:xfrm>
          </p:grpSpPr>
          <p:cxnSp>
            <p:nvCxnSpPr>
              <p:cNvPr id="15507" name="Straight Connector 155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08" name="Straight Connector 155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6" name="Group 15365"/>
            <p:cNvGrpSpPr/>
            <p:nvPr/>
          </p:nvGrpSpPr>
          <p:grpSpPr>
            <a:xfrm>
              <a:off x="3330757" y="349909"/>
              <a:ext cx="64800" cy="64800"/>
              <a:chOff x="4180032" y="3419476"/>
              <a:chExt cx="64800" cy="64800"/>
            </a:xfrm>
          </p:grpSpPr>
          <p:cxnSp>
            <p:nvCxnSpPr>
              <p:cNvPr id="15505" name="Straight Connector 155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06" name="Straight Connector 155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7" name="Group 15366"/>
            <p:cNvGrpSpPr/>
            <p:nvPr/>
          </p:nvGrpSpPr>
          <p:grpSpPr>
            <a:xfrm>
              <a:off x="4007817" y="349909"/>
              <a:ext cx="64800" cy="64800"/>
              <a:chOff x="4180032" y="3419476"/>
              <a:chExt cx="64800" cy="64800"/>
            </a:xfrm>
          </p:grpSpPr>
          <p:cxnSp>
            <p:nvCxnSpPr>
              <p:cNvPr id="15503" name="Straight Connector 155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04" name="Straight Connector 155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8" name="Group 15367"/>
            <p:cNvGrpSpPr/>
            <p:nvPr/>
          </p:nvGrpSpPr>
          <p:grpSpPr>
            <a:xfrm>
              <a:off x="4414053" y="349909"/>
              <a:ext cx="64800" cy="64800"/>
              <a:chOff x="4180032" y="3419476"/>
              <a:chExt cx="64800" cy="64800"/>
            </a:xfrm>
          </p:grpSpPr>
          <p:cxnSp>
            <p:nvCxnSpPr>
              <p:cNvPr id="15501" name="Straight Connector 155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02" name="Straight Connector 155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69" name="Group 15368"/>
            <p:cNvGrpSpPr/>
            <p:nvPr/>
          </p:nvGrpSpPr>
          <p:grpSpPr>
            <a:xfrm>
              <a:off x="5091113" y="349909"/>
              <a:ext cx="64800" cy="64800"/>
              <a:chOff x="4180032" y="3419476"/>
              <a:chExt cx="64800" cy="64800"/>
            </a:xfrm>
          </p:grpSpPr>
          <p:cxnSp>
            <p:nvCxnSpPr>
              <p:cNvPr id="15499" name="Straight Connector 154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500" name="Straight Connector 154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0" name="Group 15369"/>
            <p:cNvGrpSpPr/>
            <p:nvPr/>
          </p:nvGrpSpPr>
          <p:grpSpPr>
            <a:xfrm>
              <a:off x="6174409" y="349909"/>
              <a:ext cx="64800" cy="64800"/>
              <a:chOff x="4180032" y="3419476"/>
              <a:chExt cx="64800" cy="64800"/>
            </a:xfrm>
          </p:grpSpPr>
          <p:cxnSp>
            <p:nvCxnSpPr>
              <p:cNvPr id="15497" name="Straight Connector 154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98" name="Straight Connector 154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1" name="Group 15370"/>
            <p:cNvGrpSpPr/>
            <p:nvPr/>
          </p:nvGrpSpPr>
          <p:grpSpPr>
            <a:xfrm>
              <a:off x="6851469" y="349909"/>
              <a:ext cx="64800" cy="64800"/>
              <a:chOff x="4180032" y="3419476"/>
              <a:chExt cx="64800" cy="64800"/>
            </a:xfrm>
          </p:grpSpPr>
          <p:cxnSp>
            <p:nvCxnSpPr>
              <p:cNvPr id="15495" name="Straight Connector 154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96" name="Straight Connector 154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2" name="Group 15371"/>
            <p:cNvGrpSpPr/>
            <p:nvPr/>
          </p:nvGrpSpPr>
          <p:grpSpPr>
            <a:xfrm>
              <a:off x="7528529" y="349909"/>
              <a:ext cx="64800" cy="64800"/>
              <a:chOff x="4180032" y="3419476"/>
              <a:chExt cx="64800" cy="64800"/>
            </a:xfrm>
          </p:grpSpPr>
          <p:cxnSp>
            <p:nvCxnSpPr>
              <p:cNvPr id="15493" name="Straight Connector 154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94" name="Straight Connector 154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3" name="Group 15372"/>
            <p:cNvGrpSpPr/>
            <p:nvPr/>
          </p:nvGrpSpPr>
          <p:grpSpPr>
            <a:xfrm>
              <a:off x="8205589" y="349909"/>
              <a:ext cx="64800" cy="64800"/>
              <a:chOff x="4180032" y="3419476"/>
              <a:chExt cx="64800" cy="64800"/>
            </a:xfrm>
          </p:grpSpPr>
          <p:cxnSp>
            <p:nvCxnSpPr>
              <p:cNvPr id="15491" name="Straight Connector 154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92" name="Straight Connector 154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4" name="Group 15373"/>
            <p:cNvGrpSpPr/>
            <p:nvPr/>
          </p:nvGrpSpPr>
          <p:grpSpPr>
            <a:xfrm>
              <a:off x="757929" y="349909"/>
              <a:ext cx="64800" cy="64800"/>
              <a:chOff x="4180032" y="3419476"/>
              <a:chExt cx="64800" cy="64800"/>
            </a:xfrm>
          </p:grpSpPr>
          <p:cxnSp>
            <p:nvCxnSpPr>
              <p:cNvPr id="15489" name="Straight Connector 154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90" name="Straight Connector 154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5" name="Group 15374"/>
            <p:cNvGrpSpPr/>
            <p:nvPr/>
          </p:nvGrpSpPr>
          <p:grpSpPr>
            <a:xfrm>
              <a:off x="1434989" y="349909"/>
              <a:ext cx="64800" cy="64800"/>
              <a:chOff x="4180032" y="3419476"/>
              <a:chExt cx="64800" cy="64800"/>
            </a:xfrm>
          </p:grpSpPr>
          <p:cxnSp>
            <p:nvCxnSpPr>
              <p:cNvPr id="15487" name="Straight Connector 154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88" name="Straight Connector 154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6" name="Group 15375"/>
            <p:cNvGrpSpPr/>
            <p:nvPr/>
          </p:nvGrpSpPr>
          <p:grpSpPr>
            <a:xfrm>
              <a:off x="2382873" y="349909"/>
              <a:ext cx="64800" cy="64800"/>
              <a:chOff x="4180032" y="3419476"/>
              <a:chExt cx="64800" cy="64800"/>
            </a:xfrm>
          </p:grpSpPr>
          <p:cxnSp>
            <p:nvCxnSpPr>
              <p:cNvPr id="15485" name="Straight Connector 154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86" name="Straight Connector 154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7" name="Group 15376"/>
            <p:cNvGrpSpPr/>
            <p:nvPr/>
          </p:nvGrpSpPr>
          <p:grpSpPr>
            <a:xfrm>
              <a:off x="3466169" y="349909"/>
              <a:ext cx="64800" cy="64800"/>
              <a:chOff x="4180032" y="3419476"/>
              <a:chExt cx="64800" cy="64800"/>
            </a:xfrm>
          </p:grpSpPr>
          <p:cxnSp>
            <p:nvCxnSpPr>
              <p:cNvPr id="15483" name="Straight Connector 154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84" name="Straight Connector 154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8" name="Group 15377"/>
            <p:cNvGrpSpPr/>
            <p:nvPr/>
          </p:nvGrpSpPr>
          <p:grpSpPr>
            <a:xfrm>
              <a:off x="4143229" y="349909"/>
              <a:ext cx="64800" cy="64800"/>
              <a:chOff x="4180032" y="3419476"/>
              <a:chExt cx="64800" cy="64800"/>
            </a:xfrm>
          </p:grpSpPr>
          <p:cxnSp>
            <p:nvCxnSpPr>
              <p:cNvPr id="15481" name="Straight Connector 154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82" name="Straight Connector 154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79" name="Group 15378"/>
            <p:cNvGrpSpPr/>
            <p:nvPr/>
          </p:nvGrpSpPr>
          <p:grpSpPr>
            <a:xfrm>
              <a:off x="4549465" y="349909"/>
              <a:ext cx="64800" cy="64800"/>
              <a:chOff x="4180032" y="3419476"/>
              <a:chExt cx="64800" cy="64800"/>
            </a:xfrm>
          </p:grpSpPr>
          <p:cxnSp>
            <p:nvCxnSpPr>
              <p:cNvPr id="15479" name="Straight Connector 154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80" name="Straight Connector 154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0" name="Group 15379"/>
            <p:cNvGrpSpPr/>
            <p:nvPr/>
          </p:nvGrpSpPr>
          <p:grpSpPr>
            <a:xfrm>
              <a:off x="5226525" y="349909"/>
              <a:ext cx="64800" cy="64800"/>
              <a:chOff x="4180032" y="3419476"/>
              <a:chExt cx="64800" cy="64800"/>
            </a:xfrm>
          </p:grpSpPr>
          <p:cxnSp>
            <p:nvCxnSpPr>
              <p:cNvPr id="15477" name="Straight Connector 154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78" name="Straight Connector 154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1" name="Group 15380"/>
            <p:cNvGrpSpPr/>
            <p:nvPr/>
          </p:nvGrpSpPr>
          <p:grpSpPr>
            <a:xfrm>
              <a:off x="6309821" y="349909"/>
              <a:ext cx="64800" cy="64800"/>
              <a:chOff x="4180032" y="3419476"/>
              <a:chExt cx="64800" cy="64800"/>
            </a:xfrm>
          </p:grpSpPr>
          <p:cxnSp>
            <p:nvCxnSpPr>
              <p:cNvPr id="15475" name="Straight Connector 154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76" name="Straight Connector 154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2" name="Group 15381"/>
            <p:cNvGrpSpPr/>
            <p:nvPr/>
          </p:nvGrpSpPr>
          <p:grpSpPr>
            <a:xfrm>
              <a:off x="6986881" y="349909"/>
              <a:ext cx="64800" cy="64800"/>
              <a:chOff x="4180032" y="3419476"/>
              <a:chExt cx="64800" cy="64800"/>
            </a:xfrm>
          </p:grpSpPr>
          <p:cxnSp>
            <p:nvCxnSpPr>
              <p:cNvPr id="15473" name="Straight Connector 154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74" name="Straight Connector 154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3" name="Group 15382"/>
            <p:cNvGrpSpPr/>
            <p:nvPr/>
          </p:nvGrpSpPr>
          <p:grpSpPr>
            <a:xfrm>
              <a:off x="7663941" y="349909"/>
              <a:ext cx="64800" cy="64800"/>
              <a:chOff x="4180032" y="3419476"/>
              <a:chExt cx="64800" cy="64800"/>
            </a:xfrm>
          </p:grpSpPr>
          <p:cxnSp>
            <p:nvCxnSpPr>
              <p:cNvPr id="15471" name="Straight Connector 154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72" name="Straight Connector 154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4" name="Group 15383"/>
            <p:cNvGrpSpPr/>
            <p:nvPr/>
          </p:nvGrpSpPr>
          <p:grpSpPr>
            <a:xfrm>
              <a:off x="8341001" y="349909"/>
              <a:ext cx="64800" cy="64800"/>
              <a:chOff x="4180032" y="3419476"/>
              <a:chExt cx="64800" cy="64800"/>
            </a:xfrm>
          </p:grpSpPr>
          <p:cxnSp>
            <p:nvCxnSpPr>
              <p:cNvPr id="15469" name="Straight Connector 154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70" name="Straight Connector 154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5" name="Group 15384"/>
            <p:cNvGrpSpPr/>
            <p:nvPr/>
          </p:nvGrpSpPr>
          <p:grpSpPr>
            <a:xfrm>
              <a:off x="893341" y="349909"/>
              <a:ext cx="64800" cy="64800"/>
              <a:chOff x="4180032" y="3419476"/>
              <a:chExt cx="64800" cy="64800"/>
            </a:xfrm>
          </p:grpSpPr>
          <p:cxnSp>
            <p:nvCxnSpPr>
              <p:cNvPr id="15467" name="Straight Connector 154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68" name="Straight Connector 154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6" name="Group 15385"/>
            <p:cNvGrpSpPr/>
            <p:nvPr/>
          </p:nvGrpSpPr>
          <p:grpSpPr>
            <a:xfrm>
              <a:off x="1570401" y="349909"/>
              <a:ext cx="64800" cy="64800"/>
              <a:chOff x="4180032" y="3419476"/>
              <a:chExt cx="64800" cy="64800"/>
            </a:xfrm>
          </p:grpSpPr>
          <p:cxnSp>
            <p:nvCxnSpPr>
              <p:cNvPr id="15465" name="Straight Connector 154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66" name="Straight Connector 154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7" name="Group 15386"/>
            <p:cNvGrpSpPr/>
            <p:nvPr/>
          </p:nvGrpSpPr>
          <p:grpSpPr>
            <a:xfrm>
              <a:off x="2518285" y="349909"/>
              <a:ext cx="64800" cy="64800"/>
              <a:chOff x="4180032" y="3419476"/>
              <a:chExt cx="64800" cy="64800"/>
            </a:xfrm>
          </p:grpSpPr>
          <p:cxnSp>
            <p:nvCxnSpPr>
              <p:cNvPr id="15463" name="Straight Connector 154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64" name="Straight Connector 154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8" name="Group 15387"/>
            <p:cNvGrpSpPr/>
            <p:nvPr/>
          </p:nvGrpSpPr>
          <p:grpSpPr>
            <a:xfrm>
              <a:off x="3601581" y="349909"/>
              <a:ext cx="64800" cy="64800"/>
              <a:chOff x="4180032" y="3419476"/>
              <a:chExt cx="64800" cy="64800"/>
            </a:xfrm>
          </p:grpSpPr>
          <p:cxnSp>
            <p:nvCxnSpPr>
              <p:cNvPr id="15461" name="Straight Connector 154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62" name="Straight Connector 154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89" name="Group 15388"/>
            <p:cNvGrpSpPr/>
            <p:nvPr/>
          </p:nvGrpSpPr>
          <p:grpSpPr>
            <a:xfrm>
              <a:off x="4684877" y="349909"/>
              <a:ext cx="64800" cy="64800"/>
              <a:chOff x="4180032" y="3419476"/>
              <a:chExt cx="64800" cy="64800"/>
            </a:xfrm>
          </p:grpSpPr>
          <p:cxnSp>
            <p:nvCxnSpPr>
              <p:cNvPr id="15459" name="Straight Connector 154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60" name="Straight Connector 154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0" name="Group 15389"/>
            <p:cNvGrpSpPr/>
            <p:nvPr/>
          </p:nvGrpSpPr>
          <p:grpSpPr>
            <a:xfrm>
              <a:off x="5361937" y="349909"/>
              <a:ext cx="64800" cy="64800"/>
              <a:chOff x="4180032" y="3419476"/>
              <a:chExt cx="64800" cy="64800"/>
            </a:xfrm>
          </p:grpSpPr>
          <p:cxnSp>
            <p:nvCxnSpPr>
              <p:cNvPr id="15457" name="Straight Connector 154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58" name="Straight Connector 154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1" name="Group 15390"/>
            <p:cNvGrpSpPr/>
            <p:nvPr/>
          </p:nvGrpSpPr>
          <p:grpSpPr>
            <a:xfrm>
              <a:off x="5768173" y="349909"/>
              <a:ext cx="64800" cy="64800"/>
              <a:chOff x="4180032" y="3419476"/>
              <a:chExt cx="64800" cy="64800"/>
            </a:xfrm>
          </p:grpSpPr>
          <p:cxnSp>
            <p:nvCxnSpPr>
              <p:cNvPr id="15455" name="Straight Connector 154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56" name="Straight Connector 154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2" name="Group 15391"/>
            <p:cNvGrpSpPr/>
            <p:nvPr/>
          </p:nvGrpSpPr>
          <p:grpSpPr>
            <a:xfrm>
              <a:off x="6445233" y="349909"/>
              <a:ext cx="64800" cy="64800"/>
              <a:chOff x="4180032" y="3419476"/>
              <a:chExt cx="64800" cy="64800"/>
            </a:xfrm>
          </p:grpSpPr>
          <p:cxnSp>
            <p:nvCxnSpPr>
              <p:cNvPr id="15453" name="Straight Connector 154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54" name="Straight Connector 154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3" name="Group 15392"/>
            <p:cNvGrpSpPr/>
            <p:nvPr/>
          </p:nvGrpSpPr>
          <p:grpSpPr>
            <a:xfrm>
              <a:off x="7122293" y="349909"/>
              <a:ext cx="64800" cy="64800"/>
              <a:chOff x="4180032" y="3419476"/>
              <a:chExt cx="64800" cy="64800"/>
            </a:xfrm>
          </p:grpSpPr>
          <p:cxnSp>
            <p:nvCxnSpPr>
              <p:cNvPr id="15451" name="Straight Connector 154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52" name="Straight Connector 154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4" name="Group 15393"/>
            <p:cNvGrpSpPr/>
            <p:nvPr/>
          </p:nvGrpSpPr>
          <p:grpSpPr>
            <a:xfrm>
              <a:off x="7799353" y="349909"/>
              <a:ext cx="64800" cy="64800"/>
              <a:chOff x="4180032" y="3419476"/>
              <a:chExt cx="64800" cy="64800"/>
            </a:xfrm>
          </p:grpSpPr>
          <p:cxnSp>
            <p:nvCxnSpPr>
              <p:cNvPr id="15449" name="Straight Connector 154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50" name="Straight Connector 154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5" name="Group 15394"/>
            <p:cNvGrpSpPr/>
            <p:nvPr/>
          </p:nvGrpSpPr>
          <p:grpSpPr>
            <a:xfrm>
              <a:off x="8476413" y="349909"/>
              <a:ext cx="64800" cy="64800"/>
              <a:chOff x="4180032" y="3419476"/>
              <a:chExt cx="64800" cy="64800"/>
            </a:xfrm>
          </p:grpSpPr>
          <p:cxnSp>
            <p:nvCxnSpPr>
              <p:cNvPr id="15447" name="Straight Connector 154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48" name="Straight Connector 154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6" name="Group 15395"/>
            <p:cNvGrpSpPr/>
            <p:nvPr/>
          </p:nvGrpSpPr>
          <p:grpSpPr>
            <a:xfrm>
              <a:off x="1705813" y="349909"/>
              <a:ext cx="64800" cy="64800"/>
              <a:chOff x="4180032" y="3419476"/>
              <a:chExt cx="64800" cy="64800"/>
            </a:xfrm>
          </p:grpSpPr>
          <p:cxnSp>
            <p:nvCxnSpPr>
              <p:cNvPr id="15445" name="Straight Connector 154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46" name="Straight Connector 154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7" name="Group 15396"/>
            <p:cNvGrpSpPr/>
            <p:nvPr/>
          </p:nvGrpSpPr>
          <p:grpSpPr>
            <a:xfrm>
              <a:off x="2653697" y="349909"/>
              <a:ext cx="64800" cy="64800"/>
              <a:chOff x="4180032" y="3419476"/>
              <a:chExt cx="64800" cy="64800"/>
            </a:xfrm>
          </p:grpSpPr>
          <p:cxnSp>
            <p:nvCxnSpPr>
              <p:cNvPr id="15443" name="Straight Connector 154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44" name="Straight Connector 154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8" name="Group 15397"/>
            <p:cNvGrpSpPr/>
            <p:nvPr/>
          </p:nvGrpSpPr>
          <p:grpSpPr>
            <a:xfrm>
              <a:off x="3736993" y="349909"/>
              <a:ext cx="64800" cy="64800"/>
              <a:chOff x="4180032" y="3419476"/>
              <a:chExt cx="64800" cy="64800"/>
            </a:xfrm>
          </p:grpSpPr>
          <p:cxnSp>
            <p:nvCxnSpPr>
              <p:cNvPr id="15441" name="Straight Connector 154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42" name="Straight Connector 154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399" name="Group 15398"/>
            <p:cNvGrpSpPr/>
            <p:nvPr/>
          </p:nvGrpSpPr>
          <p:grpSpPr>
            <a:xfrm>
              <a:off x="4278641" y="349909"/>
              <a:ext cx="64800" cy="64800"/>
              <a:chOff x="4180032" y="3419476"/>
              <a:chExt cx="64800" cy="64800"/>
            </a:xfrm>
          </p:grpSpPr>
          <p:cxnSp>
            <p:nvCxnSpPr>
              <p:cNvPr id="15439" name="Straight Connector 154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40" name="Straight Connector 154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0" name="Group 15399"/>
            <p:cNvGrpSpPr/>
            <p:nvPr/>
          </p:nvGrpSpPr>
          <p:grpSpPr>
            <a:xfrm>
              <a:off x="4820289" y="349909"/>
              <a:ext cx="64800" cy="64800"/>
              <a:chOff x="4180032" y="3419476"/>
              <a:chExt cx="64800" cy="64800"/>
            </a:xfrm>
          </p:grpSpPr>
          <p:cxnSp>
            <p:nvCxnSpPr>
              <p:cNvPr id="15437" name="Straight Connector 154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38" name="Straight Connector 154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1" name="Group 15400"/>
            <p:cNvGrpSpPr/>
            <p:nvPr/>
          </p:nvGrpSpPr>
          <p:grpSpPr>
            <a:xfrm>
              <a:off x="5497349" y="349909"/>
              <a:ext cx="64800" cy="64800"/>
              <a:chOff x="4180032" y="3419476"/>
              <a:chExt cx="64800" cy="64800"/>
            </a:xfrm>
          </p:grpSpPr>
          <p:cxnSp>
            <p:nvCxnSpPr>
              <p:cNvPr id="15435" name="Straight Connector 154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36" name="Straight Connector 154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2" name="Group 15401"/>
            <p:cNvGrpSpPr/>
            <p:nvPr/>
          </p:nvGrpSpPr>
          <p:grpSpPr>
            <a:xfrm>
              <a:off x="5903585" y="349909"/>
              <a:ext cx="64800" cy="64800"/>
              <a:chOff x="4180032" y="3419476"/>
              <a:chExt cx="64800" cy="64800"/>
            </a:xfrm>
          </p:grpSpPr>
          <p:cxnSp>
            <p:nvCxnSpPr>
              <p:cNvPr id="15433" name="Straight Connector 154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34" name="Straight Connector 154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3" name="Group 15402"/>
            <p:cNvGrpSpPr/>
            <p:nvPr/>
          </p:nvGrpSpPr>
          <p:grpSpPr>
            <a:xfrm>
              <a:off x="6580645" y="349909"/>
              <a:ext cx="64800" cy="64800"/>
              <a:chOff x="4180032" y="3419476"/>
              <a:chExt cx="64800" cy="64800"/>
            </a:xfrm>
          </p:grpSpPr>
          <p:cxnSp>
            <p:nvCxnSpPr>
              <p:cNvPr id="15431" name="Straight Connector 154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32" name="Straight Connector 154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4" name="Group 15403"/>
            <p:cNvGrpSpPr/>
            <p:nvPr/>
          </p:nvGrpSpPr>
          <p:grpSpPr>
            <a:xfrm>
              <a:off x="7257705" y="349909"/>
              <a:ext cx="64800" cy="64800"/>
              <a:chOff x="4180032" y="3419476"/>
              <a:chExt cx="64800" cy="64800"/>
            </a:xfrm>
          </p:grpSpPr>
          <p:cxnSp>
            <p:nvCxnSpPr>
              <p:cNvPr id="15429" name="Straight Connector 154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30" name="Straight Connector 154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5" name="Group 15404"/>
            <p:cNvGrpSpPr/>
            <p:nvPr/>
          </p:nvGrpSpPr>
          <p:grpSpPr>
            <a:xfrm>
              <a:off x="7934765" y="349909"/>
              <a:ext cx="64800" cy="64800"/>
              <a:chOff x="4180032" y="3419476"/>
              <a:chExt cx="64800" cy="64800"/>
            </a:xfrm>
          </p:grpSpPr>
          <p:cxnSp>
            <p:nvCxnSpPr>
              <p:cNvPr id="15427" name="Straight Connector 154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28" name="Straight Connector 154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6" name="Group 15405"/>
            <p:cNvGrpSpPr/>
            <p:nvPr/>
          </p:nvGrpSpPr>
          <p:grpSpPr>
            <a:xfrm>
              <a:off x="8611825" y="349909"/>
              <a:ext cx="64800" cy="64800"/>
              <a:chOff x="4180032" y="3419476"/>
              <a:chExt cx="64800" cy="64800"/>
            </a:xfrm>
          </p:grpSpPr>
          <p:cxnSp>
            <p:nvCxnSpPr>
              <p:cNvPr id="15425" name="Straight Connector 154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26" name="Straight Connector 154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7" name="Group 15406"/>
            <p:cNvGrpSpPr/>
            <p:nvPr/>
          </p:nvGrpSpPr>
          <p:grpSpPr>
            <a:xfrm>
              <a:off x="1028753" y="349909"/>
              <a:ext cx="64800" cy="64800"/>
              <a:chOff x="4180032" y="3419476"/>
              <a:chExt cx="64800" cy="64800"/>
            </a:xfrm>
          </p:grpSpPr>
          <p:cxnSp>
            <p:nvCxnSpPr>
              <p:cNvPr id="15423" name="Straight Connector 154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24" name="Straight Connector 154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8" name="Group 15407"/>
            <p:cNvGrpSpPr/>
            <p:nvPr/>
          </p:nvGrpSpPr>
          <p:grpSpPr>
            <a:xfrm>
              <a:off x="1841225" y="349909"/>
              <a:ext cx="64800" cy="64800"/>
              <a:chOff x="4180032" y="3419476"/>
              <a:chExt cx="64800" cy="64800"/>
            </a:xfrm>
          </p:grpSpPr>
          <p:cxnSp>
            <p:nvCxnSpPr>
              <p:cNvPr id="15421" name="Straight Connector 154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22" name="Straight Connector 154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09" name="Group 15408"/>
            <p:cNvGrpSpPr/>
            <p:nvPr/>
          </p:nvGrpSpPr>
          <p:grpSpPr>
            <a:xfrm>
              <a:off x="2789109" y="349909"/>
              <a:ext cx="64800" cy="64800"/>
              <a:chOff x="4180032" y="3419476"/>
              <a:chExt cx="64800" cy="64800"/>
            </a:xfrm>
          </p:grpSpPr>
          <p:cxnSp>
            <p:nvCxnSpPr>
              <p:cNvPr id="15419" name="Straight Connector 154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20" name="Straight Connector 154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10" name="Group 15409"/>
            <p:cNvGrpSpPr/>
            <p:nvPr/>
          </p:nvGrpSpPr>
          <p:grpSpPr>
            <a:xfrm>
              <a:off x="1976637" y="349909"/>
              <a:ext cx="64800" cy="64800"/>
              <a:chOff x="4180032" y="3419476"/>
              <a:chExt cx="64800" cy="64800"/>
            </a:xfrm>
          </p:grpSpPr>
          <p:cxnSp>
            <p:nvCxnSpPr>
              <p:cNvPr id="15417" name="Straight Connector 154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18" name="Straight Connector 154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11" name="Group 15410"/>
            <p:cNvGrpSpPr/>
            <p:nvPr/>
          </p:nvGrpSpPr>
          <p:grpSpPr>
            <a:xfrm>
              <a:off x="2924521" y="349909"/>
              <a:ext cx="64800" cy="64800"/>
              <a:chOff x="4180032" y="3419476"/>
              <a:chExt cx="64800" cy="64800"/>
            </a:xfrm>
          </p:grpSpPr>
          <p:cxnSp>
            <p:nvCxnSpPr>
              <p:cNvPr id="15415" name="Straight Connector 154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16" name="Straight Connector 154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412" name="Group 15411"/>
            <p:cNvGrpSpPr/>
            <p:nvPr/>
          </p:nvGrpSpPr>
          <p:grpSpPr>
            <a:xfrm>
              <a:off x="3059933" y="349909"/>
              <a:ext cx="64800" cy="64800"/>
              <a:chOff x="4180032" y="3419476"/>
              <a:chExt cx="64800" cy="64800"/>
            </a:xfrm>
          </p:grpSpPr>
          <p:cxnSp>
            <p:nvCxnSpPr>
              <p:cNvPr id="15413" name="Straight Connector 154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14" name="Straight Connector 154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5539" name="Group 15538"/>
          <p:cNvGrpSpPr/>
          <p:nvPr/>
        </p:nvGrpSpPr>
        <p:grpSpPr>
          <a:xfrm>
            <a:off x="468924" y="3886760"/>
            <a:ext cx="11280435" cy="64800"/>
            <a:chOff x="351693" y="349909"/>
            <a:chExt cx="8460326" cy="64800"/>
          </a:xfrm>
        </p:grpSpPr>
        <p:grpSp>
          <p:nvGrpSpPr>
            <p:cNvPr id="15540" name="Group 15539"/>
            <p:cNvGrpSpPr/>
            <p:nvPr/>
          </p:nvGrpSpPr>
          <p:grpSpPr>
            <a:xfrm>
              <a:off x="351693" y="349909"/>
              <a:ext cx="64800" cy="64800"/>
              <a:chOff x="4180032" y="3419476"/>
              <a:chExt cx="64800" cy="64800"/>
            </a:xfrm>
          </p:grpSpPr>
          <p:cxnSp>
            <p:nvCxnSpPr>
              <p:cNvPr id="15727" name="Straight Connector 157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28" name="Straight Connector 157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1" name="Group 15540"/>
            <p:cNvGrpSpPr/>
            <p:nvPr/>
          </p:nvGrpSpPr>
          <p:grpSpPr>
            <a:xfrm>
              <a:off x="487105" y="349909"/>
              <a:ext cx="64800" cy="64800"/>
              <a:chOff x="4180032" y="3419476"/>
              <a:chExt cx="64800" cy="64800"/>
            </a:xfrm>
          </p:grpSpPr>
          <p:cxnSp>
            <p:nvCxnSpPr>
              <p:cNvPr id="15725" name="Straight Connector 157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26" name="Straight Connector 157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2" name="Group 15541"/>
            <p:cNvGrpSpPr/>
            <p:nvPr/>
          </p:nvGrpSpPr>
          <p:grpSpPr>
            <a:xfrm>
              <a:off x="622517" y="349909"/>
              <a:ext cx="64800" cy="64800"/>
              <a:chOff x="4180032" y="3419476"/>
              <a:chExt cx="64800" cy="64800"/>
            </a:xfrm>
          </p:grpSpPr>
          <p:cxnSp>
            <p:nvCxnSpPr>
              <p:cNvPr id="15723" name="Straight Connector 157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24" name="Straight Connector 157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3" name="Group 15542"/>
            <p:cNvGrpSpPr/>
            <p:nvPr/>
          </p:nvGrpSpPr>
          <p:grpSpPr>
            <a:xfrm>
              <a:off x="1164165" y="349909"/>
              <a:ext cx="64800" cy="64800"/>
              <a:chOff x="4180032" y="3419476"/>
              <a:chExt cx="64800" cy="64800"/>
            </a:xfrm>
          </p:grpSpPr>
          <p:cxnSp>
            <p:nvCxnSpPr>
              <p:cNvPr id="15721" name="Straight Connector 157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22" name="Straight Connector 157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4" name="Group 15543"/>
            <p:cNvGrpSpPr/>
            <p:nvPr/>
          </p:nvGrpSpPr>
          <p:grpSpPr>
            <a:xfrm>
              <a:off x="2112049" y="349909"/>
              <a:ext cx="64800" cy="64800"/>
              <a:chOff x="4180032" y="3419476"/>
              <a:chExt cx="64800" cy="64800"/>
            </a:xfrm>
          </p:grpSpPr>
          <p:cxnSp>
            <p:nvCxnSpPr>
              <p:cNvPr id="15719" name="Straight Connector 157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20" name="Straight Connector 157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5" name="Group 15544"/>
            <p:cNvGrpSpPr/>
            <p:nvPr/>
          </p:nvGrpSpPr>
          <p:grpSpPr>
            <a:xfrm>
              <a:off x="3195345" y="349909"/>
              <a:ext cx="64800" cy="64800"/>
              <a:chOff x="4180032" y="3419476"/>
              <a:chExt cx="64800" cy="64800"/>
            </a:xfrm>
          </p:grpSpPr>
          <p:cxnSp>
            <p:nvCxnSpPr>
              <p:cNvPr id="15717" name="Straight Connector 157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18" name="Straight Connector 157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6" name="Group 15545"/>
            <p:cNvGrpSpPr/>
            <p:nvPr/>
          </p:nvGrpSpPr>
          <p:grpSpPr>
            <a:xfrm>
              <a:off x="3872405" y="349909"/>
              <a:ext cx="64800" cy="64800"/>
              <a:chOff x="4180032" y="3419476"/>
              <a:chExt cx="64800" cy="64800"/>
            </a:xfrm>
          </p:grpSpPr>
          <p:cxnSp>
            <p:nvCxnSpPr>
              <p:cNvPr id="15715" name="Straight Connector 157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16" name="Straight Connector 157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7" name="Group 15546"/>
            <p:cNvGrpSpPr/>
            <p:nvPr/>
          </p:nvGrpSpPr>
          <p:grpSpPr>
            <a:xfrm>
              <a:off x="4955701" y="349909"/>
              <a:ext cx="64800" cy="64800"/>
              <a:chOff x="4180032" y="3419476"/>
              <a:chExt cx="64800" cy="64800"/>
            </a:xfrm>
          </p:grpSpPr>
          <p:cxnSp>
            <p:nvCxnSpPr>
              <p:cNvPr id="15713" name="Straight Connector 157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14" name="Straight Connector 157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8" name="Group 15547"/>
            <p:cNvGrpSpPr/>
            <p:nvPr/>
          </p:nvGrpSpPr>
          <p:grpSpPr>
            <a:xfrm>
              <a:off x="5632761" y="349909"/>
              <a:ext cx="64800" cy="64800"/>
              <a:chOff x="4180032" y="3419476"/>
              <a:chExt cx="64800" cy="64800"/>
            </a:xfrm>
          </p:grpSpPr>
          <p:cxnSp>
            <p:nvCxnSpPr>
              <p:cNvPr id="15711" name="Straight Connector 157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12" name="Straight Connector 157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49" name="Group 15548"/>
            <p:cNvGrpSpPr/>
            <p:nvPr/>
          </p:nvGrpSpPr>
          <p:grpSpPr>
            <a:xfrm>
              <a:off x="6038997" y="349909"/>
              <a:ext cx="64800" cy="64800"/>
              <a:chOff x="4180032" y="3419476"/>
              <a:chExt cx="64800" cy="64800"/>
            </a:xfrm>
          </p:grpSpPr>
          <p:cxnSp>
            <p:nvCxnSpPr>
              <p:cNvPr id="15709" name="Straight Connector 157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10" name="Straight Connector 157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0" name="Group 15549"/>
            <p:cNvGrpSpPr/>
            <p:nvPr/>
          </p:nvGrpSpPr>
          <p:grpSpPr>
            <a:xfrm>
              <a:off x="6716057" y="349909"/>
              <a:ext cx="64800" cy="64800"/>
              <a:chOff x="4180032" y="3419476"/>
              <a:chExt cx="64800" cy="64800"/>
            </a:xfrm>
          </p:grpSpPr>
          <p:cxnSp>
            <p:nvCxnSpPr>
              <p:cNvPr id="15707" name="Straight Connector 157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08" name="Straight Connector 157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1" name="Group 15550"/>
            <p:cNvGrpSpPr/>
            <p:nvPr/>
          </p:nvGrpSpPr>
          <p:grpSpPr>
            <a:xfrm>
              <a:off x="7393117" y="349909"/>
              <a:ext cx="64800" cy="64800"/>
              <a:chOff x="4180032" y="3419476"/>
              <a:chExt cx="64800" cy="64800"/>
            </a:xfrm>
          </p:grpSpPr>
          <p:cxnSp>
            <p:nvCxnSpPr>
              <p:cNvPr id="15705" name="Straight Connector 157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06" name="Straight Connector 157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2" name="Group 15551"/>
            <p:cNvGrpSpPr/>
            <p:nvPr/>
          </p:nvGrpSpPr>
          <p:grpSpPr>
            <a:xfrm>
              <a:off x="8070177" y="349909"/>
              <a:ext cx="64800" cy="64800"/>
              <a:chOff x="4180032" y="3419476"/>
              <a:chExt cx="64800" cy="64800"/>
            </a:xfrm>
          </p:grpSpPr>
          <p:cxnSp>
            <p:nvCxnSpPr>
              <p:cNvPr id="15703" name="Straight Connector 157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04" name="Straight Connector 157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3" name="Group 15552"/>
            <p:cNvGrpSpPr/>
            <p:nvPr/>
          </p:nvGrpSpPr>
          <p:grpSpPr>
            <a:xfrm>
              <a:off x="8747219" y="349909"/>
              <a:ext cx="64800" cy="64800"/>
              <a:chOff x="4180032" y="3419476"/>
              <a:chExt cx="64800" cy="64800"/>
            </a:xfrm>
          </p:grpSpPr>
          <p:cxnSp>
            <p:nvCxnSpPr>
              <p:cNvPr id="15701" name="Straight Connector 157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02" name="Straight Connector 157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4" name="Group 15553"/>
            <p:cNvGrpSpPr/>
            <p:nvPr/>
          </p:nvGrpSpPr>
          <p:grpSpPr>
            <a:xfrm>
              <a:off x="1299577" y="349909"/>
              <a:ext cx="64800" cy="64800"/>
              <a:chOff x="4180032" y="3419476"/>
              <a:chExt cx="64800" cy="64800"/>
            </a:xfrm>
          </p:grpSpPr>
          <p:cxnSp>
            <p:nvCxnSpPr>
              <p:cNvPr id="15699" name="Straight Connector 156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00" name="Straight Connector 156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5" name="Group 15554"/>
            <p:cNvGrpSpPr/>
            <p:nvPr/>
          </p:nvGrpSpPr>
          <p:grpSpPr>
            <a:xfrm>
              <a:off x="2247461" y="349909"/>
              <a:ext cx="64800" cy="64800"/>
              <a:chOff x="4180032" y="3419476"/>
              <a:chExt cx="64800" cy="64800"/>
            </a:xfrm>
          </p:grpSpPr>
          <p:cxnSp>
            <p:nvCxnSpPr>
              <p:cNvPr id="15697" name="Straight Connector 156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98" name="Straight Connector 156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6" name="Group 15555"/>
            <p:cNvGrpSpPr/>
            <p:nvPr/>
          </p:nvGrpSpPr>
          <p:grpSpPr>
            <a:xfrm>
              <a:off x="3330757" y="349909"/>
              <a:ext cx="64800" cy="64800"/>
              <a:chOff x="4180032" y="3419476"/>
              <a:chExt cx="64800" cy="64800"/>
            </a:xfrm>
          </p:grpSpPr>
          <p:cxnSp>
            <p:nvCxnSpPr>
              <p:cNvPr id="15695" name="Straight Connector 156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96" name="Straight Connector 156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7" name="Group 15556"/>
            <p:cNvGrpSpPr/>
            <p:nvPr/>
          </p:nvGrpSpPr>
          <p:grpSpPr>
            <a:xfrm>
              <a:off x="4007817" y="349909"/>
              <a:ext cx="64800" cy="64800"/>
              <a:chOff x="4180032" y="3419476"/>
              <a:chExt cx="64800" cy="64800"/>
            </a:xfrm>
          </p:grpSpPr>
          <p:cxnSp>
            <p:nvCxnSpPr>
              <p:cNvPr id="15693" name="Straight Connector 156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94" name="Straight Connector 156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8" name="Group 15557"/>
            <p:cNvGrpSpPr/>
            <p:nvPr/>
          </p:nvGrpSpPr>
          <p:grpSpPr>
            <a:xfrm>
              <a:off x="4414053" y="349909"/>
              <a:ext cx="64800" cy="64800"/>
              <a:chOff x="4180032" y="3419476"/>
              <a:chExt cx="64800" cy="64800"/>
            </a:xfrm>
          </p:grpSpPr>
          <p:cxnSp>
            <p:nvCxnSpPr>
              <p:cNvPr id="15691" name="Straight Connector 156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92" name="Straight Connector 156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59" name="Group 15558"/>
            <p:cNvGrpSpPr/>
            <p:nvPr/>
          </p:nvGrpSpPr>
          <p:grpSpPr>
            <a:xfrm>
              <a:off x="5091113" y="349909"/>
              <a:ext cx="64800" cy="64800"/>
              <a:chOff x="4180032" y="3419476"/>
              <a:chExt cx="64800" cy="64800"/>
            </a:xfrm>
          </p:grpSpPr>
          <p:cxnSp>
            <p:nvCxnSpPr>
              <p:cNvPr id="15689" name="Straight Connector 156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90" name="Straight Connector 156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0" name="Group 15559"/>
            <p:cNvGrpSpPr/>
            <p:nvPr/>
          </p:nvGrpSpPr>
          <p:grpSpPr>
            <a:xfrm>
              <a:off x="6174409" y="349909"/>
              <a:ext cx="64800" cy="64800"/>
              <a:chOff x="4180032" y="3419476"/>
              <a:chExt cx="64800" cy="64800"/>
            </a:xfrm>
          </p:grpSpPr>
          <p:cxnSp>
            <p:nvCxnSpPr>
              <p:cNvPr id="15687" name="Straight Connector 156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88" name="Straight Connector 156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1" name="Group 15560"/>
            <p:cNvGrpSpPr/>
            <p:nvPr/>
          </p:nvGrpSpPr>
          <p:grpSpPr>
            <a:xfrm>
              <a:off x="6851469" y="349909"/>
              <a:ext cx="64800" cy="64800"/>
              <a:chOff x="4180032" y="3419476"/>
              <a:chExt cx="64800" cy="64800"/>
            </a:xfrm>
          </p:grpSpPr>
          <p:cxnSp>
            <p:nvCxnSpPr>
              <p:cNvPr id="15685" name="Straight Connector 156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86" name="Straight Connector 156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2" name="Group 15561"/>
            <p:cNvGrpSpPr/>
            <p:nvPr/>
          </p:nvGrpSpPr>
          <p:grpSpPr>
            <a:xfrm>
              <a:off x="7528529" y="349909"/>
              <a:ext cx="64800" cy="64800"/>
              <a:chOff x="4180032" y="3419476"/>
              <a:chExt cx="64800" cy="64800"/>
            </a:xfrm>
          </p:grpSpPr>
          <p:cxnSp>
            <p:nvCxnSpPr>
              <p:cNvPr id="15683" name="Straight Connector 156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84" name="Straight Connector 156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3" name="Group 15562"/>
            <p:cNvGrpSpPr/>
            <p:nvPr/>
          </p:nvGrpSpPr>
          <p:grpSpPr>
            <a:xfrm>
              <a:off x="8205589" y="349909"/>
              <a:ext cx="64800" cy="64800"/>
              <a:chOff x="4180032" y="3419476"/>
              <a:chExt cx="64800" cy="64800"/>
            </a:xfrm>
          </p:grpSpPr>
          <p:cxnSp>
            <p:nvCxnSpPr>
              <p:cNvPr id="15681" name="Straight Connector 156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82" name="Straight Connector 156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4" name="Group 15563"/>
            <p:cNvGrpSpPr/>
            <p:nvPr/>
          </p:nvGrpSpPr>
          <p:grpSpPr>
            <a:xfrm>
              <a:off x="757929" y="349909"/>
              <a:ext cx="64800" cy="64800"/>
              <a:chOff x="4180032" y="3419476"/>
              <a:chExt cx="64800" cy="64800"/>
            </a:xfrm>
          </p:grpSpPr>
          <p:cxnSp>
            <p:nvCxnSpPr>
              <p:cNvPr id="15679" name="Straight Connector 156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80" name="Straight Connector 156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5" name="Group 15564"/>
            <p:cNvGrpSpPr/>
            <p:nvPr/>
          </p:nvGrpSpPr>
          <p:grpSpPr>
            <a:xfrm>
              <a:off x="1434989" y="349909"/>
              <a:ext cx="64800" cy="64800"/>
              <a:chOff x="4180032" y="3419476"/>
              <a:chExt cx="64800" cy="64800"/>
            </a:xfrm>
          </p:grpSpPr>
          <p:cxnSp>
            <p:nvCxnSpPr>
              <p:cNvPr id="15677" name="Straight Connector 156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78" name="Straight Connector 156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6" name="Group 15565"/>
            <p:cNvGrpSpPr/>
            <p:nvPr/>
          </p:nvGrpSpPr>
          <p:grpSpPr>
            <a:xfrm>
              <a:off x="2382873" y="349909"/>
              <a:ext cx="64800" cy="64800"/>
              <a:chOff x="4180032" y="3419476"/>
              <a:chExt cx="64800" cy="64800"/>
            </a:xfrm>
          </p:grpSpPr>
          <p:cxnSp>
            <p:nvCxnSpPr>
              <p:cNvPr id="15675" name="Straight Connector 156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76" name="Straight Connector 156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7" name="Group 15566"/>
            <p:cNvGrpSpPr/>
            <p:nvPr/>
          </p:nvGrpSpPr>
          <p:grpSpPr>
            <a:xfrm>
              <a:off x="3466169" y="349909"/>
              <a:ext cx="64800" cy="64800"/>
              <a:chOff x="4180032" y="3419476"/>
              <a:chExt cx="64800" cy="64800"/>
            </a:xfrm>
          </p:grpSpPr>
          <p:cxnSp>
            <p:nvCxnSpPr>
              <p:cNvPr id="15673" name="Straight Connector 156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74" name="Straight Connector 156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8" name="Group 15567"/>
            <p:cNvGrpSpPr/>
            <p:nvPr/>
          </p:nvGrpSpPr>
          <p:grpSpPr>
            <a:xfrm>
              <a:off x="4143229" y="349909"/>
              <a:ext cx="64800" cy="64800"/>
              <a:chOff x="4180032" y="3419476"/>
              <a:chExt cx="64800" cy="64800"/>
            </a:xfrm>
          </p:grpSpPr>
          <p:cxnSp>
            <p:nvCxnSpPr>
              <p:cNvPr id="15671" name="Straight Connector 156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72" name="Straight Connector 156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69" name="Group 15568"/>
            <p:cNvGrpSpPr/>
            <p:nvPr/>
          </p:nvGrpSpPr>
          <p:grpSpPr>
            <a:xfrm>
              <a:off x="4549465" y="349909"/>
              <a:ext cx="64800" cy="64800"/>
              <a:chOff x="4180032" y="3419476"/>
              <a:chExt cx="64800" cy="64800"/>
            </a:xfrm>
          </p:grpSpPr>
          <p:cxnSp>
            <p:nvCxnSpPr>
              <p:cNvPr id="15669" name="Straight Connector 156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70" name="Straight Connector 156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0" name="Group 15569"/>
            <p:cNvGrpSpPr/>
            <p:nvPr/>
          </p:nvGrpSpPr>
          <p:grpSpPr>
            <a:xfrm>
              <a:off x="5226525" y="349909"/>
              <a:ext cx="64800" cy="64800"/>
              <a:chOff x="4180032" y="3419476"/>
              <a:chExt cx="64800" cy="64800"/>
            </a:xfrm>
          </p:grpSpPr>
          <p:cxnSp>
            <p:nvCxnSpPr>
              <p:cNvPr id="15667" name="Straight Connector 156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68" name="Straight Connector 156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1" name="Group 15570"/>
            <p:cNvGrpSpPr/>
            <p:nvPr/>
          </p:nvGrpSpPr>
          <p:grpSpPr>
            <a:xfrm>
              <a:off x="6309821" y="349909"/>
              <a:ext cx="64800" cy="64800"/>
              <a:chOff x="4180032" y="3419476"/>
              <a:chExt cx="64800" cy="64800"/>
            </a:xfrm>
          </p:grpSpPr>
          <p:cxnSp>
            <p:nvCxnSpPr>
              <p:cNvPr id="15665" name="Straight Connector 156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66" name="Straight Connector 156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2" name="Group 15571"/>
            <p:cNvGrpSpPr/>
            <p:nvPr/>
          </p:nvGrpSpPr>
          <p:grpSpPr>
            <a:xfrm>
              <a:off x="6986881" y="349909"/>
              <a:ext cx="64800" cy="64800"/>
              <a:chOff x="4180032" y="3419476"/>
              <a:chExt cx="64800" cy="64800"/>
            </a:xfrm>
          </p:grpSpPr>
          <p:cxnSp>
            <p:nvCxnSpPr>
              <p:cNvPr id="15663" name="Straight Connector 156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64" name="Straight Connector 156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3" name="Group 15572"/>
            <p:cNvGrpSpPr/>
            <p:nvPr/>
          </p:nvGrpSpPr>
          <p:grpSpPr>
            <a:xfrm>
              <a:off x="7663941" y="349909"/>
              <a:ext cx="64800" cy="64800"/>
              <a:chOff x="4180032" y="3419476"/>
              <a:chExt cx="64800" cy="64800"/>
            </a:xfrm>
          </p:grpSpPr>
          <p:cxnSp>
            <p:nvCxnSpPr>
              <p:cNvPr id="15661" name="Straight Connector 156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62" name="Straight Connector 156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4" name="Group 15573"/>
            <p:cNvGrpSpPr/>
            <p:nvPr/>
          </p:nvGrpSpPr>
          <p:grpSpPr>
            <a:xfrm>
              <a:off x="8341001" y="349909"/>
              <a:ext cx="64800" cy="64800"/>
              <a:chOff x="4180032" y="3419476"/>
              <a:chExt cx="64800" cy="64800"/>
            </a:xfrm>
          </p:grpSpPr>
          <p:cxnSp>
            <p:nvCxnSpPr>
              <p:cNvPr id="15659" name="Straight Connector 156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60" name="Straight Connector 156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5" name="Group 15574"/>
            <p:cNvGrpSpPr/>
            <p:nvPr/>
          </p:nvGrpSpPr>
          <p:grpSpPr>
            <a:xfrm>
              <a:off x="893341" y="349909"/>
              <a:ext cx="64800" cy="64800"/>
              <a:chOff x="4180032" y="3419476"/>
              <a:chExt cx="64800" cy="64800"/>
            </a:xfrm>
          </p:grpSpPr>
          <p:cxnSp>
            <p:nvCxnSpPr>
              <p:cNvPr id="15657" name="Straight Connector 156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58" name="Straight Connector 156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6" name="Group 15575"/>
            <p:cNvGrpSpPr/>
            <p:nvPr/>
          </p:nvGrpSpPr>
          <p:grpSpPr>
            <a:xfrm>
              <a:off x="1570401" y="349909"/>
              <a:ext cx="64800" cy="64800"/>
              <a:chOff x="4180032" y="3419476"/>
              <a:chExt cx="64800" cy="64800"/>
            </a:xfrm>
          </p:grpSpPr>
          <p:cxnSp>
            <p:nvCxnSpPr>
              <p:cNvPr id="15655" name="Straight Connector 156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56" name="Straight Connector 156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7" name="Group 15576"/>
            <p:cNvGrpSpPr/>
            <p:nvPr/>
          </p:nvGrpSpPr>
          <p:grpSpPr>
            <a:xfrm>
              <a:off x="2518285" y="349909"/>
              <a:ext cx="64800" cy="64800"/>
              <a:chOff x="4180032" y="3419476"/>
              <a:chExt cx="64800" cy="64800"/>
            </a:xfrm>
          </p:grpSpPr>
          <p:cxnSp>
            <p:nvCxnSpPr>
              <p:cNvPr id="15653" name="Straight Connector 156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54" name="Straight Connector 156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8" name="Group 15577"/>
            <p:cNvGrpSpPr/>
            <p:nvPr/>
          </p:nvGrpSpPr>
          <p:grpSpPr>
            <a:xfrm>
              <a:off x="3601581" y="349909"/>
              <a:ext cx="64800" cy="64800"/>
              <a:chOff x="4180032" y="3419476"/>
              <a:chExt cx="64800" cy="64800"/>
            </a:xfrm>
          </p:grpSpPr>
          <p:cxnSp>
            <p:nvCxnSpPr>
              <p:cNvPr id="15651" name="Straight Connector 156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52" name="Straight Connector 156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79" name="Group 15578"/>
            <p:cNvGrpSpPr/>
            <p:nvPr/>
          </p:nvGrpSpPr>
          <p:grpSpPr>
            <a:xfrm>
              <a:off x="4684877" y="349909"/>
              <a:ext cx="64800" cy="64800"/>
              <a:chOff x="4180032" y="3419476"/>
              <a:chExt cx="64800" cy="64800"/>
            </a:xfrm>
          </p:grpSpPr>
          <p:cxnSp>
            <p:nvCxnSpPr>
              <p:cNvPr id="15649" name="Straight Connector 156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50" name="Straight Connector 156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0" name="Group 15579"/>
            <p:cNvGrpSpPr/>
            <p:nvPr/>
          </p:nvGrpSpPr>
          <p:grpSpPr>
            <a:xfrm>
              <a:off x="5361937" y="349909"/>
              <a:ext cx="64800" cy="64800"/>
              <a:chOff x="4180032" y="3419476"/>
              <a:chExt cx="64800" cy="64800"/>
            </a:xfrm>
          </p:grpSpPr>
          <p:cxnSp>
            <p:nvCxnSpPr>
              <p:cNvPr id="15647" name="Straight Connector 156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48" name="Straight Connector 156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1" name="Group 15580"/>
            <p:cNvGrpSpPr/>
            <p:nvPr/>
          </p:nvGrpSpPr>
          <p:grpSpPr>
            <a:xfrm>
              <a:off x="5768173" y="349909"/>
              <a:ext cx="64800" cy="64800"/>
              <a:chOff x="4180032" y="3419476"/>
              <a:chExt cx="64800" cy="64800"/>
            </a:xfrm>
          </p:grpSpPr>
          <p:cxnSp>
            <p:nvCxnSpPr>
              <p:cNvPr id="15645" name="Straight Connector 156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46" name="Straight Connector 156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2" name="Group 15581"/>
            <p:cNvGrpSpPr/>
            <p:nvPr/>
          </p:nvGrpSpPr>
          <p:grpSpPr>
            <a:xfrm>
              <a:off x="6445233" y="349909"/>
              <a:ext cx="64800" cy="64800"/>
              <a:chOff x="4180032" y="3419476"/>
              <a:chExt cx="64800" cy="64800"/>
            </a:xfrm>
          </p:grpSpPr>
          <p:cxnSp>
            <p:nvCxnSpPr>
              <p:cNvPr id="15643" name="Straight Connector 156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44" name="Straight Connector 156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3" name="Group 15582"/>
            <p:cNvGrpSpPr/>
            <p:nvPr/>
          </p:nvGrpSpPr>
          <p:grpSpPr>
            <a:xfrm>
              <a:off x="7122293" y="349909"/>
              <a:ext cx="64800" cy="64800"/>
              <a:chOff x="4180032" y="3419476"/>
              <a:chExt cx="64800" cy="64800"/>
            </a:xfrm>
          </p:grpSpPr>
          <p:cxnSp>
            <p:nvCxnSpPr>
              <p:cNvPr id="15641" name="Straight Connector 156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42" name="Straight Connector 156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4" name="Group 15583"/>
            <p:cNvGrpSpPr/>
            <p:nvPr/>
          </p:nvGrpSpPr>
          <p:grpSpPr>
            <a:xfrm>
              <a:off x="7799353" y="349909"/>
              <a:ext cx="64800" cy="64800"/>
              <a:chOff x="4180032" y="3419476"/>
              <a:chExt cx="64800" cy="64800"/>
            </a:xfrm>
          </p:grpSpPr>
          <p:cxnSp>
            <p:nvCxnSpPr>
              <p:cNvPr id="15639" name="Straight Connector 156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40" name="Straight Connector 156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5" name="Group 15584"/>
            <p:cNvGrpSpPr/>
            <p:nvPr/>
          </p:nvGrpSpPr>
          <p:grpSpPr>
            <a:xfrm>
              <a:off x="8476413" y="349909"/>
              <a:ext cx="64800" cy="64800"/>
              <a:chOff x="4180032" y="3419476"/>
              <a:chExt cx="64800" cy="64800"/>
            </a:xfrm>
          </p:grpSpPr>
          <p:cxnSp>
            <p:nvCxnSpPr>
              <p:cNvPr id="15637" name="Straight Connector 156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38" name="Straight Connector 156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6" name="Group 15585"/>
            <p:cNvGrpSpPr/>
            <p:nvPr/>
          </p:nvGrpSpPr>
          <p:grpSpPr>
            <a:xfrm>
              <a:off x="1705813" y="349909"/>
              <a:ext cx="64800" cy="64800"/>
              <a:chOff x="4180032" y="3419476"/>
              <a:chExt cx="64800" cy="64800"/>
            </a:xfrm>
          </p:grpSpPr>
          <p:cxnSp>
            <p:nvCxnSpPr>
              <p:cNvPr id="15635" name="Straight Connector 156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36" name="Straight Connector 156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7" name="Group 15586"/>
            <p:cNvGrpSpPr/>
            <p:nvPr/>
          </p:nvGrpSpPr>
          <p:grpSpPr>
            <a:xfrm>
              <a:off x="2653697" y="349909"/>
              <a:ext cx="64800" cy="64800"/>
              <a:chOff x="4180032" y="3419476"/>
              <a:chExt cx="64800" cy="64800"/>
            </a:xfrm>
          </p:grpSpPr>
          <p:cxnSp>
            <p:nvCxnSpPr>
              <p:cNvPr id="15633" name="Straight Connector 156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34" name="Straight Connector 156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8" name="Group 15587"/>
            <p:cNvGrpSpPr/>
            <p:nvPr/>
          </p:nvGrpSpPr>
          <p:grpSpPr>
            <a:xfrm>
              <a:off x="3736993" y="349909"/>
              <a:ext cx="64800" cy="64800"/>
              <a:chOff x="4180032" y="3419476"/>
              <a:chExt cx="64800" cy="64800"/>
            </a:xfrm>
          </p:grpSpPr>
          <p:cxnSp>
            <p:nvCxnSpPr>
              <p:cNvPr id="15631" name="Straight Connector 156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32" name="Straight Connector 156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89" name="Group 15588"/>
            <p:cNvGrpSpPr/>
            <p:nvPr/>
          </p:nvGrpSpPr>
          <p:grpSpPr>
            <a:xfrm>
              <a:off x="4278641" y="349909"/>
              <a:ext cx="64800" cy="64800"/>
              <a:chOff x="4180032" y="3419476"/>
              <a:chExt cx="64800" cy="64800"/>
            </a:xfrm>
          </p:grpSpPr>
          <p:cxnSp>
            <p:nvCxnSpPr>
              <p:cNvPr id="15629" name="Straight Connector 156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30" name="Straight Connector 156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0" name="Group 15589"/>
            <p:cNvGrpSpPr/>
            <p:nvPr/>
          </p:nvGrpSpPr>
          <p:grpSpPr>
            <a:xfrm>
              <a:off x="4820289" y="349909"/>
              <a:ext cx="64800" cy="64800"/>
              <a:chOff x="4180032" y="3419476"/>
              <a:chExt cx="64800" cy="64800"/>
            </a:xfrm>
          </p:grpSpPr>
          <p:cxnSp>
            <p:nvCxnSpPr>
              <p:cNvPr id="15627" name="Straight Connector 156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28" name="Straight Connector 156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1" name="Group 15590"/>
            <p:cNvGrpSpPr/>
            <p:nvPr/>
          </p:nvGrpSpPr>
          <p:grpSpPr>
            <a:xfrm>
              <a:off x="5497349" y="349909"/>
              <a:ext cx="64800" cy="64800"/>
              <a:chOff x="4180032" y="3419476"/>
              <a:chExt cx="64800" cy="64800"/>
            </a:xfrm>
          </p:grpSpPr>
          <p:cxnSp>
            <p:nvCxnSpPr>
              <p:cNvPr id="15625" name="Straight Connector 156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26" name="Straight Connector 156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2" name="Group 15591"/>
            <p:cNvGrpSpPr/>
            <p:nvPr/>
          </p:nvGrpSpPr>
          <p:grpSpPr>
            <a:xfrm>
              <a:off x="5903585" y="349909"/>
              <a:ext cx="64800" cy="64800"/>
              <a:chOff x="4180032" y="3419476"/>
              <a:chExt cx="64800" cy="64800"/>
            </a:xfrm>
          </p:grpSpPr>
          <p:cxnSp>
            <p:nvCxnSpPr>
              <p:cNvPr id="15623" name="Straight Connector 156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24" name="Straight Connector 156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3" name="Group 15592"/>
            <p:cNvGrpSpPr/>
            <p:nvPr/>
          </p:nvGrpSpPr>
          <p:grpSpPr>
            <a:xfrm>
              <a:off x="6580645" y="349909"/>
              <a:ext cx="64800" cy="64800"/>
              <a:chOff x="4180032" y="3419476"/>
              <a:chExt cx="64800" cy="64800"/>
            </a:xfrm>
          </p:grpSpPr>
          <p:cxnSp>
            <p:nvCxnSpPr>
              <p:cNvPr id="15621" name="Straight Connector 156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22" name="Straight Connector 156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4" name="Group 15593"/>
            <p:cNvGrpSpPr/>
            <p:nvPr/>
          </p:nvGrpSpPr>
          <p:grpSpPr>
            <a:xfrm>
              <a:off x="7257705" y="349909"/>
              <a:ext cx="64800" cy="64800"/>
              <a:chOff x="4180032" y="3419476"/>
              <a:chExt cx="64800" cy="64800"/>
            </a:xfrm>
          </p:grpSpPr>
          <p:cxnSp>
            <p:nvCxnSpPr>
              <p:cNvPr id="15619" name="Straight Connector 156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20" name="Straight Connector 156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5" name="Group 15594"/>
            <p:cNvGrpSpPr/>
            <p:nvPr/>
          </p:nvGrpSpPr>
          <p:grpSpPr>
            <a:xfrm>
              <a:off x="7934765" y="349909"/>
              <a:ext cx="64800" cy="64800"/>
              <a:chOff x="4180032" y="3419476"/>
              <a:chExt cx="64800" cy="64800"/>
            </a:xfrm>
          </p:grpSpPr>
          <p:cxnSp>
            <p:nvCxnSpPr>
              <p:cNvPr id="15617" name="Straight Connector 156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18" name="Straight Connector 156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6" name="Group 15595"/>
            <p:cNvGrpSpPr/>
            <p:nvPr/>
          </p:nvGrpSpPr>
          <p:grpSpPr>
            <a:xfrm>
              <a:off x="8611825" y="349909"/>
              <a:ext cx="64800" cy="64800"/>
              <a:chOff x="4180032" y="3419476"/>
              <a:chExt cx="64800" cy="64800"/>
            </a:xfrm>
          </p:grpSpPr>
          <p:cxnSp>
            <p:nvCxnSpPr>
              <p:cNvPr id="15615" name="Straight Connector 156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16" name="Straight Connector 156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7" name="Group 15596"/>
            <p:cNvGrpSpPr/>
            <p:nvPr/>
          </p:nvGrpSpPr>
          <p:grpSpPr>
            <a:xfrm>
              <a:off x="1028753" y="349909"/>
              <a:ext cx="64800" cy="64800"/>
              <a:chOff x="4180032" y="3419476"/>
              <a:chExt cx="64800" cy="64800"/>
            </a:xfrm>
          </p:grpSpPr>
          <p:cxnSp>
            <p:nvCxnSpPr>
              <p:cNvPr id="15613" name="Straight Connector 156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14" name="Straight Connector 156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8" name="Group 15597"/>
            <p:cNvGrpSpPr/>
            <p:nvPr/>
          </p:nvGrpSpPr>
          <p:grpSpPr>
            <a:xfrm>
              <a:off x="1841225" y="349909"/>
              <a:ext cx="64800" cy="64800"/>
              <a:chOff x="4180032" y="3419476"/>
              <a:chExt cx="64800" cy="64800"/>
            </a:xfrm>
          </p:grpSpPr>
          <p:cxnSp>
            <p:nvCxnSpPr>
              <p:cNvPr id="15611" name="Straight Connector 156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12" name="Straight Connector 156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599" name="Group 15598"/>
            <p:cNvGrpSpPr/>
            <p:nvPr/>
          </p:nvGrpSpPr>
          <p:grpSpPr>
            <a:xfrm>
              <a:off x="2789109" y="349909"/>
              <a:ext cx="64800" cy="64800"/>
              <a:chOff x="4180032" y="3419476"/>
              <a:chExt cx="64800" cy="64800"/>
            </a:xfrm>
          </p:grpSpPr>
          <p:cxnSp>
            <p:nvCxnSpPr>
              <p:cNvPr id="15609" name="Straight Connector 156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10" name="Straight Connector 156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600" name="Group 15599"/>
            <p:cNvGrpSpPr/>
            <p:nvPr/>
          </p:nvGrpSpPr>
          <p:grpSpPr>
            <a:xfrm>
              <a:off x="1976637" y="349909"/>
              <a:ext cx="64800" cy="64800"/>
              <a:chOff x="4180032" y="3419476"/>
              <a:chExt cx="64800" cy="64800"/>
            </a:xfrm>
          </p:grpSpPr>
          <p:cxnSp>
            <p:nvCxnSpPr>
              <p:cNvPr id="15607" name="Straight Connector 156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08" name="Straight Connector 156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601" name="Group 15600"/>
            <p:cNvGrpSpPr/>
            <p:nvPr/>
          </p:nvGrpSpPr>
          <p:grpSpPr>
            <a:xfrm>
              <a:off x="2924521" y="349909"/>
              <a:ext cx="64800" cy="64800"/>
              <a:chOff x="4180032" y="3419476"/>
              <a:chExt cx="64800" cy="64800"/>
            </a:xfrm>
          </p:grpSpPr>
          <p:cxnSp>
            <p:nvCxnSpPr>
              <p:cNvPr id="15605" name="Straight Connector 156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06" name="Straight Connector 156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602" name="Group 15601"/>
            <p:cNvGrpSpPr/>
            <p:nvPr/>
          </p:nvGrpSpPr>
          <p:grpSpPr>
            <a:xfrm>
              <a:off x="3059933" y="349909"/>
              <a:ext cx="64800" cy="64800"/>
              <a:chOff x="4180032" y="3419476"/>
              <a:chExt cx="64800" cy="64800"/>
            </a:xfrm>
          </p:grpSpPr>
          <p:cxnSp>
            <p:nvCxnSpPr>
              <p:cNvPr id="15603" name="Straight Connector 156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604" name="Straight Connector 156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5729" name="Group 15728"/>
          <p:cNvGrpSpPr/>
          <p:nvPr/>
        </p:nvGrpSpPr>
        <p:grpSpPr>
          <a:xfrm>
            <a:off x="468924" y="4030601"/>
            <a:ext cx="11280435" cy="64800"/>
            <a:chOff x="351693" y="349909"/>
            <a:chExt cx="8460326" cy="64800"/>
          </a:xfrm>
        </p:grpSpPr>
        <p:grpSp>
          <p:nvGrpSpPr>
            <p:cNvPr id="15730" name="Group 15729"/>
            <p:cNvGrpSpPr/>
            <p:nvPr/>
          </p:nvGrpSpPr>
          <p:grpSpPr>
            <a:xfrm>
              <a:off x="351693" y="349909"/>
              <a:ext cx="64800" cy="64800"/>
              <a:chOff x="4180032" y="3419476"/>
              <a:chExt cx="64800" cy="64800"/>
            </a:xfrm>
          </p:grpSpPr>
          <p:cxnSp>
            <p:nvCxnSpPr>
              <p:cNvPr id="15917" name="Straight Connector 159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18" name="Straight Connector 159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1" name="Group 15730"/>
            <p:cNvGrpSpPr/>
            <p:nvPr/>
          </p:nvGrpSpPr>
          <p:grpSpPr>
            <a:xfrm>
              <a:off x="487105" y="349909"/>
              <a:ext cx="64800" cy="64800"/>
              <a:chOff x="4180032" y="3419476"/>
              <a:chExt cx="64800" cy="64800"/>
            </a:xfrm>
          </p:grpSpPr>
          <p:cxnSp>
            <p:nvCxnSpPr>
              <p:cNvPr id="15915" name="Straight Connector 159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16" name="Straight Connector 159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2" name="Group 15731"/>
            <p:cNvGrpSpPr/>
            <p:nvPr/>
          </p:nvGrpSpPr>
          <p:grpSpPr>
            <a:xfrm>
              <a:off x="622517" y="349909"/>
              <a:ext cx="64800" cy="64800"/>
              <a:chOff x="4180032" y="3419476"/>
              <a:chExt cx="64800" cy="64800"/>
            </a:xfrm>
          </p:grpSpPr>
          <p:cxnSp>
            <p:nvCxnSpPr>
              <p:cNvPr id="15913" name="Straight Connector 159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14" name="Straight Connector 159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3" name="Group 15732"/>
            <p:cNvGrpSpPr/>
            <p:nvPr/>
          </p:nvGrpSpPr>
          <p:grpSpPr>
            <a:xfrm>
              <a:off x="1164165" y="349909"/>
              <a:ext cx="64800" cy="64800"/>
              <a:chOff x="4180032" y="3419476"/>
              <a:chExt cx="64800" cy="64800"/>
            </a:xfrm>
          </p:grpSpPr>
          <p:cxnSp>
            <p:nvCxnSpPr>
              <p:cNvPr id="15911" name="Straight Connector 159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12" name="Straight Connector 159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4" name="Group 15733"/>
            <p:cNvGrpSpPr/>
            <p:nvPr/>
          </p:nvGrpSpPr>
          <p:grpSpPr>
            <a:xfrm>
              <a:off x="2112049" y="349909"/>
              <a:ext cx="64800" cy="64800"/>
              <a:chOff x="4180032" y="3419476"/>
              <a:chExt cx="64800" cy="64800"/>
            </a:xfrm>
          </p:grpSpPr>
          <p:cxnSp>
            <p:nvCxnSpPr>
              <p:cNvPr id="15909" name="Straight Connector 159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10" name="Straight Connector 159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5" name="Group 15734"/>
            <p:cNvGrpSpPr/>
            <p:nvPr/>
          </p:nvGrpSpPr>
          <p:grpSpPr>
            <a:xfrm>
              <a:off x="3195345" y="349909"/>
              <a:ext cx="64800" cy="64800"/>
              <a:chOff x="4180032" y="3419476"/>
              <a:chExt cx="64800" cy="64800"/>
            </a:xfrm>
          </p:grpSpPr>
          <p:cxnSp>
            <p:nvCxnSpPr>
              <p:cNvPr id="15907" name="Straight Connector 159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08" name="Straight Connector 159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6" name="Group 15735"/>
            <p:cNvGrpSpPr/>
            <p:nvPr/>
          </p:nvGrpSpPr>
          <p:grpSpPr>
            <a:xfrm>
              <a:off x="3872405" y="349909"/>
              <a:ext cx="64800" cy="64800"/>
              <a:chOff x="4180032" y="3419476"/>
              <a:chExt cx="64800" cy="64800"/>
            </a:xfrm>
          </p:grpSpPr>
          <p:cxnSp>
            <p:nvCxnSpPr>
              <p:cNvPr id="15905" name="Straight Connector 159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06" name="Straight Connector 159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7" name="Group 15736"/>
            <p:cNvGrpSpPr/>
            <p:nvPr/>
          </p:nvGrpSpPr>
          <p:grpSpPr>
            <a:xfrm>
              <a:off x="4955701" y="349909"/>
              <a:ext cx="64800" cy="64800"/>
              <a:chOff x="4180032" y="3419476"/>
              <a:chExt cx="64800" cy="64800"/>
            </a:xfrm>
          </p:grpSpPr>
          <p:cxnSp>
            <p:nvCxnSpPr>
              <p:cNvPr id="15903" name="Straight Connector 159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04" name="Straight Connector 159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8" name="Group 15737"/>
            <p:cNvGrpSpPr/>
            <p:nvPr/>
          </p:nvGrpSpPr>
          <p:grpSpPr>
            <a:xfrm>
              <a:off x="5632761" y="349909"/>
              <a:ext cx="64800" cy="64800"/>
              <a:chOff x="4180032" y="3419476"/>
              <a:chExt cx="64800" cy="64800"/>
            </a:xfrm>
          </p:grpSpPr>
          <p:cxnSp>
            <p:nvCxnSpPr>
              <p:cNvPr id="15901" name="Straight Connector 159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02" name="Straight Connector 159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39" name="Group 15738"/>
            <p:cNvGrpSpPr/>
            <p:nvPr/>
          </p:nvGrpSpPr>
          <p:grpSpPr>
            <a:xfrm>
              <a:off x="6038997" y="349909"/>
              <a:ext cx="64800" cy="64800"/>
              <a:chOff x="4180032" y="3419476"/>
              <a:chExt cx="64800" cy="64800"/>
            </a:xfrm>
          </p:grpSpPr>
          <p:cxnSp>
            <p:nvCxnSpPr>
              <p:cNvPr id="15899" name="Straight Connector 158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00" name="Straight Connector 158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0" name="Group 15739"/>
            <p:cNvGrpSpPr/>
            <p:nvPr/>
          </p:nvGrpSpPr>
          <p:grpSpPr>
            <a:xfrm>
              <a:off x="6716057" y="349909"/>
              <a:ext cx="64800" cy="64800"/>
              <a:chOff x="4180032" y="3419476"/>
              <a:chExt cx="64800" cy="64800"/>
            </a:xfrm>
          </p:grpSpPr>
          <p:cxnSp>
            <p:nvCxnSpPr>
              <p:cNvPr id="15897" name="Straight Connector 158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98" name="Straight Connector 158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1" name="Group 15740"/>
            <p:cNvGrpSpPr/>
            <p:nvPr/>
          </p:nvGrpSpPr>
          <p:grpSpPr>
            <a:xfrm>
              <a:off x="7393117" y="349909"/>
              <a:ext cx="64800" cy="64800"/>
              <a:chOff x="4180032" y="3419476"/>
              <a:chExt cx="64800" cy="64800"/>
            </a:xfrm>
          </p:grpSpPr>
          <p:cxnSp>
            <p:nvCxnSpPr>
              <p:cNvPr id="15895" name="Straight Connector 158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96" name="Straight Connector 158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2" name="Group 15741"/>
            <p:cNvGrpSpPr/>
            <p:nvPr/>
          </p:nvGrpSpPr>
          <p:grpSpPr>
            <a:xfrm>
              <a:off x="8070177" y="349909"/>
              <a:ext cx="64800" cy="64800"/>
              <a:chOff x="4180032" y="3419476"/>
              <a:chExt cx="64800" cy="64800"/>
            </a:xfrm>
          </p:grpSpPr>
          <p:cxnSp>
            <p:nvCxnSpPr>
              <p:cNvPr id="15893" name="Straight Connector 158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94" name="Straight Connector 158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3" name="Group 15742"/>
            <p:cNvGrpSpPr/>
            <p:nvPr/>
          </p:nvGrpSpPr>
          <p:grpSpPr>
            <a:xfrm>
              <a:off x="8747219" y="349909"/>
              <a:ext cx="64800" cy="64800"/>
              <a:chOff x="4180032" y="3419476"/>
              <a:chExt cx="64800" cy="64800"/>
            </a:xfrm>
          </p:grpSpPr>
          <p:cxnSp>
            <p:nvCxnSpPr>
              <p:cNvPr id="15891" name="Straight Connector 158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92" name="Straight Connector 158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4" name="Group 15743"/>
            <p:cNvGrpSpPr/>
            <p:nvPr/>
          </p:nvGrpSpPr>
          <p:grpSpPr>
            <a:xfrm>
              <a:off x="1299577" y="349909"/>
              <a:ext cx="64800" cy="64800"/>
              <a:chOff x="4180032" y="3419476"/>
              <a:chExt cx="64800" cy="64800"/>
            </a:xfrm>
          </p:grpSpPr>
          <p:cxnSp>
            <p:nvCxnSpPr>
              <p:cNvPr id="15889" name="Straight Connector 158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90" name="Straight Connector 158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5" name="Group 15744"/>
            <p:cNvGrpSpPr/>
            <p:nvPr/>
          </p:nvGrpSpPr>
          <p:grpSpPr>
            <a:xfrm>
              <a:off x="2247461" y="349909"/>
              <a:ext cx="64800" cy="64800"/>
              <a:chOff x="4180032" y="3419476"/>
              <a:chExt cx="64800" cy="64800"/>
            </a:xfrm>
          </p:grpSpPr>
          <p:cxnSp>
            <p:nvCxnSpPr>
              <p:cNvPr id="15887" name="Straight Connector 158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88" name="Straight Connector 158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6" name="Group 15745"/>
            <p:cNvGrpSpPr/>
            <p:nvPr/>
          </p:nvGrpSpPr>
          <p:grpSpPr>
            <a:xfrm>
              <a:off x="3330757" y="349909"/>
              <a:ext cx="64800" cy="64800"/>
              <a:chOff x="4180032" y="3419476"/>
              <a:chExt cx="64800" cy="64800"/>
            </a:xfrm>
          </p:grpSpPr>
          <p:cxnSp>
            <p:nvCxnSpPr>
              <p:cNvPr id="15885" name="Straight Connector 158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86" name="Straight Connector 158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7" name="Group 15746"/>
            <p:cNvGrpSpPr/>
            <p:nvPr/>
          </p:nvGrpSpPr>
          <p:grpSpPr>
            <a:xfrm>
              <a:off x="4007817" y="349909"/>
              <a:ext cx="64800" cy="64800"/>
              <a:chOff x="4180032" y="3419476"/>
              <a:chExt cx="64800" cy="64800"/>
            </a:xfrm>
          </p:grpSpPr>
          <p:cxnSp>
            <p:nvCxnSpPr>
              <p:cNvPr id="15883" name="Straight Connector 158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84" name="Straight Connector 158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8" name="Group 15747"/>
            <p:cNvGrpSpPr/>
            <p:nvPr/>
          </p:nvGrpSpPr>
          <p:grpSpPr>
            <a:xfrm>
              <a:off x="4414053" y="349909"/>
              <a:ext cx="64800" cy="64800"/>
              <a:chOff x="4180032" y="3419476"/>
              <a:chExt cx="64800" cy="64800"/>
            </a:xfrm>
          </p:grpSpPr>
          <p:cxnSp>
            <p:nvCxnSpPr>
              <p:cNvPr id="15881" name="Straight Connector 158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82" name="Straight Connector 158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49" name="Group 15748"/>
            <p:cNvGrpSpPr/>
            <p:nvPr/>
          </p:nvGrpSpPr>
          <p:grpSpPr>
            <a:xfrm>
              <a:off x="5091113" y="349909"/>
              <a:ext cx="64800" cy="64800"/>
              <a:chOff x="4180032" y="3419476"/>
              <a:chExt cx="64800" cy="64800"/>
            </a:xfrm>
          </p:grpSpPr>
          <p:cxnSp>
            <p:nvCxnSpPr>
              <p:cNvPr id="15879" name="Straight Connector 158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80" name="Straight Connector 158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0" name="Group 15749"/>
            <p:cNvGrpSpPr/>
            <p:nvPr/>
          </p:nvGrpSpPr>
          <p:grpSpPr>
            <a:xfrm>
              <a:off x="6174409" y="349909"/>
              <a:ext cx="64800" cy="64800"/>
              <a:chOff x="4180032" y="3419476"/>
              <a:chExt cx="64800" cy="64800"/>
            </a:xfrm>
          </p:grpSpPr>
          <p:cxnSp>
            <p:nvCxnSpPr>
              <p:cNvPr id="15877" name="Straight Connector 158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78" name="Straight Connector 158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1" name="Group 15750"/>
            <p:cNvGrpSpPr/>
            <p:nvPr/>
          </p:nvGrpSpPr>
          <p:grpSpPr>
            <a:xfrm>
              <a:off x="6851469" y="349909"/>
              <a:ext cx="64800" cy="64800"/>
              <a:chOff x="4180032" y="3419476"/>
              <a:chExt cx="64800" cy="64800"/>
            </a:xfrm>
          </p:grpSpPr>
          <p:cxnSp>
            <p:nvCxnSpPr>
              <p:cNvPr id="15875" name="Straight Connector 158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76" name="Straight Connector 158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2" name="Group 15751"/>
            <p:cNvGrpSpPr/>
            <p:nvPr/>
          </p:nvGrpSpPr>
          <p:grpSpPr>
            <a:xfrm>
              <a:off x="7528529" y="349909"/>
              <a:ext cx="64800" cy="64800"/>
              <a:chOff x="4180032" y="3419476"/>
              <a:chExt cx="64800" cy="64800"/>
            </a:xfrm>
          </p:grpSpPr>
          <p:cxnSp>
            <p:nvCxnSpPr>
              <p:cNvPr id="15873" name="Straight Connector 158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74" name="Straight Connector 158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3" name="Group 15752"/>
            <p:cNvGrpSpPr/>
            <p:nvPr/>
          </p:nvGrpSpPr>
          <p:grpSpPr>
            <a:xfrm>
              <a:off x="8205589" y="349909"/>
              <a:ext cx="64800" cy="64800"/>
              <a:chOff x="4180032" y="3419476"/>
              <a:chExt cx="64800" cy="64800"/>
            </a:xfrm>
          </p:grpSpPr>
          <p:cxnSp>
            <p:nvCxnSpPr>
              <p:cNvPr id="15871" name="Straight Connector 158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72" name="Straight Connector 158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4" name="Group 15753"/>
            <p:cNvGrpSpPr/>
            <p:nvPr/>
          </p:nvGrpSpPr>
          <p:grpSpPr>
            <a:xfrm>
              <a:off x="757929" y="349909"/>
              <a:ext cx="64800" cy="64800"/>
              <a:chOff x="4180032" y="3419476"/>
              <a:chExt cx="64800" cy="64800"/>
            </a:xfrm>
          </p:grpSpPr>
          <p:cxnSp>
            <p:nvCxnSpPr>
              <p:cNvPr id="15869" name="Straight Connector 158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70" name="Straight Connector 158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5" name="Group 15754"/>
            <p:cNvGrpSpPr/>
            <p:nvPr/>
          </p:nvGrpSpPr>
          <p:grpSpPr>
            <a:xfrm>
              <a:off x="1434989" y="349909"/>
              <a:ext cx="64800" cy="64800"/>
              <a:chOff x="4180032" y="3419476"/>
              <a:chExt cx="64800" cy="64800"/>
            </a:xfrm>
          </p:grpSpPr>
          <p:cxnSp>
            <p:nvCxnSpPr>
              <p:cNvPr id="15867" name="Straight Connector 158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68" name="Straight Connector 158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6" name="Group 15755"/>
            <p:cNvGrpSpPr/>
            <p:nvPr/>
          </p:nvGrpSpPr>
          <p:grpSpPr>
            <a:xfrm>
              <a:off x="2382873" y="349909"/>
              <a:ext cx="64800" cy="64800"/>
              <a:chOff x="4180032" y="3419476"/>
              <a:chExt cx="64800" cy="64800"/>
            </a:xfrm>
          </p:grpSpPr>
          <p:cxnSp>
            <p:nvCxnSpPr>
              <p:cNvPr id="15865" name="Straight Connector 158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66" name="Straight Connector 158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7" name="Group 15756"/>
            <p:cNvGrpSpPr/>
            <p:nvPr/>
          </p:nvGrpSpPr>
          <p:grpSpPr>
            <a:xfrm>
              <a:off x="3466169" y="349909"/>
              <a:ext cx="64800" cy="64800"/>
              <a:chOff x="4180032" y="3419476"/>
              <a:chExt cx="64800" cy="64800"/>
            </a:xfrm>
          </p:grpSpPr>
          <p:cxnSp>
            <p:nvCxnSpPr>
              <p:cNvPr id="15863" name="Straight Connector 158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64" name="Straight Connector 158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8" name="Group 15757"/>
            <p:cNvGrpSpPr/>
            <p:nvPr/>
          </p:nvGrpSpPr>
          <p:grpSpPr>
            <a:xfrm>
              <a:off x="4143229" y="349909"/>
              <a:ext cx="64800" cy="64800"/>
              <a:chOff x="4180032" y="3419476"/>
              <a:chExt cx="64800" cy="64800"/>
            </a:xfrm>
          </p:grpSpPr>
          <p:cxnSp>
            <p:nvCxnSpPr>
              <p:cNvPr id="15861" name="Straight Connector 158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62" name="Straight Connector 158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59" name="Group 15758"/>
            <p:cNvGrpSpPr/>
            <p:nvPr/>
          </p:nvGrpSpPr>
          <p:grpSpPr>
            <a:xfrm>
              <a:off x="4549465" y="349909"/>
              <a:ext cx="64800" cy="64800"/>
              <a:chOff x="4180032" y="3419476"/>
              <a:chExt cx="64800" cy="64800"/>
            </a:xfrm>
          </p:grpSpPr>
          <p:cxnSp>
            <p:nvCxnSpPr>
              <p:cNvPr id="15859" name="Straight Connector 158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60" name="Straight Connector 158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0" name="Group 15759"/>
            <p:cNvGrpSpPr/>
            <p:nvPr/>
          </p:nvGrpSpPr>
          <p:grpSpPr>
            <a:xfrm>
              <a:off x="5226525" y="349909"/>
              <a:ext cx="64800" cy="64800"/>
              <a:chOff x="4180032" y="3419476"/>
              <a:chExt cx="64800" cy="64800"/>
            </a:xfrm>
          </p:grpSpPr>
          <p:cxnSp>
            <p:nvCxnSpPr>
              <p:cNvPr id="15857" name="Straight Connector 158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58" name="Straight Connector 158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1" name="Group 15760"/>
            <p:cNvGrpSpPr/>
            <p:nvPr/>
          </p:nvGrpSpPr>
          <p:grpSpPr>
            <a:xfrm>
              <a:off x="6309821" y="349909"/>
              <a:ext cx="64800" cy="64800"/>
              <a:chOff x="4180032" y="3419476"/>
              <a:chExt cx="64800" cy="64800"/>
            </a:xfrm>
          </p:grpSpPr>
          <p:cxnSp>
            <p:nvCxnSpPr>
              <p:cNvPr id="15855" name="Straight Connector 158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56" name="Straight Connector 158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2" name="Group 15761"/>
            <p:cNvGrpSpPr/>
            <p:nvPr/>
          </p:nvGrpSpPr>
          <p:grpSpPr>
            <a:xfrm>
              <a:off x="6986881" y="349909"/>
              <a:ext cx="64800" cy="64800"/>
              <a:chOff x="4180032" y="3419476"/>
              <a:chExt cx="64800" cy="64800"/>
            </a:xfrm>
          </p:grpSpPr>
          <p:cxnSp>
            <p:nvCxnSpPr>
              <p:cNvPr id="15853" name="Straight Connector 158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54" name="Straight Connector 158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3" name="Group 15762"/>
            <p:cNvGrpSpPr/>
            <p:nvPr/>
          </p:nvGrpSpPr>
          <p:grpSpPr>
            <a:xfrm>
              <a:off x="7663941" y="349909"/>
              <a:ext cx="64800" cy="64800"/>
              <a:chOff x="4180032" y="3419476"/>
              <a:chExt cx="64800" cy="64800"/>
            </a:xfrm>
          </p:grpSpPr>
          <p:cxnSp>
            <p:nvCxnSpPr>
              <p:cNvPr id="15851" name="Straight Connector 158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52" name="Straight Connector 158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4" name="Group 15763"/>
            <p:cNvGrpSpPr/>
            <p:nvPr/>
          </p:nvGrpSpPr>
          <p:grpSpPr>
            <a:xfrm>
              <a:off x="8341001" y="349909"/>
              <a:ext cx="64800" cy="64800"/>
              <a:chOff x="4180032" y="3419476"/>
              <a:chExt cx="64800" cy="64800"/>
            </a:xfrm>
          </p:grpSpPr>
          <p:cxnSp>
            <p:nvCxnSpPr>
              <p:cNvPr id="15849" name="Straight Connector 158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50" name="Straight Connector 158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5" name="Group 15764"/>
            <p:cNvGrpSpPr/>
            <p:nvPr/>
          </p:nvGrpSpPr>
          <p:grpSpPr>
            <a:xfrm>
              <a:off x="893341" y="349909"/>
              <a:ext cx="64800" cy="64800"/>
              <a:chOff x="4180032" y="3419476"/>
              <a:chExt cx="64800" cy="64800"/>
            </a:xfrm>
          </p:grpSpPr>
          <p:cxnSp>
            <p:nvCxnSpPr>
              <p:cNvPr id="15847" name="Straight Connector 158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48" name="Straight Connector 158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6" name="Group 15765"/>
            <p:cNvGrpSpPr/>
            <p:nvPr/>
          </p:nvGrpSpPr>
          <p:grpSpPr>
            <a:xfrm>
              <a:off x="1570401" y="349909"/>
              <a:ext cx="64800" cy="64800"/>
              <a:chOff x="4180032" y="3419476"/>
              <a:chExt cx="64800" cy="64800"/>
            </a:xfrm>
          </p:grpSpPr>
          <p:cxnSp>
            <p:nvCxnSpPr>
              <p:cNvPr id="15845" name="Straight Connector 158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46" name="Straight Connector 158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7" name="Group 15766"/>
            <p:cNvGrpSpPr/>
            <p:nvPr/>
          </p:nvGrpSpPr>
          <p:grpSpPr>
            <a:xfrm>
              <a:off x="2518285" y="349909"/>
              <a:ext cx="64800" cy="64800"/>
              <a:chOff x="4180032" y="3419476"/>
              <a:chExt cx="64800" cy="64800"/>
            </a:xfrm>
          </p:grpSpPr>
          <p:cxnSp>
            <p:nvCxnSpPr>
              <p:cNvPr id="15843" name="Straight Connector 158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44" name="Straight Connector 158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8" name="Group 15767"/>
            <p:cNvGrpSpPr/>
            <p:nvPr/>
          </p:nvGrpSpPr>
          <p:grpSpPr>
            <a:xfrm>
              <a:off x="3601581" y="349909"/>
              <a:ext cx="64800" cy="64800"/>
              <a:chOff x="4180032" y="3419476"/>
              <a:chExt cx="64800" cy="64800"/>
            </a:xfrm>
          </p:grpSpPr>
          <p:cxnSp>
            <p:nvCxnSpPr>
              <p:cNvPr id="15841" name="Straight Connector 158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42" name="Straight Connector 158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69" name="Group 15768"/>
            <p:cNvGrpSpPr/>
            <p:nvPr/>
          </p:nvGrpSpPr>
          <p:grpSpPr>
            <a:xfrm>
              <a:off x="4684877" y="349909"/>
              <a:ext cx="64800" cy="64800"/>
              <a:chOff x="4180032" y="3419476"/>
              <a:chExt cx="64800" cy="64800"/>
            </a:xfrm>
          </p:grpSpPr>
          <p:cxnSp>
            <p:nvCxnSpPr>
              <p:cNvPr id="15839" name="Straight Connector 158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40" name="Straight Connector 158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0" name="Group 15769"/>
            <p:cNvGrpSpPr/>
            <p:nvPr/>
          </p:nvGrpSpPr>
          <p:grpSpPr>
            <a:xfrm>
              <a:off x="5361937" y="349909"/>
              <a:ext cx="64800" cy="64800"/>
              <a:chOff x="4180032" y="3419476"/>
              <a:chExt cx="64800" cy="64800"/>
            </a:xfrm>
          </p:grpSpPr>
          <p:cxnSp>
            <p:nvCxnSpPr>
              <p:cNvPr id="15837" name="Straight Connector 158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38" name="Straight Connector 158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1" name="Group 15770"/>
            <p:cNvGrpSpPr/>
            <p:nvPr/>
          </p:nvGrpSpPr>
          <p:grpSpPr>
            <a:xfrm>
              <a:off x="5768173" y="349909"/>
              <a:ext cx="64800" cy="64800"/>
              <a:chOff x="4180032" y="3419476"/>
              <a:chExt cx="64800" cy="64800"/>
            </a:xfrm>
          </p:grpSpPr>
          <p:cxnSp>
            <p:nvCxnSpPr>
              <p:cNvPr id="15835" name="Straight Connector 158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36" name="Straight Connector 158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2" name="Group 15771"/>
            <p:cNvGrpSpPr/>
            <p:nvPr/>
          </p:nvGrpSpPr>
          <p:grpSpPr>
            <a:xfrm>
              <a:off x="6445233" y="349909"/>
              <a:ext cx="64800" cy="64800"/>
              <a:chOff x="4180032" y="3419476"/>
              <a:chExt cx="64800" cy="64800"/>
            </a:xfrm>
          </p:grpSpPr>
          <p:cxnSp>
            <p:nvCxnSpPr>
              <p:cNvPr id="15833" name="Straight Connector 158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34" name="Straight Connector 158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3" name="Group 15772"/>
            <p:cNvGrpSpPr/>
            <p:nvPr/>
          </p:nvGrpSpPr>
          <p:grpSpPr>
            <a:xfrm>
              <a:off x="7122293" y="349909"/>
              <a:ext cx="64800" cy="64800"/>
              <a:chOff x="4180032" y="3419476"/>
              <a:chExt cx="64800" cy="64800"/>
            </a:xfrm>
          </p:grpSpPr>
          <p:cxnSp>
            <p:nvCxnSpPr>
              <p:cNvPr id="15831" name="Straight Connector 158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32" name="Straight Connector 158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4" name="Group 15773"/>
            <p:cNvGrpSpPr/>
            <p:nvPr/>
          </p:nvGrpSpPr>
          <p:grpSpPr>
            <a:xfrm>
              <a:off x="7799353" y="349909"/>
              <a:ext cx="64800" cy="64800"/>
              <a:chOff x="4180032" y="3419476"/>
              <a:chExt cx="64800" cy="64800"/>
            </a:xfrm>
          </p:grpSpPr>
          <p:cxnSp>
            <p:nvCxnSpPr>
              <p:cNvPr id="15829" name="Straight Connector 158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30" name="Straight Connector 158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5" name="Group 15774"/>
            <p:cNvGrpSpPr/>
            <p:nvPr/>
          </p:nvGrpSpPr>
          <p:grpSpPr>
            <a:xfrm>
              <a:off x="8476413" y="349909"/>
              <a:ext cx="64800" cy="64800"/>
              <a:chOff x="4180032" y="3419476"/>
              <a:chExt cx="64800" cy="64800"/>
            </a:xfrm>
          </p:grpSpPr>
          <p:cxnSp>
            <p:nvCxnSpPr>
              <p:cNvPr id="15827" name="Straight Connector 158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28" name="Straight Connector 158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6" name="Group 15775"/>
            <p:cNvGrpSpPr/>
            <p:nvPr/>
          </p:nvGrpSpPr>
          <p:grpSpPr>
            <a:xfrm>
              <a:off x="1705813" y="349909"/>
              <a:ext cx="64800" cy="64800"/>
              <a:chOff x="4180032" y="3419476"/>
              <a:chExt cx="64800" cy="64800"/>
            </a:xfrm>
          </p:grpSpPr>
          <p:cxnSp>
            <p:nvCxnSpPr>
              <p:cNvPr id="15825" name="Straight Connector 158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26" name="Straight Connector 158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7" name="Group 15776"/>
            <p:cNvGrpSpPr/>
            <p:nvPr/>
          </p:nvGrpSpPr>
          <p:grpSpPr>
            <a:xfrm>
              <a:off x="2653697" y="349909"/>
              <a:ext cx="64800" cy="64800"/>
              <a:chOff x="4180032" y="3419476"/>
              <a:chExt cx="64800" cy="64800"/>
            </a:xfrm>
          </p:grpSpPr>
          <p:cxnSp>
            <p:nvCxnSpPr>
              <p:cNvPr id="15823" name="Straight Connector 158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24" name="Straight Connector 158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8" name="Group 15777"/>
            <p:cNvGrpSpPr/>
            <p:nvPr/>
          </p:nvGrpSpPr>
          <p:grpSpPr>
            <a:xfrm>
              <a:off x="3736993" y="349909"/>
              <a:ext cx="64800" cy="64800"/>
              <a:chOff x="4180032" y="3419476"/>
              <a:chExt cx="64800" cy="64800"/>
            </a:xfrm>
          </p:grpSpPr>
          <p:cxnSp>
            <p:nvCxnSpPr>
              <p:cNvPr id="15821" name="Straight Connector 158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22" name="Straight Connector 158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79" name="Group 15778"/>
            <p:cNvGrpSpPr/>
            <p:nvPr/>
          </p:nvGrpSpPr>
          <p:grpSpPr>
            <a:xfrm>
              <a:off x="4278641" y="349909"/>
              <a:ext cx="64800" cy="64800"/>
              <a:chOff x="4180032" y="3419476"/>
              <a:chExt cx="64800" cy="64800"/>
            </a:xfrm>
          </p:grpSpPr>
          <p:cxnSp>
            <p:nvCxnSpPr>
              <p:cNvPr id="15819" name="Straight Connector 158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20" name="Straight Connector 158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0" name="Group 15779"/>
            <p:cNvGrpSpPr/>
            <p:nvPr/>
          </p:nvGrpSpPr>
          <p:grpSpPr>
            <a:xfrm>
              <a:off x="4820289" y="349909"/>
              <a:ext cx="64800" cy="64800"/>
              <a:chOff x="4180032" y="3419476"/>
              <a:chExt cx="64800" cy="64800"/>
            </a:xfrm>
          </p:grpSpPr>
          <p:cxnSp>
            <p:nvCxnSpPr>
              <p:cNvPr id="15817" name="Straight Connector 158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18" name="Straight Connector 158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1" name="Group 15780"/>
            <p:cNvGrpSpPr/>
            <p:nvPr/>
          </p:nvGrpSpPr>
          <p:grpSpPr>
            <a:xfrm>
              <a:off x="5497349" y="349909"/>
              <a:ext cx="64800" cy="64800"/>
              <a:chOff x="4180032" y="3419476"/>
              <a:chExt cx="64800" cy="64800"/>
            </a:xfrm>
          </p:grpSpPr>
          <p:cxnSp>
            <p:nvCxnSpPr>
              <p:cNvPr id="15815" name="Straight Connector 158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16" name="Straight Connector 158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2" name="Group 15781"/>
            <p:cNvGrpSpPr/>
            <p:nvPr/>
          </p:nvGrpSpPr>
          <p:grpSpPr>
            <a:xfrm>
              <a:off x="5903585" y="349909"/>
              <a:ext cx="64800" cy="64800"/>
              <a:chOff x="4180032" y="3419476"/>
              <a:chExt cx="64800" cy="64800"/>
            </a:xfrm>
          </p:grpSpPr>
          <p:cxnSp>
            <p:nvCxnSpPr>
              <p:cNvPr id="15813" name="Straight Connector 158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14" name="Straight Connector 158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3" name="Group 15782"/>
            <p:cNvGrpSpPr/>
            <p:nvPr/>
          </p:nvGrpSpPr>
          <p:grpSpPr>
            <a:xfrm>
              <a:off x="6580645" y="349909"/>
              <a:ext cx="64800" cy="64800"/>
              <a:chOff x="4180032" y="3419476"/>
              <a:chExt cx="64800" cy="64800"/>
            </a:xfrm>
          </p:grpSpPr>
          <p:cxnSp>
            <p:nvCxnSpPr>
              <p:cNvPr id="15811" name="Straight Connector 158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12" name="Straight Connector 158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4" name="Group 15783"/>
            <p:cNvGrpSpPr/>
            <p:nvPr/>
          </p:nvGrpSpPr>
          <p:grpSpPr>
            <a:xfrm>
              <a:off x="7257705" y="349909"/>
              <a:ext cx="64800" cy="64800"/>
              <a:chOff x="4180032" y="3419476"/>
              <a:chExt cx="64800" cy="64800"/>
            </a:xfrm>
          </p:grpSpPr>
          <p:cxnSp>
            <p:nvCxnSpPr>
              <p:cNvPr id="15809" name="Straight Connector 158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10" name="Straight Connector 158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5" name="Group 15784"/>
            <p:cNvGrpSpPr/>
            <p:nvPr/>
          </p:nvGrpSpPr>
          <p:grpSpPr>
            <a:xfrm>
              <a:off x="7934765" y="349909"/>
              <a:ext cx="64800" cy="64800"/>
              <a:chOff x="4180032" y="3419476"/>
              <a:chExt cx="64800" cy="64800"/>
            </a:xfrm>
          </p:grpSpPr>
          <p:cxnSp>
            <p:nvCxnSpPr>
              <p:cNvPr id="15807" name="Straight Connector 158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08" name="Straight Connector 158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6" name="Group 15785"/>
            <p:cNvGrpSpPr/>
            <p:nvPr/>
          </p:nvGrpSpPr>
          <p:grpSpPr>
            <a:xfrm>
              <a:off x="8611825" y="349909"/>
              <a:ext cx="64800" cy="64800"/>
              <a:chOff x="4180032" y="3419476"/>
              <a:chExt cx="64800" cy="64800"/>
            </a:xfrm>
          </p:grpSpPr>
          <p:cxnSp>
            <p:nvCxnSpPr>
              <p:cNvPr id="15805" name="Straight Connector 158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06" name="Straight Connector 158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7" name="Group 15786"/>
            <p:cNvGrpSpPr/>
            <p:nvPr/>
          </p:nvGrpSpPr>
          <p:grpSpPr>
            <a:xfrm>
              <a:off x="1028753" y="349909"/>
              <a:ext cx="64800" cy="64800"/>
              <a:chOff x="4180032" y="3419476"/>
              <a:chExt cx="64800" cy="64800"/>
            </a:xfrm>
          </p:grpSpPr>
          <p:cxnSp>
            <p:nvCxnSpPr>
              <p:cNvPr id="15803" name="Straight Connector 158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04" name="Straight Connector 158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8" name="Group 15787"/>
            <p:cNvGrpSpPr/>
            <p:nvPr/>
          </p:nvGrpSpPr>
          <p:grpSpPr>
            <a:xfrm>
              <a:off x="1841225" y="349909"/>
              <a:ext cx="64800" cy="64800"/>
              <a:chOff x="4180032" y="3419476"/>
              <a:chExt cx="64800" cy="64800"/>
            </a:xfrm>
          </p:grpSpPr>
          <p:cxnSp>
            <p:nvCxnSpPr>
              <p:cNvPr id="15801" name="Straight Connector 158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02" name="Straight Connector 158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89" name="Group 15788"/>
            <p:cNvGrpSpPr/>
            <p:nvPr/>
          </p:nvGrpSpPr>
          <p:grpSpPr>
            <a:xfrm>
              <a:off x="2789109" y="349909"/>
              <a:ext cx="64800" cy="64800"/>
              <a:chOff x="4180032" y="3419476"/>
              <a:chExt cx="64800" cy="64800"/>
            </a:xfrm>
          </p:grpSpPr>
          <p:cxnSp>
            <p:nvCxnSpPr>
              <p:cNvPr id="15799" name="Straight Connector 157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800" name="Straight Connector 157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90" name="Group 15789"/>
            <p:cNvGrpSpPr/>
            <p:nvPr/>
          </p:nvGrpSpPr>
          <p:grpSpPr>
            <a:xfrm>
              <a:off x="1976637" y="349909"/>
              <a:ext cx="64800" cy="64800"/>
              <a:chOff x="4180032" y="3419476"/>
              <a:chExt cx="64800" cy="64800"/>
            </a:xfrm>
          </p:grpSpPr>
          <p:cxnSp>
            <p:nvCxnSpPr>
              <p:cNvPr id="15797" name="Straight Connector 157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98" name="Straight Connector 157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91" name="Group 15790"/>
            <p:cNvGrpSpPr/>
            <p:nvPr/>
          </p:nvGrpSpPr>
          <p:grpSpPr>
            <a:xfrm>
              <a:off x="2924521" y="349909"/>
              <a:ext cx="64800" cy="64800"/>
              <a:chOff x="4180032" y="3419476"/>
              <a:chExt cx="64800" cy="64800"/>
            </a:xfrm>
          </p:grpSpPr>
          <p:cxnSp>
            <p:nvCxnSpPr>
              <p:cNvPr id="15795" name="Straight Connector 157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96" name="Straight Connector 157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792" name="Group 15791"/>
            <p:cNvGrpSpPr/>
            <p:nvPr/>
          </p:nvGrpSpPr>
          <p:grpSpPr>
            <a:xfrm>
              <a:off x="3059933" y="349909"/>
              <a:ext cx="64800" cy="64800"/>
              <a:chOff x="4180032" y="3419476"/>
              <a:chExt cx="64800" cy="64800"/>
            </a:xfrm>
          </p:grpSpPr>
          <p:cxnSp>
            <p:nvCxnSpPr>
              <p:cNvPr id="15793" name="Straight Connector 157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94" name="Straight Connector 157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5919" name="Group 15918"/>
          <p:cNvGrpSpPr/>
          <p:nvPr/>
        </p:nvGrpSpPr>
        <p:grpSpPr>
          <a:xfrm>
            <a:off x="468924" y="4174442"/>
            <a:ext cx="11280435" cy="64800"/>
            <a:chOff x="351693" y="349909"/>
            <a:chExt cx="8460326" cy="64800"/>
          </a:xfrm>
        </p:grpSpPr>
        <p:grpSp>
          <p:nvGrpSpPr>
            <p:cNvPr id="15920" name="Group 15919"/>
            <p:cNvGrpSpPr/>
            <p:nvPr/>
          </p:nvGrpSpPr>
          <p:grpSpPr>
            <a:xfrm>
              <a:off x="351693" y="349909"/>
              <a:ext cx="64800" cy="64800"/>
              <a:chOff x="4180032" y="3419476"/>
              <a:chExt cx="64800" cy="64800"/>
            </a:xfrm>
          </p:grpSpPr>
          <p:cxnSp>
            <p:nvCxnSpPr>
              <p:cNvPr id="16107" name="Straight Connector 161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08" name="Straight Connector 161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1" name="Group 15920"/>
            <p:cNvGrpSpPr/>
            <p:nvPr/>
          </p:nvGrpSpPr>
          <p:grpSpPr>
            <a:xfrm>
              <a:off x="487105" y="349909"/>
              <a:ext cx="64800" cy="64800"/>
              <a:chOff x="4180032" y="3419476"/>
              <a:chExt cx="64800" cy="64800"/>
            </a:xfrm>
          </p:grpSpPr>
          <p:cxnSp>
            <p:nvCxnSpPr>
              <p:cNvPr id="16105" name="Straight Connector 161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06" name="Straight Connector 161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2" name="Group 15921"/>
            <p:cNvGrpSpPr/>
            <p:nvPr/>
          </p:nvGrpSpPr>
          <p:grpSpPr>
            <a:xfrm>
              <a:off x="622517" y="349909"/>
              <a:ext cx="64800" cy="64800"/>
              <a:chOff x="4180032" y="3419476"/>
              <a:chExt cx="64800" cy="64800"/>
            </a:xfrm>
          </p:grpSpPr>
          <p:cxnSp>
            <p:nvCxnSpPr>
              <p:cNvPr id="16103" name="Straight Connector 161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04" name="Straight Connector 161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3" name="Group 15922"/>
            <p:cNvGrpSpPr/>
            <p:nvPr/>
          </p:nvGrpSpPr>
          <p:grpSpPr>
            <a:xfrm>
              <a:off x="1164165" y="349909"/>
              <a:ext cx="64800" cy="64800"/>
              <a:chOff x="4180032" y="3419476"/>
              <a:chExt cx="64800" cy="64800"/>
            </a:xfrm>
          </p:grpSpPr>
          <p:cxnSp>
            <p:nvCxnSpPr>
              <p:cNvPr id="16101" name="Straight Connector 161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02" name="Straight Connector 161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4" name="Group 15923"/>
            <p:cNvGrpSpPr/>
            <p:nvPr/>
          </p:nvGrpSpPr>
          <p:grpSpPr>
            <a:xfrm>
              <a:off x="2112049" y="349909"/>
              <a:ext cx="64800" cy="64800"/>
              <a:chOff x="4180032" y="3419476"/>
              <a:chExt cx="64800" cy="64800"/>
            </a:xfrm>
          </p:grpSpPr>
          <p:cxnSp>
            <p:nvCxnSpPr>
              <p:cNvPr id="16099" name="Straight Connector 160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00" name="Straight Connector 160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5" name="Group 15924"/>
            <p:cNvGrpSpPr/>
            <p:nvPr/>
          </p:nvGrpSpPr>
          <p:grpSpPr>
            <a:xfrm>
              <a:off x="3195345" y="349909"/>
              <a:ext cx="64800" cy="64800"/>
              <a:chOff x="4180032" y="3419476"/>
              <a:chExt cx="64800" cy="64800"/>
            </a:xfrm>
          </p:grpSpPr>
          <p:cxnSp>
            <p:nvCxnSpPr>
              <p:cNvPr id="16097" name="Straight Connector 160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98" name="Straight Connector 160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6" name="Group 15925"/>
            <p:cNvGrpSpPr/>
            <p:nvPr/>
          </p:nvGrpSpPr>
          <p:grpSpPr>
            <a:xfrm>
              <a:off x="3872405" y="349909"/>
              <a:ext cx="64800" cy="64800"/>
              <a:chOff x="4180032" y="3419476"/>
              <a:chExt cx="64800" cy="64800"/>
            </a:xfrm>
          </p:grpSpPr>
          <p:cxnSp>
            <p:nvCxnSpPr>
              <p:cNvPr id="16095" name="Straight Connector 160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96" name="Straight Connector 160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7" name="Group 15926"/>
            <p:cNvGrpSpPr/>
            <p:nvPr/>
          </p:nvGrpSpPr>
          <p:grpSpPr>
            <a:xfrm>
              <a:off x="4955701" y="349909"/>
              <a:ext cx="64800" cy="64800"/>
              <a:chOff x="4180032" y="3419476"/>
              <a:chExt cx="64800" cy="64800"/>
            </a:xfrm>
          </p:grpSpPr>
          <p:cxnSp>
            <p:nvCxnSpPr>
              <p:cNvPr id="16093" name="Straight Connector 160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94" name="Straight Connector 160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8" name="Group 15927"/>
            <p:cNvGrpSpPr/>
            <p:nvPr/>
          </p:nvGrpSpPr>
          <p:grpSpPr>
            <a:xfrm>
              <a:off x="5632761" y="349909"/>
              <a:ext cx="64800" cy="64800"/>
              <a:chOff x="4180032" y="3419476"/>
              <a:chExt cx="64800" cy="64800"/>
            </a:xfrm>
          </p:grpSpPr>
          <p:cxnSp>
            <p:nvCxnSpPr>
              <p:cNvPr id="16091" name="Straight Connector 160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92" name="Straight Connector 160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29" name="Group 15928"/>
            <p:cNvGrpSpPr/>
            <p:nvPr/>
          </p:nvGrpSpPr>
          <p:grpSpPr>
            <a:xfrm>
              <a:off x="6038997" y="349909"/>
              <a:ext cx="64800" cy="64800"/>
              <a:chOff x="4180032" y="3419476"/>
              <a:chExt cx="64800" cy="64800"/>
            </a:xfrm>
          </p:grpSpPr>
          <p:cxnSp>
            <p:nvCxnSpPr>
              <p:cNvPr id="16089" name="Straight Connector 160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90" name="Straight Connector 160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0" name="Group 15929"/>
            <p:cNvGrpSpPr/>
            <p:nvPr/>
          </p:nvGrpSpPr>
          <p:grpSpPr>
            <a:xfrm>
              <a:off x="6716057" y="349909"/>
              <a:ext cx="64800" cy="64800"/>
              <a:chOff x="4180032" y="3419476"/>
              <a:chExt cx="64800" cy="64800"/>
            </a:xfrm>
          </p:grpSpPr>
          <p:cxnSp>
            <p:nvCxnSpPr>
              <p:cNvPr id="16087" name="Straight Connector 160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88" name="Straight Connector 160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1" name="Group 15930"/>
            <p:cNvGrpSpPr/>
            <p:nvPr/>
          </p:nvGrpSpPr>
          <p:grpSpPr>
            <a:xfrm>
              <a:off x="7393117" y="349909"/>
              <a:ext cx="64800" cy="64800"/>
              <a:chOff x="4180032" y="3419476"/>
              <a:chExt cx="64800" cy="64800"/>
            </a:xfrm>
          </p:grpSpPr>
          <p:cxnSp>
            <p:nvCxnSpPr>
              <p:cNvPr id="16085" name="Straight Connector 160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86" name="Straight Connector 160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2" name="Group 15931"/>
            <p:cNvGrpSpPr/>
            <p:nvPr/>
          </p:nvGrpSpPr>
          <p:grpSpPr>
            <a:xfrm>
              <a:off x="8070177" y="349909"/>
              <a:ext cx="64800" cy="64800"/>
              <a:chOff x="4180032" y="3419476"/>
              <a:chExt cx="64800" cy="64800"/>
            </a:xfrm>
          </p:grpSpPr>
          <p:cxnSp>
            <p:nvCxnSpPr>
              <p:cNvPr id="16083" name="Straight Connector 160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84" name="Straight Connector 160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3" name="Group 15932"/>
            <p:cNvGrpSpPr/>
            <p:nvPr/>
          </p:nvGrpSpPr>
          <p:grpSpPr>
            <a:xfrm>
              <a:off x="8747219" y="349909"/>
              <a:ext cx="64800" cy="64800"/>
              <a:chOff x="4180032" y="3419476"/>
              <a:chExt cx="64800" cy="64800"/>
            </a:xfrm>
          </p:grpSpPr>
          <p:cxnSp>
            <p:nvCxnSpPr>
              <p:cNvPr id="16081" name="Straight Connector 160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82" name="Straight Connector 160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4" name="Group 15933"/>
            <p:cNvGrpSpPr/>
            <p:nvPr/>
          </p:nvGrpSpPr>
          <p:grpSpPr>
            <a:xfrm>
              <a:off x="1299577" y="349909"/>
              <a:ext cx="64800" cy="64800"/>
              <a:chOff x="4180032" y="3419476"/>
              <a:chExt cx="64800" cy="64800"/>
            </a:xfrm>
          </p:grpSpPr>
          <p:cxnSp>
            <p:nvCxnSpPr>
              <p:cNvPr id="16079" name="Straight Connector 160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80" name="Straight Connector 160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5" name="Group 15934"/>
            <p:cNvGrpSpPr/>
            <p:nvPr/>
          </p:nvGrpSpPr>
          <p:grpSpPr>
            <a:xfrm>
              <a:off x="2247461" y="349909"/>
              <a:ext cx="64800" cy="64800"/>
              <a:chOff x="4180032" y="3419476"/>
              <a:chExt cx="64800" cy="64800"/>
            </a:xfrm>
          </p:grpSpPr>
          <p:cxnSp>
            <p:nvCxnSpPr>
              <p:cNvPr id="16077" name="Straight Connector 160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78" name="Straight Connector 160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6" name="Group 15935"/>
            <p:cNvGrpSpPr/>
            <p:nvPr/>
          </p:nvGrpSpPr>
          <p:grpSpPr>
            <a:xfrm>
              <a:off x="3330757" y="349909"/>
              <a:ext cx="64800" cy="64800"/>
              <a:chOff x="4180032" y="3419476"/>
              <a:chExt cx="64800" cy="64800"/>
            </a:xfrm>
          </p:grpSpPr>
          <p:cxnSp>
            <p:nvCxnSpPr>
              <p:cNvPr id="16075" name="Straight Connector 160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76" name="Straight Connector 160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7" name="Group 15936"/>
            <p:cNvGrpSpPr/>
            <p:nvPr/>
          </p:nvGrpSpPr>
          <p:grpSpPr>
            <a:xfrm>
              <a:off x="4007817" y="349909"/>
              <a:ext cx="64800" cy="64800"/>
              <a:chOff x="4180032" y="3419476"/>
              <a:chExt cx="64800" cy="64800"/>
            </a:xfrm>
          </p:grpSpPr>
          <p:cxnSp>
            <p:nvCxnSpPr>
              <p:cNvPr id="16073" name="Straight Connector 160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74" name="Straight Connector 160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8" name="Group 15937"/>
            <p:cNvGrpSpPr/>
            <p:nvPr/>
          </p:nvGrpSpPr>
          <p:grpSpPr>
            <a:xfrm>
              <a:off x="4414053" y="349909"/>
              <a:ext cx="64800" cy="64800"/>
              <a:chOff x="4180032" y="3419476"/>
              <a:chExt cx="64800" cy="64800"/>
            </a:xfrm>
          </p:grpSpPr>
          <p:cxnSp>
            <p:nvCxnSpPr>
              <p:cNvPr id="16071" name="Straight Connector 160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72" name="Straight Connector 160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39" name="Group 15938"/>
            <p:cNvGrpSpPr/>
            <p:nvPr/>
          </p:nvGrpSpPr>
          <p:grpSpPr>
            <a:xfrm>
              <a:off x="5091113" y="349909"/>
              <a:ext cx="64800" cy="64800"/>
              <a:chOff x="4180032" y="3419476"/>
              <a:chExt cx="64800" cy="64800"/>
            </a:xfrm>
          </p:grpSpPr>
          <p:cxnSp>
            <p:nvCxnSpPr>
              <p:cNvPr id="16069" name="Straight Connector 160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70" name="Straight Connector 160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0" name="Group 15939"/>
            <p:cNvGrpSpPr/>
            <p:nvPr/>
          </p:nvGrpSpPr>
          <p:grpSpPr>
            <a:xfrm>
              <a:off x="6174409" y="349909"/>
              <a:ext cx="64800" cy="64800"/>
              <a:chOff x="4180032" y="3419476"/>
              <a:chExt cx="64800" cy="64800"/>
            </a:xfrm>
          </p:grpSpPr>
          <p:cxnSp>
            <p:nvCxnSpPr>
              <p:cNvPr id="16067" name="Straight Connector 160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68" name="Straight Connector 160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1" name="Group 15940"/>
            <p:cNvGrpSpPr/>
            <p:nvPr/>
          </p:nvGrpSpPr>
          <p:grpSpPr>
            <a:xfrm>
              <a:off x="6851469" y="349909"/>
              <a:ext cx="64800" cy="64800"/>
              <a:chOff x="4180032" y="3419476"/>
              <a:chExt cx="64800" cy="64800"/>
            </a:xfrm>
          </p:grpSpPr>
          <p:cxnSp>
            <p:nvCxnSpPr>
              <p:cNvPr id="16065" name="Straight Connector 160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66" name="Straight Connector 160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2" name="Group 15941"/>
            <p:cNvGrpSpPr/>
            <p:nvPr/>
          </p:nvGrpSpPr>
          <p:grpSpPr>
            <a:xfrm>
              <a:off x="7528529" y="349909"/>
              <a:ext cx="64800" cy="64800"/>
              <a:chOff x="4180032" y="3419476"/>
              <a:chExt cx="64800" cy="64800"/>
            </a:xfrm>
          </p:grpSpPr>
          <p:cxnSp>
            <p:nvCxnSpPr>
              <p:cNvPr id="16063" name="Straight Connector 160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64" name="Straight Connector 160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3" name="Group 15942"/>
            <p:cNvGrpSpPr/>
            <p:nvPr/>
          </p:nvGrpSpPr>
          <p:grpSpPr>
            <a:xfrm>
              <a:off x="8205589" y="349909"/>
              <a:ext cx="64800" cy="64800"/>
              <a:chOff x="4180032" y="3419476"/>
              <a:chExt cx="64800" cy="64800"/>
            </a:xfrm>
          </p:grpSpPr>
          <p:cxnSp>
            <p:nvCxnSpPr>
              <p:cNvPr id="16061" name="Straight Connector 160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62" name="Straight Connector 160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4" name="Group 15943"/>
            <p:cNvGrpSpPr/>
            <p:nvPr/>
          </p:nvGrpSpPr>
          <p:grpSpPr>
            <a:xfrm>
              <a:off x="757929" y="349909"/>
              <a:ext cx="64800" cy="64800"/>
              <a:chOff x="4180032" y="3419476"/>
              <a:chExt cx="64800" cy="64800"/>
            </a:xfrm>
          </p:grpSpPr>
          <p:cxnSp>
            <p:nvCxnSpPr>
              <p:cNvPr id="16059" name="Straight Connector 160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60" name="Straight Connector 160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5" name="Group 15944"/>
            <p:cNvGrpSpPr/>
            <p:nvPr/>
          </p:nvGrpSpPr>
          <p:grpSpPr>
            <a:xfrm>
              <a:off x="1434989" y="349909"/>
              <a:ext cx="64800" cy="64800"/>
              <a:chOff x="4180032" y="3419476"/>
              <a:chExt cx="64800" cy="64800"/>
            </a:xfrm>
          </p:grpSpPr>
          <p:cxnSp>
            <p:nvCxnSpPr>
              <p:cNvPr id="16057" name="Straight Connector 160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58" name="Straight Connector 160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6" name="Group 15945"/>
            <p:cNvGrpSpPr/>
            <p:nvPr/>
          </p:nvGrpSpPr>
          <p:grpSpPr>
            <a:xfrm>
              <a:off x="2382873" y="349909"/>
              <a:ext cx="64800" cy="64800"/>
              <a:chOff x="4180032" y="3419476"/>
              <a:chExt cx="64800" cy="64800"/>
            </a:xfrm>
          </p:grpSpPr>
          <p:cxnSp>
            <p:nvCxnSpPr>
              <p:cNvPr id="16055" name="Straight Connector 160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56" name="Straight Connector 160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7" name="Group 15946"/>
            <p:cNvGrpSpPr/>
            <p:nvPr/>
          </p:nvGrpSpPr>
          <p:grpSpPr>
            <a:xfrm>
              <a:off x="3466169" y="349909"/>
              <a:ext cx="64800" cy="64800"/>
              <a:chOff x="4180032" y="3419476"/>
              <a:chExt cx="64800" cy="64800"/>
            </a:xfrm>
          </p:grpSpPr>
          <p:cxnSp>
            <p:nvCxnSpPr>
              <p:cNvPr id="16053" name="Straight Connector 160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54" name="Straight Connector 160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8" name="Group 15947"/>
            <p:cNvGrpSpPr/>
            <p:nvPr/>
          </p:nvGrpSpPr>
          <p:grpSpPr>
            <a:xfrm>
              <a:off x="4143229" y="349909"/>
              <a:ext cx="64800" cy="64800"/>
              <a:chOff x="4180032" y="3419476"/>
              <a:chExt cx="64800" cy="64800"/>
            </a:xfrm>
          </p:grpSpPr>
          <p:cxnSp>
            <p:nvCxnSpPr>
              <p:cNvPr id="16051" name="Straight Connector 160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52" name="Straight Connector 160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49" name="Group 15948"/>
            <p:cNvGrpSpPr/>
            <p:nvPr/>
          </p:nvGrpSpPr>
          <p:grpSpPr>
            <a:xfrm>
              <a:off x="4549465" y="349909"/>
              <a:ext cx="64800" cy="64800"/>
              <a:chOff x="4180032" y="3419476"/>
              <a:chExt cx="64800" cy="64800"/>
            </a:xfrm>
          </p:grpSpPr>
          <p:cxnSp>
            <p:nvCxnSpPr>
              <p:cNvPr id="16049" name="Straight Connector 160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50" name="Straight Connector 160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0" name="Group 15949"/>
            <p:cNvGrpSpPr/>
            <p:nvPr/>
          </p:nvGrpSpPr>
          <p:grpSpPr>
            <a:xfrm>
              <a:off x="5226525" y="349909"/>
              <a:ext cx="64800" cy="64800"/>
              <a:chOff x="4180032" y="3419476"/>
              <a:chExt cx="64800" cy="64800"/>
            </a:xfrm>
          </p:grpSpPr>
          <p:cxnSp>
            <p:nvCxnSpPr>
              <p:cNvPr id="16047" name="Straight Connector 160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48" name="Straight Connector 160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1" name="Group 15950"/>
            <p:cNvGrpSpPr/>
            <p:nvPr/>
          </p:nvGrpSpPr>
          <p:grpSpPr>
            <a:xfrm>
              <a:off x="6309821" y="349909"/>
              <a:ext cx="64800" cy="64800"/>
              <a:chOff x="4180032" y="3419476"/>
              <a:chExt cx="64800" cy="64800"/>
            </a:xfrm>
          </p:grpSpPr>
          <p:cxnSp>
            <p:nvCxnSpPr>
              <p:cNvPr id="16045" name="Straight Connector 160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46" name="Straight Connector 160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2" name="Group 15951"/>
            <p:cNvGrpSpPr/>
            <p:nvPr/>
          </p:nvGrpSpPr>
          <p:grpSpPr>
            <a:xfrm>
              <a:off x="6986881" y="349909"/>
              <a:ext cx="64800" cy="64800"/>
              <a:chOff x="4180032" y="3419476"/>
              <a:chExt cx="64800" cy="64800"/>
            </a:xfrm>
          </p:grpSpPr>
          <p:cxnSp>
            <p:nvCxnSpPr>
              <p:cNvPr id="16043" name="Straight Connector 160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44" name="Straight Connector 160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3" name="Group 15952"/>
            <p:cNvGrpSpPr/>
            <p:nvPr/>
          </p:nvGrpSpPr>
          <p:grpSpPr>
            <a:xfrm>
              <a:off x="7663941" y="349909"/>
              <a:ext cx="64800" cy="64800"/>
              <a:chOff x="4180032" y="3419476"/>
              <a:chExt cx="64800" cy="64800"/>
            </a:xfrm>
          </p:grpSpPr>
          <p:cxnSp>
            <p:nvCxnSpPr>
              <p:cNvPr id="16041" name="Straight Connector 160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42" name="Straight Connector 160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4" name="Group 15953"/>
            <p:cNvGrpSpPr/>
            <p:nvPr/>
          </p:nvGrpSpPr>
          <p:grpSpPr>
            <a:xfrm>
              <a:off x="8341001" y="349909"/>
              <a:ext cx="64800" cy="64800"/>
              <a:chOff x="4180032" y="3419476"/>
              <a:chExt cx="64800" cy="64800"/>
            </a:xfrm>
          </p:grpSpPr>
          <p:cxnSp>
            <p:nvCxnSpPr>
              <p:cNvPr id="16039" name="Straight Connector 160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40" name="Straight Connector 160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5" name="Group 15954"/>
            <p:cNvGrpSpPr/>
            <p:nvPr/>
          </p:nvGrpSpPr>
          <p:grpSpPr>
            <a:xfrm>
              <a:off x="893341" y="349909"/>
              <a:ext cx="64800" cy="64800"/>
              <a:chOff x="4180032" y="3419476"/>
              <a:chExt cx="64800" cy="64800"/>
            </a:xfrm>
          </p:grpSpPr>
          <p:cxnSp>
            <p:nvCxnSpPr>
              <p:cNvPr id="16037" name="Straight Connector 160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38" name="Straight Connector 160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6" name="Group 15955"/>
            <p:cNvGrpSpPr/>
            <p:nvPr/>
          </p:nvGrpSpPr>
          <p:grpSpPr>
            <a:xfrm>
              <a:off x="1570401" y="349909"/>
              <a:ext cx="64800" cy="64800"/>
              <a:chOff x="4180032" y="3419476"/>
              <a:chExt cx="64800" cy="64800"/>
            </a:xfrm>
          </p:grpSpPr>
          <p:cxnSp>
            <p:nvCxnSpPr>
              <p:cNvPr id="16035" name="Straight Connector 160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36" name="Straight Connector 160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7" name="Group 15956"/>
            <p:cNvGrpSpPr/>
            <p:nvPr/>
          </p:nvGrpSpPr>
          <p:grpSpPr>
            <a:xfrm>
              <a:off x="2518285" y="349909"/>
              <a:ext cx="64800" cy="64800"/>
              <a:chOff x="4180032" y="3419476"/>
              <a:chExt cx="64800" cy="64800"/>
            </a:xfrm>
          </p:grpSpPr>
          <p:cxnSp>
            <p:nvCxnSpPr>
              <p:cNvPr id="16033" name="Straight Connector 160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34" name="Straight Connector 160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8" name="Group 15957"/>
            <p:cNvGrpSpPr/>
            <p:nvPr/>
          </p:nvGrpSpPr>
          <p:grpSpPr>
            <a:xfrm>
              <a:off x="3601581" y="349909"/>
              <a:ext cx="64800" cy="64800"/>
              <a:chOff x="4180032" y="3419476"/>
              <a:chExt cx="64800" cy="64800"/>
            </a:xfrm>
          </p:grpSpPr>
          <p:cxnSp>
            <p:nvCxnSpPr>
              <p:cNvPr id="16031" name="Straight Connector 160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32" name="Straight Connector 160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59" name="Group 15958"/>
            <p:cNvGrpSpPr/>
            <p:nvPr/>
          </p:nvGrpSpPr>
          <p:grpSpPr>
            <a:xfrm>
              <a:off x="4684877" y="349909"/>
              <a:ext cx="64800" cy="64800"/>
              <a:chOff x="4180032" y="3419476"/>
              <a:chExt cx="64800" cy="64800"/>
            </a:xfrm>
          </p:grpSpPr>
          <p:cxnSp>
            <p:nvCxnSpPr>
              <p:cNvPr id="16029" name="Straight Connector 160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30" name="Straight Connector 160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0" name="Group 15959"/>
            <p:cNvGrpSpPr/>
            <p:nvPr/>
          </p:nvGrpSpPr>
          <p:grpSpPr>
            <a:xfrm>
              <a:off x="5361937" y="349909"/>
              <a:ext cx="64800" cy="64800"/>
              <a:chOff x="4180032" y="3419476"/>
              <a:chExt cx="64800" cy="64800"/>
            </a:xfrm>
          </p:grpSpPr>
          <p:cxnSp>
            <p:nvCxnSpPr>
              <p:cNvPr id="16027" name="Straight Connector 160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28" name="Straight Connector 160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1" name="Group 15960"/>
            <p:cNvGrpSpPr/>
            <p:nvPr/>
          </p:nvGrpSpPr>
          <p:grpSpPr>
            <a:xfrm>
              <a:off x="5768173" y="349909"/>
              <a:ext cx="64800" cy="64800"/>
              <a:chOff x="4180032" y="3419476"/>
              <a:chExt cx="64800" cy="64800"/>
            </a:xfrm>
          </p:grpSpPr>
          <p:cxnSp>
            <p:nvCxnSpPr>
              <p:cNvPr id="16025" name="Straight Connector 160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26" name="Straight Connector 160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2" name="Group 15961"/>
            <p:cNvGrpSpPr/>
            <p:nvPr/>
          </p:nvGrpSpPr>
          <p:grpSpPr>
            <a:xfrm>
              <a:off x="6445233" y="349909"/>
              <a:ext cx="64800" cy="64800"/>
              <a:chOff x="4180032" y="3419476"/>
              <a:chExt cx="64800" cy="64800"/>
            </a:xfrm>
          </p:grpSpPr>
          <p:cxnSp>
            <p:nvCxnSpPr>
              <p:cNvPr id="16023" name="Straight Connector 160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24" name="Straight Connector 160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3" name="Group 15962"/>
            <p:cNvGrpSpPr/>
            <p:nvPr/>
          </p:nvGrpSpPr>
          <p:grpSpPr>
            <a:xfrm>
              <a:off x="7122293" y="349909"/>
              <a:ext cx="64800" cy="64800"/>
              <a:chOff x="4180032" y="3419476"/>
              <a:chExt cx="64800" cy="64800"/>
            </a:xfrm>
          </p:grpSpPr>
          <p:cxnSp>
            <p:nvCxnSpPr>
              <p:cNvPr id="16021" name="Straight Connector 160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22" name="Straight Connector 160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4" name="Group 15963"/>
            <p:cNvGrpSpPr/>
            <p:nvPr/>
          </p:nvGrpSpPr>
          <p:grpSpPr>
            <a:xfrm>
              <a:off x="7799353" y="349909"/>
              <a:ext cx="64800" cy="64800"/>
              <a:chOff x="4180032" y="3419476"/>
              <a:chExt cx="64800" cy="64800"/>
            </a:xfrm>
          </p:grpSpPr>
          <p:cxnSp>
            <p:nvCxnSpPr>
              <p:cNvPr id="16019" name="Straight Connector 160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20" name="Straight Connector 160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5" name="Group 15964"/>
            <p:cNvGrpSpPr/>
            <p:nvPr/>
          </p:nvGrpSpPr>
          <p:grpSpPr>
            <a:xfrm>
              <a:off x="8476413" y="349909"/>
              <a:ext cx="64800" cy="64800"/>
              <a:chOff x="4180032" y="3419476"/>
              <a:chExt cx="64800" cy="64800"/>
            </a:xfrm>
          </p:grpSpPr>
          <p:cxnSp>
            <p:nvCxnSpPr>
              <p:cNvPr id="16017" name="Straight Connector 160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18" name="Straight Connector 160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6" name="Group 15965"/>
            <p:cNvGrpSpPr/>
            <p:nvPr/>
          </p:nvGrpSpPr>
          <p:grpSpPr>
            <a:xfrm>
              <a:off x="1705813" y="349909"/>
              <a:ext cx="64800" cy="64800"/>
              <a:chOff x="4180032" y="3419476"/>
              <a:chExt cx="64800" cy="64800"/>
            </a:xfrm>
          </p:grpSpPr>
          <p:cxnSp>
            <p:nvCxnSpPr>
              <p:cNvPr id="16015" name="Straight Connector 160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16" name="Straight Connector 160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7" name="Group 15966"/>
            <p:cNvGrpSpPr/>
            <p:nvPr/>
          </p:nvGrpSpPr>
          <p:grpSpPr>
            <a:xfrm>
              <a:off x="2653697" y="349909"/>
              <a:ext cx="64800" cy="64800"/>
              <a:chOff x="4180032" y="3419476"/>
              <a:chExt cx="64800" cy="64800"/>
            </a:xfrm>
          </p:grpSpPr>
          <p:cxnSp>
            <p:nvCxnSpPr>
              <p:cNvPr id="16013" name="Straight Connector 160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14" name="Straight Connector 160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8" name="Group 15967"/>
            <p:cNvGrpSpPr/>
            <p:nvPr/>
          </p:nvGrpSpPr>
          <p:grpSpPr>
            <a:xfrm>
              <a:off x="3736993" y="349909"/>
              <a:ext cx="64800" cy="64800"/>
              <a:chOff x="4180032" y="3419476"/>
              <a:chExt cx="64800" cy="64800"/>
            </a:xfrm>
          </p:grpSpPr>
          <p:cxnSp>
            <p:nvCxnSpPr>
              <p:cNvPr id="16011" name="Straight Connector 160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12" name="Straight Connector 160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69" name="Group 15968"/>
            <p:cNvGrpSpPr/>
            <p:nvPr/>
          </p:nvGrpSpPr>
          <p:grpSpPr>
            <a:xfrm>
              <a:off x="4278641" y="349909"/>
              <a:ext cx="64800" cy="64800"/>
              <a:chOff x="4180032" y="3419476"/>
              <a:chExt cx="64800" cy="64800"/>
            </a:xfrm>
          </p:grpSpPr>
          <p:cxnSp>
            <p:nvCxnSpPr>
              <p:cNvPr id="16009" name="Straight Connector 160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10" name="Straight Connector 160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0" name="Group 15969"/>
            <p:cNvGrpSpPr/>
            <p:nvPr/>
          </p:nvGrpSpPr>
          <p:grpSpPr>
            <a:xfrm>
              <a:off x="4820289" y="349909"/>
              <a:ext cx="64800" cy="64800"/>
              <a:chOff x="4180032" y="3419476"/>
              <a:chExt cx="64800" cy="64800"/>
            </a:xfrm>
          </p:grpSpPr>
          <p:cxnSp>
            <p:nvCxnSpPr>
              <p:cNvPr id="16007" name="Straight Connector 160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08" name="Straight Connector 160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1" name="Group 15970"/>
            <p:cNvGrpSpPr/>
            <p:nvPr/>
          </p:nvGrpSpPr>
          <p:grpSpPr>
            <a:xfrm>
              <a:off x="5497349" y="349909"/>
              <a:ext cx="64800" cy="64800"/>
              <a:chOff x="4180032" y="3419476"/>
              <a:chExt cx="64800" cy="64800"/>
            </a:xfrm>
          </p:grpSpPr>
          <p:cxnSp>
            <p:nvCxnSpPr>
              <p:cNvPr id="16005" name="Straight Connector 160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06" name="Straight Connector 160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2" name="Group 15971"/>
            <p:cNvGrpSpPr/>
            <p:nvPr/>
          </p:nvGrpSpPr>
          <p:grpSpPr>
            <a:xfrm>
              <a:off x="5903585" y="349909"/>
              <a:ext cx="64800" cy="64800"/>
              <a:chOff x="4180032" y="3419476"/>
              <a:chExt cx="64800" cy="64800"/>
            </a:xfrm>
          </p:grpSpPr>
          <p:cxnSp>
            <p:nvCxnSpPr>
              <p:cNvPr id="16003" name="Straight Connector 160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04" name="Straight Connector 160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3" name="Group 15972"/>
            <p:cNvGrpSpPr/>
            <p:nvPr/>
          </p:nvGrpSpPr>
          <p:grpSpPr>
            <a:xfrm>
              <a:off x="6580645" y="349909"/>
              <a:ext cx="64800" cy="64800"/>
              <a:chOff x="4180032" y="3419476"/>
              <a:chExt cx="64800" cy="64800"/>
            </a:xfrm>
          </p:grpSpPr>
          <p:cxnSp>
            <p:nvCxnSpPr>
              <p:cNvPr id="16001" name="Straight Connector 160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02" name="Straight Connector 160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4" name="Group 15973"/>
            <p:cNvGrpSpPr/>
            <p:nvPr/>
          </p:nvGrpSpPr>
          <p:grpSpPr>
            <a:xfrm>
              <a:off x="7257705" y="349909"/>
              <a:ext cx="64800" cy="64800"/>
              <a:chOff x="4180032" y="3419476"/>
              <a:chExt cx="64800" cy="64800"/>
            </a:xfrm>
          </p:grpSpPr>
          <p:cxnSp>
            <p:nvCxnSpPr>
              <p:cNvPr id="15999" name="Straight Connector 159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00" name="Straight Connector 159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5" name="Group 15974"/>
            <p:cNvGrpSpPr/>
            <p:nvPr/>
          </p:nvGrpSpPr>
          <p:grpSpPr>
            <a:xfrm>
              <a:off x="7934765" y="349909"/>
              <a:ext cx="64800" cy="64800"/>
              <a:chOff x="4180032" y="3419476"/>
              <a:chExt cx="64800" cy="64800"/>
            </a:xfrm>
          </p:grpSpPr>
          <p:cxnSp>
            <p:nvCxnSpPr>
              <p:cNvPr id="15997" name="Straight Connector 159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98" name="Straight Connector 159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6" name="Group 15975"/>
            <p:cNvGrpSpPr/>
            <p:nvPr/>
          </p:nvGrpSpPr>
          <p:grpSpPr>
            <a:xfrm>
              <a:off x="8611825" y="349909"/>
              <a:ext cx="64800" cy="64800"/>
              <a:chOff x="4180032" y="3419476"/>
              <a:chExt cx="64800" cy="64800"/>
            </a:xfrm>
          </p:grpSpPr>
          <p:cxnSp>
            <p:nvCxnSpPr>
              <p:cNvPr id="15995" name="Straight Connector 159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96" name="Straight Connector 159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7" name="Group 15976"/>
            <p:cNvGrpSpPr/>
            <p:nvPr/>
          </p:nvGrpSpPr>
          <p:grpSpPr>
            <a:xfrm>
              <a:off x="1028753" y="349909"/>
              <a:ext cx="64800" cy="64800"/>
              <a:chOff x="4180032" y="3419476"/>
              <a:chExt cx="64800" cy="64800"/>
            </a:xfrm>
          </p:grpSpPr>
          <p:cxnSp>
            <p:nvCxnSpPr>
              <p:cNvPr id="15993" name="Straight Connector 159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94" name="Straight Connector 159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8" name="Group 15977"/>
            <p:cNvGrpSpPr/>
            <p:nvPr/>
          </p:nvGrpSpPr>
          <p:grpSpPr>
            <a:xfrm>
              <a:off x="1841225" y="349909"/>
              <a:ext cx="64800" cy="64800"/>
              <a:chOff x="4180032" y="3419476"/>
              <a:chExt cx="64800" cy="64800"/>
            </a:xfrm>
          </p:grpSpPr>
          <p:cxnSp>
            <p:nvCxnSpPr>
              <p:cNvPr id="15991" name="Straight Connector 159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92" name="Straight Connector 159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79" name="Group 15978"/>
            <p:cNvGrpSpPr/>
            <p:nvPr/>
          </p:nvGrpSpPr>
          <p:grpSpPr>
            <a:xfrm>
              <a:off x="2789109" y="349909"/>
              <a:ext cx="64800" cy="64800"/>
              <a:chOff x="4180032" y="3419476"/>
              <a:chExt cx="64800" cy="64800"/>
            </a:xfrm>
          </p:grpSpPr>
          <p:cxnSp>
            <p:nvCxnSpPr>
              <p:cNvPr id="15989" name="Straight Connector 159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90" name="Straight Connector 159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80" name="Group 15979"/>
            <p:cNvGrpSpPr/>
            <p:nvPr/>
          </p:nvGrpSpPr>
          <p:grpSpPr>
            <a:xfrm>
              <a:off x="1976637" y="349909"/>
              <a:ext cx="64800" cy="64800"/>
              <a:chOff x="4180032" y="3419476"/>
              <a:chExt cx="64800" cy="64800"/>
            </a:xfrm>
          </p:grpSpPr>
          <p:cxnSp>
            <p:nvCxnSpPr>
              <p:cNvPr id="15987" name="Straight Connector 159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88" name="Straight Connector 159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81" name="Group 15980"/>
            <p:cNvGrpSpPr/>
            <p:nvPr/>
          </p:nvGrpSpPr>
          <p:grpSpPr>
            <a:xfrm>
              <a:off x="2924521" y="349909"/>
              <a:ext cx="64800" cy="64800"/>
              <a:chOff x="4180032" y="3419476"/>
              <a:chExt cx="64800" cy="64800"/>
            </a:xfrm>
          </p:grpSpPr>
          <p:cxnSp>
            <p:nvCxnSpPr>
              <p:cNvPr id="15985" name="Straight Connector 159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86" name="Straight Connector 159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982" name="Group 15981"/>
            <p:cNvGrpSpPr/>
            <p:nvPr/>
          </p:nvGrpSpPr>
          <p:grpSpPr>
            <a:xfrm>
              <a:off x="3059933" y="349909"/>
              <a:ext cx="64800" cy="64800"/>
              <a:chOff x="4180032" y="3419476"/>
              <a:chExt cx="64800" cy="64800"/>
            </a:xfrm>
          </p:grpSpPr>
          <p:cxnSp>
            <p:nvCxnSpPr>
              <p:cNvPr id="15983" name="Straight Connector 159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984" name="Straight Connector 159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6109" name="Group 16108"/>
          <p:cNvGrpSpPr/>
          <p:nvPr/>
        </p:nvGrpSpPr>
        <p:grpSpPr>
          <a:xfrm>
            <a:off x="468924" y="4318283"/>
            <a:ext cx="11280435" cy="64800"/>
            <a:chOff x="351693" y="349909"/>
            <a:chExt cx="8460326" cy="64800"/>
          </a:xfrm>
        </p:grpSpPr>
        <p:grpSp>
          <p:nvGrpSpPr>
            <p:cNvPr id="16110" name="Group 16109"/>
            <p:cNvGrpSpPr/>
            <p:nvPr/>
          </p:nvGrpSpPr>
          <p:grpSpPr>
            <a:xfrm>
              <a:off x="351693" y="349909"/>
              <a:ext cx="64800" cy="64800"/>
              <a:chOff x="4180032" y="3419476"/>
              <a:chExt cx="64800" cy="64800"/>
            </a:xfrm>
          </p:grpSpPr>
          <p:cxnSp>
            <p:nvCxnSpPr>
              <p:cNvPr id="16297" name="Straight Connector 162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98" name="Straight Connector 162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1" name="Group 16110"/>
            <p:cNvGrpSpPr/>
            <p:nvPr/>
          </p:nvGrpSpPr>
          <p:grpSpPr>
            <a:xfrm>
              <a:off x="487105" y="349909"/>
              <a:ext cx="64800" cy="64800"/>
              <a:chOff x="4180032" y="3419476"/>
              <a:chExt cx="64800" cy="64800"/>
            </a:xfrm>
          </p:grpSpPr>
          <p:cxnSp>
            <p:nvCxnSpPr>
              <p:cNvPr id="16295" name="Straight Connector 162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96" name="Straight Connector 162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2" name="Group 16111"/>
            <p:cNvGrpSpPr/>
            <p:nvPr/>
          </p:nvGrpSpPr>
          <p:grpSpPr>
            <a:xfrm>
              <a:off x="622517" y="349909"/>
              <a:ext cx="64800" cy="64800"/>
              <a:chOff x="4180032" y="3419476"/>
              <a:chExt cx="64800" cy="64800"/>
            </a:xfrm>
          </p:grpSpPr>
          <p:cxnSp>
            <p:nvCxnSpPr>
              <p:cNvPr id="16293" name="Straight Connector 162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94" name="Straight Connector 162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3" name="Group 16112"/>
            <p:cNvGrpSpPr/>
            <p:nvPr/>
          </p:nvGrpSpPr>
          <p:grpSpPr>
            <a:xfrm>
              <a:off x="1164165" y="349909"/>
              <a:ext cx="64800" cy="64800"/>
              <a:chOff x="4180032" y="3419476"/>
              <a:chExt cx="64800" cy="64800"/>
            </a:xfrm>
          </p:grpSpPr>
          <p:cxnSp>
            <p:nvCxnSpPr>
              <p:cNvPr id="16291" name="Straight Connector 162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92" name="Straight Connector 162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4" name="Group 16113"/>
            <p:cNvGrpSpPr/>
            <p:nvPr/>
          </p:nvGrpSpPr>
          <p:grpSpPr>
            <a:xfrm>
              <a:off x="2112049" y="349909"/>
              <a:ext cx="64800" cy="64800"/>
              <a:chOff x="4180032" y="3419476"/>
              <a:chExt cx="64800" cy="64800"/>
            </a:xfrm>
          </p:grpSpPr>
          <p:cxnSp>
            <p:nvCxnSpPr>
              <p:cNvPr id="16289" name="Straight Connector 162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90" name="Straight Connector 162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5" name="Group 16114"/>
            <p:cNvGrpSpPr/>
            <p:nvPr/>
          </p:nvGrpSpPr>
          <p:grpSpPr>
            <a:xfrm>
              <a:off x="3195345" y="349909"/>
              <a:ext cx="64800" cy="64800"/>
              <a:chOff x="4180032" y="3419476"/>
              <a:chExt cx="64800" cy="64800"/>
            </a:xfrm>
          </p:grpSpPr>
          <p:cxnSp>
            <p:nvCxnSpPr>
              <p:cNvPr id="16287" name="Straight Connector 162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88" name="Straight Connector 162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6" name="Group 16115"/>
            <p:cNvGrpSpPr/>
            <p:nvPr/>
          </p:nvGrpSpPr>
          <p:grpSpPr>
            <a:xfrm>
              <a:off x="3872405" y="349909"/>
              <a:ext cx="64800" cy="64800"/>
              <a:chOff x="4180032" y="3419476"/>
              <a:chExt cx="64800" cy="64800"/>
            </a:xfrm>
          </p:grpSpPr>
          <p:cxnSp>
            <p:nvCxnSpPr>
              <p:cNvPr id="16285" name="Straight Connector 162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86" name="Straight Connector 162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7" name="Group 16116"/>
            <p:cNvGrpSpPr/>
            <p:nvPr/>
          </p:nvGrpSpPr>
          <p:grpSpPr>
            <a:xfrm>
              <a:off x="4955701" y="349909"/>
              <a:ext cx="64800" cy="64800"/>
              <a:chOff x="4180032" y="3419476"/>
              <a:chExt cx="64800" cy="64800"/>
            </a:xfrm>
          </p:grpSpPr>
          <p:cxnSp>
            <p:nvCxnSpPr>
              <p:cNvPr id="16283" name="Straight Connector 162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84" name="Straight Connector 162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8" name="Group 16117"/>
            <p:cNvGrpSpPr/>
            <p:nvPr/>
          </p:nvGrpSpPr>
          <p:grpSpPr>
            <a:xfrm>
              <a:off x="5632761" y="349909"/>
              <a:ext cx="64800" cy="64800"/>
              <a:chOff x="4180032" y="3419476"/>
              <a:chExt cx="64800" cy="64800"/>
            </a:xfrm>
          </p:grpSpPr>
          <p:cxnSp>
            <p:nvCxnSpPr>
              <p:cNvPr id="16281" name="Straight Connector 162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82" name="Straight Connector 162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19" name="Group 16118"/>
            <p:cNvGrpSpPr/>
            <p:nvPr/>
          </p:nvGrpSpPr>
          <p:grpSpPr>
            <a:xfrm>
              <a:off x="6038997" y="349909"/>
              <a:ext cx="64800" cy="64800"/>
              <a:chOff x="4180032" y="3419476"/>
              <a:chExt cx="64800" cy="64800"/>
            </a:xfrm>
          </p:grpSpPr>
          <p:cxnSp>
            <p:nvCxnSpPr>
              <p:cNvPr id="16279" name="Straight Connector 162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80" name="Straight Connector 162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0" name="Group 16119"/>
            <p:cNvGrpSpPr/>
            <p:nvPr/>
          </p:nvGrpSpPr>
          <p:grpSpPr>
            <a:xfrm>
              <a:off x="6716057" y="349909"/>
              <a:ext cx="64800" cy="64800"/>
              <a:chOff x="4180032" y="3419476"/>
              <a:chExt cx="64800" cy="64800"/>
            </a:xfrm>
          </p:grpSpPr>
          <p:cxnSp>
            <p:nvCxnSpPr>
              <p:cNvPr id="16277" name="Straight Connector 162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78" name="Straight Connector 162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1" name="Group 16120"/>
            <p:cNvGrpSpPr/>
            <p:nvPr/>
          </p:nvGrpSpPr>
          <p:grpSpPr>
            <a:xfrm>
              <a:off x="7393117" y="349909"/>
              <a:ext cx="64800" cy="64800"/>
              <a:chOff x="4180032" y="3419476"/>
              <a:chExt cx="64800" cy="64800"/>
            </a:xfrm>
          </p:grpSpPr>
          <p:cxnSp>
            <p:nvCxnSpPr>
              <p:cNvPr id="16275" name="Straight Connector 162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76" name="Straight Connector 162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2" name="Group 16121"/>
            <p:cNvGrpSpPr/>
            <p:nvPr/>
          </p:nvGrpSpPr>
          <p:grpSpPr>
            <a:xfrm>
              <a:off x="8070177" y="349909"/>
              <a:ext cx="64800" cy="64800"/>
              <a:chOff x="4180032" y="3419476"/>
              <a:chExt cx="64800" cy="64800"/>
            </a:xfrm>
          </p:grpSpPr>
          <p:cxnSp>
            <p:nvCxnSpPr>
              <p:cNvPr id="16273" name="Straight Connector 162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74" name="Straight Connector 162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3" name="Group 16122"/>
            <p:cNvGrpSpPr/>
            <p:nvPr/>
          </p:nvGrpSpPr>
          <p:grpSpPr>
            <a:xfrm>
              <a:off x="8747219" y="349909"/>
              <a:ext cx="64800" cy="64800"/>
              <a:chOff x="4180032" y="3419476"/>
              <a:chExt cx="64800" cy="64800"/>
            </a:xfrm>
          </p:grpSpPr>
          <p:cxnSp>
            <p:nvCxnSpPr>
              <p:cNvPr id="16271" name="Straight Connector 162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72" name="Straight Connector 162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4" name="Group 16123"/>
            <p:cNvGrpSpPr/>
            <p:nvPr/>
          </p:nvGrpSpPr>
          <p:grpSpPr>
            <a:xfrm>
              <a:off x="1299577" y="349909"/>
              <a:ext cx="64800" cy="64800"/>
              <a:chOff x="4180032" y="3419476"/>
              <a:chExt cx="64800" cy="64800"/>
            </a:xfrm>
          </p:grpSpPr>
          <p:cxnSp>
            <p:nvCxnSpPr>
              <p:cNvPr id="16269" name="Straight Connector 162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70" name="Straight Connector 162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5" name="Group 16124"/>
            <p:cNvGrpSpPr/>
            <p:nvPr/>
          </p:nvGrpSpPr>
          <p:grpSpPr>
            <a:xfrm>
              <a:off x="2247461" y="349909"/>
              <a:ext cx="64800" cy="64800"/>
              <a:chOff x="4180032" y="3419476"/>
              <a:chExt cx="64800" cy="64800"/>
            </a:xfrm>
          </p:grpSpPr>
          <p:cxnSp>
            <p:nvCxnSpPr>
              <p:cNvPr id="16267" name="Straight Connector 162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68" name="Straight Connector 162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6" name="Group 16125"/>
            <p:cNvGrpSpPr/>
            <p:nvPr/>
          </p:nvGrpSpPr>
          <p:grpSpPr>
            <a:xfrm>
              <a:off x="3330757" y="349909"/>
              <a:ext cx="64800" cy="64800"/>
              <a:chOff x="4180032" y="3419476"/>
              <a:chExt cx="64800" cy="64800"/>
            </a:xfrm>
          </p:grpSpPr>
          <p:cxnSp>
            <p:nvCxnSpPr>
              <p:cNvPr id="16265" name="Straight Connector 162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66" name="Straight Connector 162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7" name="Group 16126"/>
            <p:cNvGrpSpPr/>
            <p:nvPr/>
          </p:nvGrpSpPr>
          <p:grpSpPr>
            <a:xfrm>
              <a:off x="4007817" y="349909"/>
              <a:ext cx="64800" cy="64800"/>
              <a:chOff x="4180032" y="3419476"/>
              <a:chExt cx="64800" cy="64800"/>
            </a:xfrm>
          </p:grpSpPr>
          <p:cxnSp>
            <p:nvCxnSpPr>
              <p:cNvPr id="16263" name="Straight Connector 162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64" name="Straight Connector 162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8" name="Group 16127"/>
            <p:cNvGrpSpPr/>
            <p:nvPr/>
          </p:nvGrpSpPr>
          <p:grpSpPr>
            <a:xfrm>
              <a:off x="4414053" y="349909"/>
              <a:ext cx="64800" cy="64800"/>
              <a:chOff x="4180032" y="3419476"/>
              <a:chExt cx="64800" cy="64800"/>
            </a:xfrm>
          </p:grpSpPr>
          <p:cxnSp>
            <p:nvCxnSpPr>
              <p:cNvPr id="16261" name="Straight Connector 162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62" name="Straight Connector 162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29" name="Group 16128"/>
            <p:cNvGrpSpPr/>
            <p:nvPr/>
          </p:nvGrpSpPr>
          <p:grpSpPr>
            <a:xfrm>
              <a:off x="5091113" y="349909"/>
              <a:ext cx="64800" cy="64800"/>
              <a:chOff x="4180032" y="3419476"/>
              <a:chExt cx="64800" cy="64800"/>
            </a:xfrm>
          </p:grpSpPr>
          <p:cxnSp>
            <p:nvCxnSpPr>
              <p:cNvPr id="16259" name="Straight Connector 162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60" name="Straight Connector 162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0" name="Group 16129"/>
            <p:cNvGrpSpPr/>
            <p:nvPr/>
          </p:nvGrpSpPr>
          <p:grpSpPr>
            <a:xfrm>
              <a:off x="6174409" y="349909"/>
              <a:ext cx="64800" cy="64800"/>
              <a:chOff x="4180032" y="3419476"/>
              <a:chExt cx="64800" cy="64800"/>
            </a:xfrm>
          </p:grpSpPr>
          <p:cxnSp>
            <p:nvCxnSpPr>
              <p:cNvPr id="16257" name="Straight Connector 162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58" name="Straight Connector 162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1" name="Group 16130"/>
            <p:cNvGrpSpPr/>
            <p:nvPr/>
          </p:nvGrpSpPr>
          <p:grpSpPr>
            <a:xfrm>
              <a:off x="6851469" y="349909"/>
              <a:ext cx="64800" cy="64800"/>
              <a:chOff x="4180032" y="3419476"/>
              <a:chExt cx="64800" cy="64800"/>
            </a:xfrm>
          </p:grpSpPr>
          <p:cxnSp>
            <p:nvCxnSpPr>
              <p:cNvPr id="16255" name="Straight Connector 162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56" name="Straight Connector 162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2" name="Group 16131"/>
            <p:cNvGrpSpPr/>
            <p:nvPr/>
          </p:nvGrpSpPr>
          <p:grpSpPr>
            <a:xfrm>
              <a:off x="7528529" y="349909"/>
              <a:ext cx="64800" cy="64800"/>
              <a:chOff x="4180032" y="3419476"/>
              <a:chExt cx="64800" cy="64800"/>
            </a:xfrm>
          </p:grpSpPr>
          <p:cxnSp>
            <p:nvCxnSpPr>
              <p:cNvPr id="16253" name="Straight Connector 162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54" name="Straight Connector 162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3" name="Group 16132"/>
            <p:cNvGrpSpPr/>
            <p:nvPr/>
          </p:nvGrpSpPr>
          <p:grpSpPr>
            <a:xfrm>
              <a:off x="8205589" y="349909"/>
              <a:ext cx="64800" cy="64800"/>
              <a:chOff x="4180032" y="3419476"/>
              <a:chExt cx="64800" cy="64800"/>
            </a:xfrm>
          </p:grpSpPr>
          <p:cxnSp>
            <p:nvCxnSpPr>
              <p:cNvPr id="16251" name="Straight Connector 162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52" name="Straight Connector 162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4" name="Group 16133"/>
            <p:cNvGrpSpPr/>
            <p:nvPr/>
          </p:nvGrpSpPr>
          <p:grpSpPr>
            <a:xfrm>
              <a:off x="757929" y="349909"/>
              <a:ext cx="64800" cy="64800"/>
              <a:chOff x="4180032" y="3419476"/>
              <a:chExt cx="64800" cy="64800"/>
            </a:xfrm>
          </p:grpSpPr>
          <p:cxnSp>
            <p:nvCxnSpPr>
              <p:cNvPr id="16249" name="Straight Connector 162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50" name="Straight Connector 162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5" name="Group 16134"/>
            <p:cNvGrpSpPr/>
            <p:nvPr/>
          </p:nvGrpSpPr>
          <p:grpSpPr>
            <a:xfrm>
              <a:off x="1434989" y="349909"/>
              <a:ext cx="64800" cy="64800"/>
              <a:chOff x="4180032" y="3419476"/>
              <a:chExt cx="64800" cy="64800"/>
            </a:xfrm>
          </p:grpSpPr>
          <p:cxnSp>
            <p:nvCxnSpPr>
              <p:cNvPr id="16247" name="Straight Connector 162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48" name="Straight Connector 162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6" name="Group 16135"/>
            <p:cNvGrpSpPr/>
            <p:nvPr/>
          </p:nvGrpSpPr>
          <p:grpSpPr>
            <a:xfrm>
              <a:off x="2382873" y="349909"/>
              <a:ext cx="64800" cy="64800"/>
              <a:chOff x="4180032" y="3419476"/>
              <a:chExt cx="64800" cy="64800"/>
            </a:xfrm>
          </p:grpSpPr>
          <p:cxnSp>
            <p:nvCxnSpPr>
              <p:cNvPr id="16245" name="Straight Connector 162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46" name="Straight Connector 162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7" name="Group 16136"/>
            <p:cNvGrpSpPr/>
            <p:nvPr/>
          </p:nvGrpSpPr>
          <p:grpSpPr>
            <a:xfrm>
              <a:off x="3466169" y="349909"/>
              <a:ext cx="64800" cy="64800"/>
              <a:chOff x="4180032" y="3419476"/>
              <a:chExt cx="64800" cy="64800"/>
            </a:xfrm>
          </p:grpSpPr>
          <p:cxnSp>
            <p:nvCxnSpPr>
              <p:cNvPr id="16243" name="Straight Connector 162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44" name="Straight Connector 162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8" name="Group 16137"/>
            <p:cNvGrpSpPr/>
            <p:nvPr/>
          </p:nvGrpSpPr>
          <p:grpSpPr>
            <a:xfrm>
              <a:off x="4143229" y="349909"/>
              <a:ext cx="64800" cy="64800"/>
              <a:chOff x="4180032" y="3419476"/>
              <a:chExt cx="64800" cy="64800"/>
            </a:xfrm>
          </p:grpSpPr>
          <p:cxnSp>
            <p:nvCxnSpPr>
              <p:cNvPr id="16241" name="Straight Connector 162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42" name="Straight Connector 162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39" name="Group 16138"/>
            <p:cNvGrpSpPr/>
            <p:nvPr/>
          </p:nvGrpSpPr>
          <p:grpSpPr>
            <a:xfrm>
              <a:off x="4549465" y="349909"/>
              <a:ext cx="64800" cy="64800"/>
              <a:chOff x="4180032" y="3419476"/>
              <a:chExt cx="64800" cy="64800"/>
            </a:xfrm>
          </p:grpSpPr>
          <p:cxnSp>
            <p:nvCxnSpPr>
              <p:cNvPr id="16239" name="Straight Connector 162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40" name="Straight Connector 162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0" name="Group 16139"/>
            <p:cNvGrpSpPr/>
            <p:nvPr/>
          </p:nvGrpSpPr>
          <p:grpSpPr>
            <a:xfrm>
              <a:off x="5226525" y="349909"/>
              <a:ext cx="64800" cy="64800"/>
              <a:chOff x="4180032" y="3419476"/>
              <a:chExt cx="64800" cy="64800"/>
            </a:xfrm>
          </p:grpSpPr>
          <p:cxnSp>
            <p:nvCxnSpPr>
              <p:cNvPr id="16237" name="Straight Connector 162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38" name="Straight Connector 162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1" name="Group 16140"/>
            <p:cNvGrpSpPr/>
            <p:nvPr/>
          </p:nvGrpSpPr>
          <p:grpSpPr>
            <a:xfrm>
              <a:off x="6309821" y="349909"/>
              <a:ext cx="64800" cy="64800"/>
              <a:chOff x="4180032" y="3419476"/>
              <a:chExt cx="64800" cy="64800"/>
            </a:xfrm>
          </p:grpSpPr>
          <p:cxnSp>
            <p:nvCxnSpPr>
              <p:cNvPr id="16235" name="Straight Connector 162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36" name="Straight Connector 162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2" name="Group 16141"/>
            <p:cNvGrpSpPr/>
            <p:nvPr/>
          </p:nvGrpSpPr>
          <p:grpSpPr>
            <a:xfrm>
              <a:off x="6986881" y="349909"/>
              <a:ext cx="64800" cy="64800"/>
              <a:chOff x="4180032" y="3419476"/>
              <a:chExt cx="64800" cy="64800"/>
            </a:xfrm>
          </p:grpSpPr>
          <p:cxnSp>
            <p:nvCxnSpPr>
              <p:cNvPr id="16233" name="Straight Connector 162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34" name="Straight Connector 162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3" name="Group 16142"/>
            <p:cNvGrpSpPr/>
            <p:nvPr/>
          </p:nvGrpSpPr>
          <p:grpSpPr>
            <a:xfrm>
              <a:off x="7663941" y="349909"/>
              <a:ext cx="64800" cy="64800"/>
              <a:chOff x="4180032" y="3419476"/>
              <a:chExt cx="64800" cy="64800"/>
            </a:xfrm>
          </p:grpSpPr>
          <p:cxnSp>
            <p:nvCxnSpPr>
              <p:cNvPr id="16231" name="Straight Connector 162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32" name="Straight Connector 162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4" name="Group 16143"/>
            <p:cNvGrpSpPr/>
            <p:nvPr/>
          </p:nvGrpSpPr>
          <p:grpSpPr>
            <a:xfrm>
              <a:off x="8341001" y="349909"/>
              <a:ext cx="64800" cy="64800"/>
              <a:chOff x="4180032" y="3419476"/>
              <a:chExt cx="64800" cy="64800"/>
            </a:xfrm>
          </p:grpSpPr>
          <p:cxnSp>
            <p:nvCxnSpPr>
              <p:cNvPr id="16229" name="Straight Connector 162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30" name="Straight Connector 162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5" name="Group 16144"/>
            <p:cNvGrpSpPr/>
            <p:nvPr/>
          </p:nvGrpSpPr>
          <p:grpSpPr>
            <a:xfrm>
              <a:off x="893341" y="349909"/>
              <a:ext cx="64800" cy="64800"/>
              <a:chOff x="4180032" y="3419476"/>
              <a:chExt cx="64800" cy="64800"/>
            </a:xfrm>
          </p:grpSpPr>
          <p:cxnSp>
            <p:nvCxnSpPr>
              <p:cNvPr id="16227" name="Straight Connector 162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28" name="Straight Connector 162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6" name="Group 16145"/>
            <p:cNvGrpSpPr/>
            <p:nvPr/>
          </p:nvGrpSpPr>
          <p:grpSpPr>
            <a:xfrm>
              <a:off x="1570401" y="349909"/>
              <a:ext cx="64800" cy="64800"/>
              <a:chOff x="4180032" y="3419476"/>
              <a:chExt cx="64800" cy="64800"/>
            </a:xfrm>
          </p:grpSpPr>
          <p:cxnSp>
            <p:nvCxnSpPr>
              <p:cNvPr id="16225" name="Straight Connector 162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26" name="Straight Connector 162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7" name="Group 16146"/>
            <p:cNvGrpSpPr/>
            <p:nvPr/>
          </p:nvGrpSpPr>
          <p:grpSpPr>
            <a:xfrm>
              <a:off x="2518285" y="349909"/>
              <a:ext cx="64800" cy="64800"/>
              <a:chOff x="4180032" y="3419476"/>
              <a:chExt cx="64800" cy="64800"/>
            </a:xfrm>
          </p:grpSpPr>
          <p:cxnSp>
            <p:nvCxnSpPr>
              <p:cNvPr id="16223" name="Straight Connector 162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24" name="Straight Connector 162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8" name="Group 16147"/>
            <p:cNvGrpSpPr/>
            <p:nvPr/>
          </p:nvGrpSpPr>
          <p:grpSpPr>
            <a:xfrm>
              <a:off x="3601581" y="349909"/>
              <a:ext cx="64800" cy="64800"/>
              <a:chOff x="4180032" y="3419476"/>
              <a:chExt cx="64800" cy="64800"/>
            </a:xfrm>
          </p:grpSpPr>
          <p:cxnSp>
            <p:nvCxnSpPr>
              <p:cNvPr id="16221" name="Straight Connector 162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22" name="Straight Connector 162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49" name="Group 16148"/>
            <p:cNvGrpSpPr/>
            <p:nvPr/>
          </p:nvGrpSpPr>
          <p:grpSpPr>
            <a:xfrm>
              <a:off x="4684877" y="349909"/>
              <a:ext cx="64800" cy="64800"/>
              <a:chOff x="4180032" y="3419476"/>
              <a:chExt cx="64800" cy="64800"/>
            </a:xfrm>
          </p:grpSpPr>
          <p:cxnSp>
            <p:nvCxnSpPr>
              <p:cNvPr id="16219" name="Straight Connector 162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20" name="Straight Connector 162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0" name="Group 16149"/>
            <p:cNvGrpSpPr/>
            <p:nvPr/>
          </p:nvGrpSpPr>
          <p:grpSpPr>
            <a:xfrm>
              <a:off x="5361937" y="349909"/>
              <a:ext cx="64800" cy="64800"/>
              <a:chOff x="4180032" y="3419476"/>
              <a:chExt cx="64800" cy="64800"/>
            </a:xfrm>
          </p:grpSpPr>
          <p:cxnSp>
            <p:nvCxnSpPr>
              <p:cNvPr id="16217" name="Straight Connector 162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18" name="Straight Connector 162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1" name="Group 16150"/>
            <p:cNvGrpSpPr/>
            <p:nvPr/>
          </p:nvGrpSpPr>
          <p:grpSpPr>
            <a:xfrm>
              <a:off x="5768173" y="349909"/>
              <a:ext cx="64800" cy="64800"/>
              <a:chOff x="4180032" y="3419476"/>
              <a:chExt cx="64800" cy="64800"/>
            </a:xfrm>
          </p:grpSpPr>
          <p:cxnSp>
            <p:nvCxnSpPr>
              <p:cNvPr id="16215" name="Straight Connector 162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16" name="Straight Connector 162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2" name="Group 16151"/>
            <p:cNvGrpSpPr/>
            <p:nvPr/>
          </p:nvGrpSpPr>
          <p:grpSpPr>
            <a:xfrm>
              <a:off x="6445233" y="349909"/>
              <a:ext cx="64800" cy="64800"/>
              <a:chOff x="4180032" y="3419476"/>
              <a:chExt cx="64800" cy="64800"/>
            </a:xfrm>
          </p:grpSpPr>
          <p:cxnSp>
            <p:nvCxnSpPr>
              <p:cNvPr id="16213" name="Straight Connector 162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14" name="Straight Connector 162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3" name="Group 16152"/>
            <p:cNvGrpSpPr/>
            <p:nvPr/>
          </p:nvGrpSpPr>
          <p:grpSpPr>
            <a:xfrm>
              <a:off x="7122293" y="349909"/>
              <a:ext cx="64800" cy="64800"/>
              <a:chOff x="4180032" y="3419476"/>
              <a:chExt cx="64800" cy="64800"/>
            </a:xfrm>
          </p:grpSpPr>
          <p:cxnSp>
            <p:nvCxnSpPr>
              <p:cNvPr id="16211" name="Straight Connector 162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12" name="Straight Connector 162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4" name="Group 16153"/>
            <p:cNvGrpSpPr/>
            <p:nvPr/>
          </p:nvGrpSpPr>
          <p:grpSpPr>
            <a:xfrm>
              <a:off x="7799353" y="349909"/>
              <a:ext cx="64800" cy="64800"/>
              <a:chOff x="4180032" y="3419476"/>
              <a:chExt cx="64800" cy="64800"/>
            </a:xfrm>
          </p:grpSpPr>
          <p:cxnSp>
            <p:nvCxnSpPr>
              <p:cNvPr id="16209" name="Straight Connector 162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10" name="Straight Connector 162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5" name="Group 16154"/>
            <p:cNvGrpSpPr/>
            <p:nvPr/>
          </p:nvGrpSpPr>
          <p:grpSpPr>
            <a:xfrm>
              <a:off x="8476413" y="349909"/>
              <a:ext cx="64800" cy="64800"/>
              <a:chOff x="4180032" y="3419476"/>
              <a:chExt cx="64800" cy="64800"/>
            </a:xfrm>
          </p:grpSpPr>
          <p:cxnSp>
            <p:nvCxnSpPr>
              <p:cNvPr id="16207" name="Straight Connector 162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08" name="Straight Connector 162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6" name="Group 16155"/>
            <p:cNvGrpSpPr/>
            <p:nvPr/>
          </p:nvGrpSpPr>
          <p:grpSpPr>
            <a:xfrm>
              <a:off x="1705813" y="349909"/>
              <a:ext cx="64800" cy="64800"/>
              <a:chOff x="4180032" y="3419476"/>
              <a:chExt cx="64800" cy="64800"/>
            </a:xfrm>
          </p:grpSpPr>
          <p:cxnSp>
            <p:nvCxnSpPr>
              <p:cNvPr id="16205" name="Straight Connector 162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06" name="Straight Connector 162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7" name="Group 16156"/>
            <p:cNvGrpSpPr/>
            <p:nvPr/>
          </p:nvGrpSpPr>
          <p:grpSpPr>
            <a:xfrm>
              <a:off x="2653697" y="349909"/>
              <a:ext cx="64800" cy="64800"/>
              <a:chOff x="4180032" y="3419476"/>
              <a:chExt cx="64800" cy="64800"/>
            </a:xfrm>
          </p:grpSpPr>
          <p:cxnSp>
            <p:nvCxnSpPr>
              <p:cNvPr id="16203" name="Straight Connector 162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04" name="Straight Connector 162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8" name="Group 16157"/>
            <p:cNvGrpSpPr/>
            <p:nvPr/>
          </p:nvGrpSpPr>
          <p:grpSpPr>
            <a:xfrm>
              <a:off x="3736993" y="349909"/>
              <a:ext cx="64800" cy="64800"/>
              <a:chOff x="4180032" y="3419476"/>
              <a:chExt cx="64800" cy="64800"/>
            </a:xfrm>
          </p:grpSpPr>
          <p:cxnSp>
            <p:nvCxnSpPr>
              <p:cNvPr id="16201" name="Straight Connector 162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02" name="Straight Connector 162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59" name="Group 16158"/>
            <p:cNvGrpSpPr/>
            <p:nvPr/>
          </p:nvGrpSpPr>
          <p:grpSpPr>
            <a:xfrm>
              <a:off x="4278641" y="349909"/>
              <a:ext cx="64800" cy="64800"/>
              <a:chOff x="4180032" y="3419476"/>
              <a:chExt cx="64800" cy="64800"/>
            </a:xfrm>
          </p:grpSpPr>
          <p:cxnSp>
            <p:nvCxnSpPr>
              <p:cNvPr id="16199" name="Straight Connector 161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200" name="Straight Connector 161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0" name="Group 16159"/>
            <p:cNvGrpSpPr/>
            <p:nvPr/>
          </p:nvGrpSpPr>
          <p:grpSpPr>
            <a:xfrm>
              <a:off x="4820289" y="349909"/>
              <a:ext cx="64800" cy="64800"/>
              <a:chOff x="4180032" y="3419476"/>
              <a:chExt cx="64800" cy="64800"/>
            </a:xfrm>
          </p:grpSpPr>
          <p:cxnSp>
            <p:nvCxnSpPr>
              <p:cNvPr id="16197" name="Straight Connector 161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98" name="Straight Connector 161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1" name="Group 16160"/>
            <p:cNvGrpSpPr/>
            <p:nvPr/>
          </p:nvGrpSpPr>
          <p:grpSpPr>
            <a:xfrm>
              <a:off x="5497349" y="349909"/>
              <a:ext cx="64800" cy="64800"/>
              <a:chOff x="4180032" y="3419476"/>
              <a:chExt cx="64800" cy="64800"/>
            </a:xfrm>
          </p:grpSpPr>
          <p:cxnSp>
            <p:nvCxnSpPr>
              <p:cNvPr id="16195" name="Straight Connector 161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96" name="Straight Connector 161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2" name="Group 16161"/>
            <p:cNvGrpSpPr/>
            <p:nvPr/>
          </p:nvGrpSpPr>
          <p:grpSpPr>
            <a:xfrm>
              <a:off x="5903585" y="349909"/>
              <a:ext cx="64800" cy="64800"/>
              <a:chOff x="4180032" y="3419476"/>
              <a:chExt cx="64800" cy="64800"/>
            </a:xfrm>
          </p:grpSpPr>
          <p:cxnSp>
            <p:nvCxnSpPr>
              <p:cNvPr id="16193" name="Straight Connector 161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94" name="Straight Connector 161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3" name="Group 16162"/>
            <p:cNvGrpSpPr/>
            <p:nvPr/>
          </p:nvGrpSpPr>
          <p:grpSpPr>
            <a:xfrm>
              <a:off x="6580645" y="349909"/>
              <a:ext cx="64800" cy="64800"/>
              <a:chOff x="4180032" y="3419476"/>
              <a:chExt cx="64800" cy="64800"/>
            </a:xfrm>
          </p:grpSpPr>
          <p:cxnSp>
            <p:nvCxnSpPr>
              <p:cNvPr id="16191" name="Straight Connector 161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92" name="Straight Connector 161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4" name="Group 16163"/>
            <p:cNvGrpSpPr/>
            <p:nvPr/>
          </p:nvGrpSpPr>
          <p:grpSpPr>
            <a:xfrm>
              <a:off x="7257705" y="349909"/>
              <a:ext cx="64800" cy="64800"/>
              <a:chOff x="4180032" y="3419476"/>
              <a:chExt cx="64800" cy="64800"/>
            </a:xfrm>
          </p:grpSpPr>
          <p:cxnSp>
            <p:nvCxnSpPr>
              <p:cNvPr id="16189" name="Straight Connector 161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90" name="Straight Connector 161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5" name="Group 16164"/>
            <p:cNvGrpSpPr/>
            <p:nvPr/>
          </p:nvGrpSpPr>
          <p:grpSpPr>
            <a:xfrm>
              <a:off x="7934765" y="349909"/>
              <a:ext cx="64800" cy="64800"/>
              <a:chOff x="4180032" y="3419476"/>
              <a:chExt cx="64800" cy="64800"/>
            </a:xfrm>
          </p:grpSpPr>
          <p:cxnSp>
            <p:nvCxnSpPr>
              <p:cNvPr id="16187" name="Straight Connector 161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88" name="Straight Connector 161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6" name="Group 16165"/>
            <p:cNvGrpSpPr/>
            <p:nvPr/>
          </p:nvGrpSpPr>
          <p:grpSpPr>
            <a:xfrm>
              <a:off x="8611825" y="349909"/>
              <a:ext cx="64800" cy="64800"/>
              <a:chOff x="4180032" y="3419476"/>
              <a:chExt cx="64800" cy="64800"/>
            </a:xfrm>
          </p:grpSpPr>
          <p:cxnSp>
            <p:nvCxnSpPr>
              <p:cNvPr id="16185" name="Straight Connector 161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86" name="Straight Connector 161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7" name="Group 16166"/>
            <p:cNvGrpSpPr/>
            <p:nvPr/>
          </p:nvGrpSpPr>
          <p:grpSpPr>
            <a:xfrm>
              <a:off x="1028753" y="349909"/>
              <a:ext cx="64800" cy="64800"/>
              <a:chOff x="4180032" y="3419476"/>
              <a:chExt cx="64800" cy="64800"/>
            </a:xfrm>
          </p:grpSpPr>
          <p:cxnSp>
            <p:nvCxnSpPr>
              <p:cNvPr id="16183" name="Straight Connector 161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84" name="Straight Connector 161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8" name="Group 16167"/>
            <p:cNvGrpSpPr/>
            <p:nvPr/>
          </p:nvGrpSpPr>
          <p:grpSpPr>
            <a:xfrm>
              <a:off x="1841225" y="349909"/>
              <a:ext cx="64800" cy="64800"/>
              <a:chOff x="4180032" y="3419476"/>
              <a:chExt cx="64800" cy="64800"/>
            </a:xfrm>
          </p:grpSpPr>
          <p:cxnSp>
            <p:nvCxnSpPr>
              <p:cNvPr id="16181" name="Straight Connector 161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82" name="Straight Connector 161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69" name="Group 16168"/>
            <p:cNvGrpSpPr/>
            <p:nvPr/>
          </p:nvGrpSpPr>
          <p:grpSpPr>
            <a:xfrm>
              <a:off x="2789109" y="349909"/>
              <a:ext cx="64800" cy="64800"/>
              <a:chOff x="4180032" y="3419476"/>
              <a:chExt cx="64800" cy="64800"/>
            </a:xfrm>
          </p:grpSpPr>
          <p:cxnSp>
            <p:nvCxnSpPr>
              <p:cNvPr id="16179" name="Straight Connector 161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80" name="Straight Connector 161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70" name="Group 16169"/>
            <p:cNvGrpSpPr/>
            <p:nvPr/>
          </p:nvGrpSpPr>
          <p:grpSpPr>
            <a:xfrm>
              <a:off x="1976637" y="349909"/>
              <a:ext cx="64800" cy="64800"/>
              <a:chOff x="4180032" y="3419476"/>
              <a:chExt cx="64800" cy="64800"/>
            </a:xfrm>
          </p:grpSpPr>
          <p:cxnSp>
            <p:nvCxnSpPr>
              <p:cNvPr id="16177" name="Straight Connector 161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78" name="Straight Connector 161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71" name="Group 16170"/>
            <p:cNvGrpSpPr/>
            <p:nvPr/>
          </p:nvGrpSpPr>
          <p:grpSpPr>
            <a:xfrm>
              <a:off x="2924521" y="349909"/>
              <a:ext cx="64800" cy="64800"/>
              <a:chOff x="4180032" y="3419476"/>
              <a:chExt cx="64800" cy="64800"/>
            </a:xfrm>
          </p:grpSpPr>
          <p:cxnSp>
            <p:nvCxnSpPr>
              <p:cNvPr id="16175" name="Straight Connector 161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76" name="Straight Connector 161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172" name="Group 16171"/>
            <p:cNvGrpSpPr/>
            <p:nvPr/>
          </p:nvGrpSpPr>
          <p:grpSpPr>
            <a:xfrm>
              <a:off x="3059933" y="349909"/>
              <a:ext cx="64800" cy="64800"/>
              <a:chOff x="4180032" y="3419476"/>
              <a:chExt cx="64800" cy="64800"/>
            </a:xfrm>
          </p:grpSpPr>
          <p:cxnSp>
            <p:nvCxnSpPr>
              <p:cNvPr id="16173" name="Straight Connector 161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174" name="Straight Connector 161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6299" name="Group 16298"/>
          <p:cNvGrpSpPr/>
          <p:nvPr/>
        </p:nvGrpSpPr>
        <p:grpSpPr>
          <a:xfrm>
            <a:off x="468924" y="4462124"/>
            <a:ext cx="11280435" cy="64800"/>
            <a:chOff x="351693" y="349909"/>
            <a:chExt cx="8460326" cy="64800"/>
          </a:xfrm>
        </p:grpSpPr>
        <p:grpSp>
          <p:nvGrpSpPr>
            <p:cNvPr id="16300" name="Group 16299"/>
            <p:cNvGrpSpPr/>
            <p:nvPr/>
          </p:nvGrpSpPr>
          <p:grpSpPr>
            <a:xfrm>
              <a:off x="351693" y="349909"/>
              <a:ext cx="64800" cy="64800"/>
              <a:chOff x="4180032" y="3419476"/>
              <a:chExt cx="64800" cy="64800"/>
            </a:xfrm>
          </p:grpSpPr>
          <p:cxnSp>
            <p:nvCxnSpPr>
              <p:cNvPr id="16487" name="Straight Connector 164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88" name="Straight Connector 164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1" name="Group 16300"/>
            <p:cNvGrpSpPr/>
            <p:nvPr/>
          </p:nvGrpSpPr>
          <p:grpSpPr>
            <a:xfrm>
              <a:off x="487105" y="349909"/>
              <a:ext cx="64800" cy="64800"/>
              <a:chOff x="4180032" y="3419476"/>
              <a:chExt cx="64800" cy="64800"/>
            </a:xfrm>
          </p:grpSpPr>
          <p:cxnSp>
            <p:nvCxnSpPr>
              <p:cNvPr id="16485" name="Straight Connector 164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86" name="Straight Connector 164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2" name="Group 16301"/>
            <p:cNvGrpSpPr/>
            <p:nvPr/>
          </p:nvGrpSpPr>
          <p:grpSpPr>
            <a:xfrm>
              <a:off x="622517" y="349909"/>
              <a:ext cx="64800" cy="64800"/>
              <a:chOff x="4180032" y="3419476"/>
              <a:chExt cx="64800" cy="64800"/>
            </a:xfrm>
          </p:grpSpPr>
          <p:cxnSp>
            <p:nvCxnSpPr>
              <p:cNvPr id="16483" name="Straight Connector 164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84" name="Straight Connector 164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3" name="Group 16302"/>
            <p:cNvGrpSpPr/>
            <p:nvPr/>
          </p:nvGrpSpPr>
          <p:grpSpPr>
            <a:xfrm>
              <a:off x="1164165" y="349909"/>
              <a:ext cx="64800" cy="64800"/>
              <a:chOff x="4180032" y="3419476"/>
              <a:chExt cx="64800" cy="64800"/>
            </a:xfrm>
          </p:grpSpPr>
          <p:cxnSp>
            <p:nvCxnSpPr>
              <p:cNvPr id="16481" name="Straight Connector 164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82" name="Straight Connector 164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4" name="Group 16303"/>
            <p:cNvGrpSpPr/>
            <p:nvPr/>
          </p:nvGrpSpPr>
          <p:grpSpPr>
            <a:xfrm>
              <a:off x="2112049" y="349909"/>
              <a:ext cx="64800" cy="64800"/>
              <a:chOff x="4180032" y="3419476"/>
              <a:chExt cx="64800" cy="64800"/>
            </a:xfrm>
          </p:grpSpPr>
          <p:cxnSp>
            <p:nvCxnSpPr>
              <p:cNvPr id="16479" name="Straight Connector 164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80" name="Straight Connector 164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5" name="Group 16304"/>
            <p:cNvGrpSpPr/>
            <p:nvPr/>
          </p:nvGrpSpPr>
          <p:grpSpPr>
            <a:xfrm>
              <a:off x="3195345" y="349909"/>
              <a:ext cx="64800" cy="64800"/>
              <a:chOff x="4180032" y="3419476"/>
              <a:chExt cx="64800" cy="64800"/>
            </a:xfrm>
          </p:grpSpPr>
          <p:cxnSp>
            <p:nvCxnSpPr>
              <p:cNvPr id="16477" name="Straight Connector 164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78" name="Straight Connector 164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6" name="Group 16305"/>
            <p:cNvGrpSpPr/>
            <p:nvPr/>
          </p:nvGrpSpPr>
          <p:grpSpPr>
            <a:xfrm>
              <a:off x="3872405" y="349909"/>
              <a:ext cx="64800" cy="64800"/>
              <a:chOff x="4180032" y="3419476"/>
              <a:chExt cx="64800" cy="64800"/>
            </a:xfrm>
          </p:grpSpPr>
          <p:cxnSp>
            <p:nvCxnSpPr>
              <p:cNvPr id="16475" name="Straight Connector 164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76" name="Straight Connector 164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7" name="Group 16306"/>
            <p:cNvGrpSpPr/>
            <p:nvPr/>
          </p:nvGrpSpPr>
          <p:grpSpPr>
            <a:xfrm>
              <a:off x="4955701" y="349909"/>
              <a:ext cx="64800" cy="64800"/>
              <a:chOff x="4180032" y="3419476"/>
              <a:chExt cx="64800" cy="64800"/>
            </a:xfrm>
          </p:grpSpPr>
          <p:cxnSp>
            <p:nvCxnSpPr>
              <p:cNvPr id="16473" name="Straight Connector 164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74" name="Straight Connector 164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8" name="Group 16307"/>
            <p:cNvGrpSpPr/>
            <p:nvPr/>
          </p:nvGrpSpPr>
          <p:grpSpPr>
            <a:xfrm>
              <a:off x="5632761" y="349909"/>
              <a:ext cx="64800" cy="64800"/>
              <a:chOff x="4180032" y="3419476"/>
              <a:chExt cx="64800" cy="64800"/>
            </a:xfrm>
          </p:grpSpPr>
          <p:cxnSp>
            <p:nvCxnSpPr>
              <p:cNvPr id="16471" name="Straight Connector 164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72" name="Straight Connector 164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09" name="Group 16308"/>
            <p:cNvGrpSpPr/>
            <p:nvPr/>
          </p:nvGrpSpPr>
          <p:grpSpPr>
            <a:xfrm>
              <a:off x="6038997" y="349909"/>
              <a:ext cx="64800" cy="64800"/>
              <a:chOff x="4180032" y="3419476"/>
              <a:chExt cx="64800" cy="64800"/>
            </a:xfrm>
          </p:grpSpPr>
          <p:cxnSp>
            <p:nvCxnSpPr>
              <p:cNvPr id="16469" name="Straight Connector 164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70" name="Straight Connector 164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0" name="Group 16309"/>
            <p:cNvGrpSpPr/>
            <p:nvPr/>
          </p:nvGrpSpPr>
          <p:grpSpPr>
            <a:xfrm>
              <a:off x="6716057" y="349909"/>
              <a:ext cx="64800" cy="64800"/>
              <a:chOff x="4180032" y="3419476"/>
              <a:chExt cx="64800" cy="64800"/>
            </a:xfrm>
          </p:grpSpPr>
          <p:cxnSp>
            <p:nvCxnSpPr>
              <p:cNvPr id="16467" name="Straight Connector 164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68" name="Straight Connector 164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1" name="Group 16310"/>
            <p:cNvGrpSpPr/>
            <p:nvPr/>
          </p:nvGrpSpPr>
          <p:grpSpPr>
            <a:xfrm>
              <a:off x="7393117" y="349909"/>
              <a:ext cx="64800" cy="64800"/>
              <a:chOff x="4180032" y="3419476"/>
              <a:chExt cx="64800" cy="64800"/>
            </a:xfrm>
          </p:grpSpPr>
          <p:cxnSp>
            <p:nvCxnSpPr>
              <p:cNvPr id="16465" name="Straight Connector 164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66" name="Straight Connector 164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2" name="Group 16311"/>
            <p:cNvGrpSpPr/>
            <p:nvPr/>
          </p:nvGrpSpPr>
          <p:grpSpPr>
            <a:xfrm>
              <a:off x="8070177" y="349909"/>
              <a:ext cx="64800" cy="64800"/>
              <a:chOff x="4180032" y="3419476"/>
              <a:chExt cx="64800" cy="64800"/>
            </a:xfrm>
          </p:grpSpPr>
          <p:cxnSp>
            <p:nvCxnSpPr>
              <p:cNvPr id="16463" name="Straight Connector 164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64" name="Straight Connector 164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3" name="Group 16312"/>
            <p:cNvGrpSpPr/>
            <p:nvPr/>
          </p:nvGrpSpPr>
          <p:grpSpPr>
            <a:xfrm>
              <a:off x="8747219" y="349909"/>
              <a:ext cx="64800" cy="64800"/>
              <a:chOff x="4180032" y="3419476"/>
              <a:chExt cx="64800" cy="64800"/>
            </a:xfrm>
          </p:grpSpPr>
          <p:cxnSp>
            <p:nvCxnSpPr>
              <p:cNvPr id="16461" name="Straight Connector 164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62" name="Straight Connector 164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4" name="Group 16313"/>
            <p:cNvGrpSpPr/>
            <p:nvPr/>
          </p:nvGrpSpPr>
          <p:grpSpPr>
            <a:xfrm>
              <a:off x="1299577" y="349909"/>
              <a:ext cx="64800" cy="64800"/>
              <a:chOff x="4180032" y="3419476"/>
              <a:chExt cx="64800" cy="64800"/>
            </a:xfrm>
          </p:grpSpPr>
          <p:cxnSp>
            <p:nvCxnSpPr>
              <p:cNvPr id="16459" name="Straight Connector 164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60" name="Straight Connector 164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5" name="Group 16314"/>
            <p:cNvGrpSpPr/>
            <p:nvPr/>
          </p:nvGrpSpPr>
          <p:grpSpPr>
            <a:xfrm>
              <a:off x="2247461" y="349909"/>
              <a:ext cx="64800" cy="64800"/>
              <a:chOff x="4180032" y="3419476"/>
              <a:chExt cx="64800" cy="64800"/>
            </a:xfrm>
          </p:grpSpPr>
          <p:cxnSp>
            <p:nvCxnSpPr>
              <p:cNvPr id="16457" name="Straight Connector 164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58" name="Straight Connector 164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6" name="Group 16315"/>
            <p:cNvGrpSpPr/>
            <p:nvPr/>
          </p:nvGrpSpPr>
          <p:grpSpPr>
            <a:xfrm>
              <a:off x="3330757" y="349909"/>
              <a:ext cx="64800" cy="64800"/>
              <a:chOff x="4180032" y="3419476"/>
              <a:chExt cx="64800" cy="64800"/>
            </a:xfrm>
          </p:grpSpPr>
          <p:cxnSp>
            <p:nvCxnSpPr>
              <p:cNvPr id="16455" name="Straight Connector 164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56" name="Straight Connector 164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7" name="Group 16316"/>
            <p:cNvGrpSpPr/>
            <p:nvPr/>
          </p:nvGrpSpPr>
          <p:grpSpPr>
            <a:xfrm>
              <a:off x="4007817" y="349909"/>
              <a:ext cx="64800" cy="64800"/>
              <a:chOff x="4180032" y="3419476"/>
              <a:chExt cx="64800" cy="64800"/>
            </a:xfrm>
          </p:grpSpPr>
          <p:cxnSp>
            <p:nvCxnSpPr>
              <p:cNvPr id="16453" name="Straight Connector 164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54" name="Straight Connector 164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8" name="Group 16317"/>
            <p:cNvGrpSpPr/>
            <p:nvPr/>
          </p:nvGrpSpPr>
          <p:grpSpPr>
            <a:xfrm>
              <a:off x="4414053" y="349909"/>
              <a:ext cx="64800" cy="64800"/>
              <a:chOff x="4180032" y="3419476"/>
              <a:chExt cx="64800" cy="64800"/>
            </a:xfrm>
          </p:grpSpPr>
          <p:cxnSp>
            <p:nvCxnSpPr>
              <p:cNvPr id="16451" name="Straight Connector 164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52" name="Straight Connector 164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19" name="Group 16318"/>
            <p:cNvGrpSpPr/>
            <p:nvPr/>
          </p:nvGrpSpPr>
          <p:grpSpPr>
            <a:xfrm>
              <a:off x="5091113" y="349909"/>
              <a:ext cx="64800" cy="64800"/>
              <a:chOff x="4180032" y="3419476"/>
              <a:chExt cx="64800" cy="64800"/>
            </a:xfrm>
          </p:grpSpPr>
          <p:cxnSp>
            <p:nvCxnSpPr>
              <p:cNvPr id="16449" name="Straight Connector 164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50" name="Straight Connector 164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0" name="Group 16319"/>
            <p:cNvGrpSpPr/>
            <p:nvPr/>
          </p:nvGrpSpPr>
          <p:grpSpPr>
            <a:xfrm>
              <a:off x="6174409" y="349909"/>
              <a:ext cx="64800" cy="64800"/>
              <a:chOff x="4180032" y="3419476"/>
              <a:chExt cx="64800" cy="64800"/>
            </a:xfrm>
          </p:grpSpPr>
          <p:cxnSp>
            <p:nvCxnSpPr>
              <p:cNvPr id="16447" name="Straight Connector 164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48" name="Straight Connector 164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1" name="Group 16320"/>
            <p:cNvGrpSpPr/>
            <p:nvPr/>
          </p:nvGrpSpPr>
          <p:grpSpPr>
            <a:xfrm>
              <a:off x="6851469" y="349909"/>
              <a:ext cx="64800" cy="64800"/>
              <a:chOff x="4180032" y="3419476"/>
              <a:chExt cx="64800" cy="64800"/>
            </a:xfrm>
          </p:grpSpPr>
          <p:cxnSp>
            <p:nvCxnSpPr>
              <p:cNvPr id="16445" name="Straight Connector 164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46" name="Straight Connector 164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2" name="Group 16321"/>
            <p:cNvGrpSpPr/>
            <p:nvPr/>
          </p:nvGrpSpPr>
          <p:grpSpPr>
            <a:xfrm>
              <a:off x="7528529" y="349909"/>
              <a:ext cx="64800" cy="64800"/>
              <a:chOff x="4180032" y="3419476"/>
              <a:chExt cx="64800" cy="64800"/>
            </a:xfrm>
          </p:grpSpPr>
          <p:cxnSp>
            <p:nvCxnSpPr>
              <p:cNvPr id="16443" name="Straight Connector 164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44" name="Straight Connector 164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3" name="Group 16322"/>
            <p:cNvGrpSpPr/>
            <p:nvPr/>
          </p:nvGrpSpPr>
          <p:grpSpPr>
            <a:xfrm>
              <a:off x="8205589" y="349909"/>
              <a:ext cx="64800" cy="64800"/>
              <a:chOff x="4180032" y="3419476"/>
              <a:chExt cx="64800" cy="64800"/>
            </a:xfrm>
          </p:grpSpPr>
          <p:cxnSp>
            <p:nvCxnSpPr>
              <p:cNvPr id="16441" name="Straight Connector 164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42" name="Straight Connector 164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4" name="Group 16323"/>
            <p:cNvGrpSpPr/>
            <p:nvPr/>
          </p:nvGrpSpPr>
          <p:grpSpPr>
            <a:xfrm>
              <a:off x="757929" y="349909"/>
              <a:ext cx="64800" cy="64800"/>
              <a:chOff x="4180032" y="3419476"/>
              <a:chExt cx="64800" cy="64800"/>
            </a:xfrm>
          </p:grpSpPr>
          <p:cxnSp>
            <p:nvCxnSpPr>
              <p:cNvPr id="16439" name="Straight Connector 164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40" name="Straight Connector 164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5" name="Group 16324"/>
            <p:cNvGrpSpPr/>
            <p:nvPr/>
          </p:nvGrpSpPr>
          <p:grpSpPr>
            <a:xfrm>
              <a:off x="1434989" y="349909"/>
              <a:ext cx="64800" cy="64800"/>
              <a:chOff x="4180032" y="3419476"/>
              <a:chExt cx="64800" cy="64800"/>
            </a:xfrm>
          </p:grpSpPr>
          <p:cxnSp>
            <p:nvCxnSpPr>
              <p:cNvPr id="16437" name="Straight Connector 164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38" name="Straight Connector 164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6" name="Group 16325"/>
            <p:cNvGrpSpPr/>
            <p:nvPr/>
          </p:nvGrpSpPr>
          <p:grpSpPr>
            <a:xfrm>
              <a:off x="2382873" y="349909"/>
              <a:ext cx="64800" cy="64800"/>
              <a:chOff x="4180032" y="3419476"/>
              <a:chExt cx="64800" cy="64800"/>
            </a:xfrm>
          </p:grpSpPr>
          <p:cxnSp>
            <p:nvCxnSpPr>
              <p:cNvPr id="16435" name="Straight Connector 164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36" name="Straight Connector 164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7" name="Group 16326"/>
            <p:cNvGrpSpPr/>
            <p:nvPr/>
          </p:nvGrpSpPr>
          <p:grpSpPr>
            <a:xfrm>
              <a:off x="3466169" y="349909"/>
              <a:ext cx="64800" cy="64800"/>
              <a:chOff x="4180032" y="3419476"/>
              <a:chExt cx="64800" cy="64800"/>
            </a:xfrm>
          </p:grpSpPr>
          <p:cxnSp>
            <p:nvCxnSpPr>
              <p:cNvPr id="16433" name="Straight Connector 164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34" name="Straight Connector 164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8" name="Group 16327"/>
            <p:cNvGrpSpPr/>
            <p:nvPr/>
          </p:nvGrpSpPr>
          <p:grpSpPr>
            <a:xfrm>
              <a:off x="4143229" y="349909"/>
              <a:ext cx="64800" cy="64800"/>
              <a:chOff x="4180032" y="3419476"/>
              <a:chExt cx="64800" cy="64800"/>
            </a:xfrm>
          </p:grpSpPr>
          <p:cxnSp>
            <p:nvCxnSpPr>
              <p:cNvPr id="16431" name="Straight Connector 164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32" name="Straight Connector 164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29" name="Group 16328"/>
            <p:cNvGrpSpPr/>
            <p:nvPr/>
          </p:nvGrpSpPr>
          <p:grpSpPr>
            <a:xfrm>
              <a:off x="4549465" y="349909"/>
              <a:ext cx="64800" cy="64800"/>
              <a:chOff x="4180032" y="3419476"/>
              <a:chExt cx="64800" cy="64800"/>
            </a:xfrm>
          </p:grpSpPr>
          <p:cxnSp>
            <p:nvCxnSpPr>
              <p:cNvPr id="16429" name="Straight Connector 164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30" name="Straight Connector 164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0" name="Group 16329"/>
            <p:cNvGrpSpPr/>
            <p:nvPr/>
          </p:nvGrpSpPr>
          <p:grpSpPr>
            <a:xfrm>
              <a:off x="5226525" y="349909"/>
              <a:ext cx="64800" cy="64800"/>
              <a:chOff x="4180032" y="3419476"/>
              <a:chExt cx="64800" cy="64800"/>
            </a:xfrm>
          </p:grpSpPr>
          <p:cxnSp>
            <p:nvCxnSpPr>
              <p:cNvPr id="16427" name="Straight Connector 164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28" name="Straight Connector 164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1" name="Group 16330"/>
            <p:cNvGrpSpPr/>
            <p:nvPr/>
          </p:nvGrpSpPr>
          <p:grpSpPr>
            <a:xfrm>
              <a:off x="6309821" y="349909"/>
              <a:ext cx="64800" cy="64800"/>
              <a:chOff x="4180032" y="3419476"/>
              <a:chExt cx="64800" cy="64800"/>
            </a:xfrm>
          </p:grpSpPr>
          <p:cxnSp>
            <p:nvCxnSpPr>
              <p:cNvPr id="16425" name="Straight Connector 164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26" name="Straight Connector 164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2" name="Group 16331"/>
            <p:cNvGrpSpPr/>
            <p:nvPr/>
          </p:nvGrpSpPr>
          <p:grpSpPr>
            <a:xfrm>
              <a:off x="6986881" y="349909"/>
              <a:ext cx="64800" cy="64800"/>
              <a:chOff x="4180032" y="3419476"/>
              <a:chExt cx="64800" cy="64800"/>
            </a:xfrm>
          </p:grpSpPr>
          <p:cxnSp>
            <p:nvCxnSpPr>
              <p:cNvPr id="16423" name="Straight Connector 164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24" name="Straight Connector 164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3" name="Group 16332"/>
            <p:cNvGrpSpPr/>
            <p:nvPr/>
          </p:nvGrpSpPr>
          <p:grpSpPr>
            <a:xfrm>
              <a:off x="7663941" y="349909"/>
              <a:ext cx="64800" cy="64800"/>
              <a:chOff x="4180032" y="3419476"/>
              <a:chExt cx="64800" cy="64800"/>
            </a:xfrm>
          </p:grpSpPr>
          <p:cxnSp>
            <p:nvCxnSpPr>
              <p:cNvPr id="16421" name="Straight Connector 164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22" name="Straight Connector 164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4" name="Group 16333"/>
            <p:cNvGrpSpPr/>
            <p:nvPr/>
          </p:nvGrpSpPr>
          <p:grpSpPr>
            <a:xfrm>
              <a:off x="8341001" y="349909"/>
              <a:ext cx="64800" cy="64800"/>
              <a:chOff x="4180032" y="3419476"/>
              <a:chExt cx="64800" cy="64800"/>
            </a:xfrm>
          </p:grpSpPr>
          <p:cxnSp>
            <p:nvCxnSpPr>
              <p:cNvPr id="16419" name="Straight Connector 164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20" name="Straight Connector 164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5" name="Group 16334"/>
            <p:cNvGrpSpPr/>
            <p:nvPr/>
          </p:nvGrpSpPr>
          <p:grpSpPr>
            <a:xfrm>
              <a:off x="893341" y="349909"/>
              <a:ext cx="64800" cy="64800"/>
              <a:chOff x="4180032" y="3419476"/>
              <a:chExt cx="64800" cy="64800"/>
            </a:xfrm>
          </p:grpSpPr>
          <p:cxnSp>
            <p:nvCxnSpPr>
              <p:cNvPr id="16417" name="Straight Connector 164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18" name="Straight Connector 164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6" name="Group 16335"/>
            <p:cNvGrpSpPr/>
            <p:nvPr/>
          </p:nvGrpSpPr>
          <p:grpSpPr>
            <a:xfrm>
              <a:off x="1570401" y="349909"/>
              <a:ext cx="64800" cy="64800"/>
              <a:chOff x="4180032" y="3419476"/>
              <a:chExt cx="64800" cy="64800"/>
            </a:xfrm>
          </p:grpSpPr>
          <p:cxnSp>
            <p:nvCxnSpPr>
              <p:cNvPr id="16415" name="Straight Connector 164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16" name="Straight Connector 164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7" name="Group 16336"/>
            <p:cNvGrpSpPr/>
            <p:nvPr/>
          </p:nvGrpSpPr>
          <p:grpSpPr>
            <a:xfrm>
              <a:off x="2518285" y="349909"/>
              <a:ext cx="64800" cy="64800"/>
              <a:chOff x="4180032" y="3419476"/>
              <a:chExt cx="64800" cy="64800"/>
            </a:xfrm>
          </p:grpSpPr>
          <p:cxnSp>
            <p:nvCxnSpPr>
              <p:cNvPr id="16413" name="Straight Connector 164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14" name="Straight Connector 164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8" name="Group 16337"/>
            <p:cNvGrpSpPr/>
            <p:nvPr/>
          </p:nvGrpSpPr>
          <p:grpSpPr>
            <a:xfrm>
              <a:off x="3601581" y="349909"/>
              <a:ext cx="64800" cy="64800"/>
              <a:chOff x="4180032" y="3419476"/>
              <a:chExt cx="64800" cy="64800"/>
            </a:xfrm>
          </p:grpSpPr>
          <p:cxnSp>
            <p:nvCxnSpPr>
              <p:cNvPr id="16411" name="Straight Connector 164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12" name="Straight Connector 164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39" name="Group 16338"/>
            <p:cNvGrpSpPr/>
            <p:nvPr/>
          </p:nvGrpSpPr>
          <p:grpSpPr>
            <a:xfrm>
              <a:off x="4684877" y="349909"/>
              <a:ext cx="64800" cy="64800"/>
              <a:chOff x="4180032" y="3419476"/>
              <a:chExt cx="64800" cy="64800"/>
            </a:xfrm>
          </p:grpSpPr>
          <p:cxnSp>
            <p:nvCxnSpPr>
              <p:cNvPr id="16409" name="Straight Connector 164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10" name="Straight Connector 164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0" name="Group 16339"/>
            <p:cNvGrpSpPr/>
            <p:nvPr/>
          </p:nvGrpSpPr>
          <p:grpSpPr>
            <a:xfrm>
              <a:off x="5361937" y="349909"/>
              <a:ext cx="64800" cy="64800"/>
              <a:chOff x="4180032" y="3419476"/>
              <a:chExt cx="64800" cy="64800"/>
            </a:xfrm>
          </p:grpSpPr>
          <p:cxnSp>
            <p:nvCxnSpPr>
              <p:cNvPr id="16407" name="Straight Connector 164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08" name="Straight Connector 164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1" name="Group 16340"/>
            <p:cNvGrpSpPr/>
            <p:nvPr/>
          </p:nvGrpSpPr>
          <p:grpSpPr>
            <a:xfrm>
              <a:off x="5768173" y="349909"/>
              <a:ext cx="64800" cy="64800"/>
              <a:chOff x="4180032" y="3419476"/>
              <a:chExt cx="64800" cy="64800"/>
            </a:xfrm>
          </p:grpSpPr>
          <p:cxnSp>
            <p:nvCxnSpPr>
              <p:cNvPr id="16405" name="Straight Connector 164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06" name="Straight Connector 164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2" name="Group 16341"/>
            <p:cNvGrpSpPr/>
            <p:nvPr/>
          </p:nvGrpSpPr>
          <p:grpSpPr>
            <a:xfrm>
              <a:off x="6445233" y="349909"/>
              <a:ext cx="64800" cy="64800"/>
              <a:chOff x="4180032" y="3419476"/>
              <a:chExt cx="64800" cy="64800"/>
            </a:xfrm>
          </p:grpSpPr>
          <p:cxnSp>
            <p:nvCxnSpPr>
              <p:cNvPr id="16403" name="Straight Connector 164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04" name="Straight Connector 164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3" name="Group 16342"/>
            <p:cNvGrpSpPr/>
            <p:nvPr/>
          </p:nvGrpSpPr>
          <p:grpSpPr>
            <a:xfrm>
              <a:off x="7122293" y="349909"/>
              <a:ext cx="64800" cy="64800"/>
              <a:chOff x="4180032" y="3419476"/>
              <a:chExt cx="64800" cy="64800"/>
            </a:xfrm>
          </p:grpSpPr>
          <p:cxnSp>
            <p:nvCxnSpPr>
              <p:cNvPr id="16401" name="Straight Connector 164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02" name="Straight Connector 164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4" name="Group 16343"/>
            <p:cNvGrpSpPr/>
            <p:nvPr/>
          </p:nvGrpSpPr>
          <p:grpSpPr>
            <a:xfrm>
              <a:off x="7799353" y="349909"/>
              <a:ext cx="64800" cy="64800"/>
              <a:chOff x="4180032" y="3419476"/>
              <a:chExt cx="64800" cy="64800"/>
            </a:xfrm>
          </p:grpSpPr>
          <p:cxnSp>
            <p:nvCxnSpPr>
              <p:cNvPr id="16399" name="Straight Connector 163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400" name="Straight Connector 163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5" name="Group 16344"/>
            <p:cNvGrpSpPr/>
            <p:nvPr/>
          </p:nvGrpSpPr>
          <p:grpSpPr>
            <a:xfrm>
              <a:off x="8476413" y="349909"/>
              <a:ext cx="64800" cy="64800"/>
              <a:chOff x="4180032" y="3419476"/>
              <a:chExt cx="64800" cy="64800"/>
            </a:xfrm>
          </p:grpSpPr>
          <p:cxnSp>
            <p:nvCxnSpPr>
              <p:cNvPr id="16397" name="Straight Connector 163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98" name="Straight Connector 163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6" name="Group 16345"/>
            <p:cNvGrpSpPr/>
            <p:nvPr/>
          </p:nvGrpSpPr>
          <p:grpSpPr>
            <a:xfrm>
              <a:off x="1705813" y="349909"/>
              <a:ext cx="64800" cy="64800"/>
              <a:chOff x="4180032" y="3419476"/>
              <a:chExt cx="64800" cy="64800"/>
            </a:xfrm>
          </p:grpSpPr>
          <p:cxnSp>
            <p:nvCxnSpPr>
              <p:cNvPr id="16395" name="Straight Connector 163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96" name="Straight Connector 163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7" name="Group 16346"/>
            <p:cNvGrpSpPr/>
            <p:nvPr/>
          </p:nvGrpSpPr>
          <p:grpSpPr>
            <a:xfrm>
              <a:off x="2653697" y="349909"/>
              <a:ext cx="64800" cy="64800"/>
              <a:chOff x="4180032" y="3419476"/>
              <a:chExt cx="64800" cy="64800"/>
            </a:xfrm>
          </p:grpSpPr>
          <p:cxnSp>
            <p:nvCxnSpPr>
              <p:cNvPr id="16393" name="Straight Connector 163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94" name="Straight Connector 163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8" name="Group 16347"/>
            <p:cNvGrpSpPr/>
            <p:nvPr/>
          </p:nvGrpSpPr>
          <p:grpSpPr>
            <a:xfrm>
              <a:off x="3736993" y="349909"/>
              <a:ext cx="64800" cy="64800"/>
              <a:chOff x="4180032" y="3419476"/>
              <a:chExt cx="64800" cy="64800"/>
            </a:xfrm>
          </p:grpSpPr>
          <p:cxnSp>
            <p:nvCxnSpPr>
              <p:cNvPr id="16391" name="Straight Connector 163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92" name="Straight Connector 163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49" name="Group 16348"/>
            <p:cNvGrpSpPr/>
            <p:nvPr/>
          </p:nvGrpSpPr>
          <p:grpSpPr>
            <a:xfrm>
              <a:off x="4278641" y="349909"/>
              <a:ext cx="64800" cy="64800"/>
              <a:chOff x="4180032" y="3419476"/>
              <a:chExt cx="64800" cy="64800"/>
            </a:xfrm>
          </p:grpSpPr>
          <p:cxnSp>
            <p:nvCxnSpPr>
              <p:cNvPr id="16389" name="Straight Connector 163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90" name="Straight Connector 163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0" name="Group 16349"/>
            <p:cNvGrpSpPr/>
            <p:nvPr/>
          </p:nvGrpSpPr>
          <p:grpSpPr>
            <a:xfrm>
              <a:off x="4820289" y="349909"/>
              <a:ext cx="64800" cy="64800"/>
              <a:chOff x="4180032" y="3419476"/>
              <a:chExt cx="64800" cy="64800"/>
            </a:xfrm>
          </p:grpSpPr>
          <p:cxnSp>
            <p:nvCxnSpPr>
              <p:cNvPr id="16387" name="Straight Connector 163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88" name="Straight Connector 163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1" name="Group 16350"/>
            <p:cNvGrpSpPr/>
            <p:nvPr/>
          </p:nvGrpSpPr>
          <p:grpSpPr>
            <a:xfrm>
              <a:off x="5497349" y="349909"/>
              <a:ext cx="64800" cy="64800"/>
              <a:chOff x="4180032" y="3419476"/>
              <a:chExt cx="64800" cy="64800"/>
            </a:xfrm>
          </p:grpSpPr>
          <p:cxnSp>
            <p:nvCxnSpPr>
              <p:cNvPr id="16385" name="Straight Connector 163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86" name="Straight Connector 163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2" name="Group 16351"/>
            <p:cNvGrpSpPr/>
            <p:nvPr/>
          </p:nvGrpSpPr>
          <p:grpSpPr>
            <a:xfrm>
              <a:off x="5903585" y="349909"/>
              <a:ext cx="64800" cy="64800"/>
              <a:chOff x="4180032" y="3419476"/>
              <a:chExt cx="64800" cy="64800"/>
            </a:xfrm>
          </p:grpSpPr>
          <p:cxnSp>
            <p:nvCxnSpPr>
              <p:cNvPr id="16383" name="Straight Connector 163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84" name="Straight Connector 163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3" name="Group 16352"/>
            <p:cNvGrpSpPr/>
            <p:nvPr/>
          </p:nvGrpSpPr>
          <p:grpSpPr>
            <a:xfrm>
              <a:off x="6580645" y="349909"/>
              <a:ext cx="64800" cy="64800"/>
              <a:chOff x="4180032" y="3419476"/>
              <a:chExt cx="64800" cy="64800"/>
            </a:xfrm>
          </p:grpSpPr>
          <p:cxnSp>
            <p:nvCxnSpPr>
              <p:cNvPr id="16381" name="Straight Connector 163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82" name="Straight Connector 163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4" name="Group 16353"/>
            <p:cNvGrpSpPr/>
            <p:nvPr/>
          </p:nvGrpSpPr>
          <p:grpSpPr>
            <a:xfrm>
              <a:off x="7257705" y="349909"/>
              <a:ext cx="64800" cy="64800"/>
              <a:chOff x="4180032" y="3419476"/>
              <a:chExt cx="64800" cy="64800"/>
            </a:xfrm>
          </p:grpSpPr>
          <p:cxnSp>
            <p:nvCxnSpPr>
              <p:cNvPr id="16379" name="Straight Connector 163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80" name="Straight Connector 163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5" name="Group 16354"/>
            <p:cNvGrpSpPr/>
            <p:nvPr/>
          </p:nvGrpSpPr>
          <p:grpSpPr>
            <a:xfrm>
              <a:off x="7934765" y="349909"/>
              <a:ext cx="64800" cy="64800"/>
              <a:chOff x="4180032" y="3419476"/>
              <a:chExt cx="64800" cy="64800"/>
            </a:xfrm>
          </p:grpSpPr>
          <p:cxnSp>
            <p:nvCxnSpPr>
              <p:cNvPr id="16377" name="Straight Connector 163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78" name="Straight Connector 163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6" name="Group 16355"/>
            <p:cNvGrpSpPr/>
            <p:nvPr/>
          </p:nvGrpSpPr>
          <p:grpSpPr>
            <a:xfrm>
              <a:off x="8611825" y="349909"/>
              <a:ext cx="64800" cy="64800"/>
              <a:chOff x="4180032" y="3419476"/>
              <a:chExt cx="64800" cy="64800"/>
            </a:xfrm>
          </p:grpSpPr>
          <p:cxnSp>
            <p:nvCxnSpPr>
              <p:cNvPr id="16375" name="Straight Connector 163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76" name="Straight Connector 163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7" name="Group 16356"/>
            <p:cNvGrpSpPr/>
            <p:nvPr/>
          </p:nvGrpSpPr>
          <p:grpSpPr>
            <a:xfrm>
              <a:off x="1028753" y="349909"/>
              <a:ext cx="64800" cy="64800"/>
              <a:chOff x="4180032" y="3419476"/>
              <a:chExt cx="64800" cy="64800"/>
            </a:xfrm>
          </p:grpSpPr>
          <p:cxnSp>
            <p:nvCxnSpPr>
              <p:cNvPr id="16373" name="Straight Connector 163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74" name="Straight Connector 163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8" name="Group 16357"/>
            <p:cNvGrpSpPr/>
            <p:nvPr/>
          </p:nvGrpSpPr>
          <p:grpSpPr>
            <a:xfrm>
              <a:off x="1841225" y="349909"/>
              <a:ext cx="64800" cy="64800"/>
              <a:chOff x="4180032" y="3419476"/>
              <a:chExt cx="64800" cy="64800"/>
            </a:xfrm>
          </p:grpSpPr>
          <p:cxnSp>
            <p:nvCxnSpPr>
              <p:cNvPr id="16371" name="Straight Connector 163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72" name="Straight Connector 163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59" name="Group 16358"/>
            <p:cNvGrpSpPr/>
            <p:nvPr/>
          </p:nvGrpSpPr>
          <p:grpSpPr>
            <a:xfrm>
              <a:off x="2789109" y="349909"/>
              <a:ext cx="64800" cy="64800"/>
              <a:chOff x="4180032" y="3419476"/>
              <a:chExt cx="64800" cy="64800"/>
            </a:xfrm>
          </p:grpSpPr>
          <p:cxnSp>
            <p:nvCxnSpPr>
              <p:cNvPr id="16369" name="Straight Connector 163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70" name="Straight Connector 163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60" name="Group 16359"/>
            <p:cNvGrpSpPr/>
            <p:nvPr/>
          </p:nvGrpSpPr>
          <p:grpSpPr>
            <a:xfrm>
              <a:off x="1976637" y="349909"/>
              <a:ext cx="64800" cy="64800"/>
              <a:chOff x="4180032" y="3419476"/>
              <a:chExt cx="64800" cy="64800"/>
            </a:xfrm>
          </p:grpSpPr>
          <p:cxnSp>
            <p:nvCxnSpPr>
              <p:cNvPr id="16367" name="Straight Connector 163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68" name="Straight Connector 163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61" name="Group 16360"/>
            <p:cNvGrpSpPr/>
            <p:nvPr/>
          </p:nvGrpSpPr>
          <p:grpSpPr>
            <a:xfrm>
              <a:off x="2924521" y="349909"/>
              <a:ext cx="64800" cy="64800"/>
              <a:chOff x="4180032" y="3419476"/>
              <a:chExt cx="64800" cy="64800"/>
            </a:xfrm>
          </p:grpSpPr>
          <p:cxnSp>
            <p:nvCxnSpPr>
              <p:cNvPr id="16365" name="Straight Connector 163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66" name="Straight Connector 163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362" name="Group 16361"/>
            <p:cNvGrpSpPr/>
            <p:nvPr/>
          </p:nvGrpSpPr>
          <p:grpSpPr>
            <a:xfrm>
              <a:off x="3059933" y="349909"/>
              <a:ext cx="64800" cy="64800"/>
              <a:chOff x="4180032" y="3419476"/>
              <a:chExt cx="64800" cy="64800"/>
            </a:xfrm>
          </p:grpSpPr>
          <p:cxnSp>
            <p:nvCxnSpPr>
              <p:cNvPr id="16363" name="Straight Connector 163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64" name="Straight Connector 163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6489" name="Group 16488"/>
          <p:cNvGrpSpPr/>
          <p:nvPr/>
        </p:nvGrpSpPr>
        <p:grpSpPr>
          <a:xfrm>
            <a:off x="468924" y="4605977"/>
            <a:ext cx="11280435" cy="64800"/>
            <a:chOff x="351693" y="349909"/>
            <a:chExt cx="8460326" cy="64800"/>
          </a:xfrm>
        </p:grpSpPr>
        <p:grpSp>
          <p:nvGrpSpPr>
            <p:cNvPr id="16490" name="Group 16489"/>
            <p:cNvGrpSpPr/>
            <p:nvPr/>
          </p:nvGrpSpPr>
          <p:grpSpPr>
            <a:xfrm>
              <a:off x="351693" y="349909"/>
              <a:ext cx="64800" cy="64800"/>
              <a:chOff x="4180032" y="3419476"/>
              <a:chExt cx="64800" cy="64800"/>
            </a:xfrm>
          </p:grpSpPr>
          <p:cxnSp>
            <p:nvCxnSpPr>
              <p:cNvPr id="16677" name="Straight Connector 166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78" name="Straight Connector 166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1" name="Group 16490"/>
            <p:cNvGrpSpPr/>
            <p:nvPr/>
          </p:nvGrpSpPr>
          <p:grpSpPr>
            <a:xfrm>
              <a:off x="487105" y="349909"/>
              <a:ext cx="64800" cy="64800"/>
              <a:chOff x="4180032" y="3419476"/>
              <a:chExt cx="64800" cy="64800"/>
            </a:xfrm>
          </p:grpSpPr>
          <p:cxnSp>
            <p:nvCxnSpPr>
              <p:cNvPr id="16675" name="Straight Connector 166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76" name="Straight Connector 166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2" name="Group 16491"/>
            <p:cNvGrpSpPr/>
            <p:nvPr/>
          </p:nvGrpSpPr>
          <p:grpSpPr>
            <a:xfrm>
              <a:off x="622517" y="349909"/>
              <a:ext cx="64800" cy="64800"/>
              <a:chOff x="4180032" y="3419476"/>
              <a:chExt cx="64800" cy="64800"/>
            </a:xfrm>
          </p:grpSpPr>
          <p:cxnSp>
            <p:nvCxnSpPr>
              <p:cNvPr id="16673" name="Straight Connector 166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74" name="Straight Connector 166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3" name="Group 16492"/>
            <p:cNvGrpSpPr/>
            <p:nvPr/>
          </p:nvGrpSpPr>
          <p:grpSpPr>
            <a:xfrm>
              <a:off x="1164165" y="349909"/>
              <a:ext cx="64800" cy="64800"/>
              <a:chOff x="4180032" y="3419476"/>
              <a:chExt cx="64800" cy="64800"/>
            </a:xfrm>
          </p:grpSpPr>
          <p:cxnSp>
            <p:nvCxnSpPr>
              <p:cNvPr id="16671" name="Straight Connector 166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72" name="Straight Connector 166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4" name="Group 16493"/>
            <p:cNvGrpSpPr/>
            <p:nvPr/>
          </p:nvGrpSpPr>
          <p:grpSpPr>
            <a:xfrm>
              <a:off x="2112049" y="349909"/>
              <a:ext cx="64800" cy="64800"/>
              <a:chOff x="4180032" y="3419476"/>
              <a:chExt cx="64800" cy="64800"/>
            </a:xfrm>
          </p:grpSpPr>
          <p:cxnSp>
            <p:nvCxnSpPr>
              <p:cNvPr id="16669" name="Straight Connector 166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70" name="Straight Connector 166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5" name="Group 16494"/>
            <p:cNvGrpSpPr/>
            <p:nvPr/>
          </p:nvGrpSpPr>
          <p:grpSpPr>
            <a:xfrm>
              <a:off x="3195345" y="349909"/>
              <a:ext cx="64800" cy="64800"/>
              <a:chOff x="4180032" y="3419476"/>
              <a:chExt cx="64800" cy="64800"/>
            </a:xfrm>
          </p:grpSpPr>
          <p:cxnSp>
            <p:nvCxnSpPr>
              <p:cNvPr id="16667" name="Straight Connector 166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68" name="Straight Connector 166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6" name="Group 16495"/>
            <p:cNvGrpSpPr/>
            <p:nvPr/>
          </p:nvGrpSpPr>
          <p:grpSpPr>
            <a:xfrm>
              <a:off x="3872405" y="349909"/>
              <a:ext cx="64800" cy="64800"/>
              <a:chOff x="4180032" y="3419476"/>
              <a:chExt cx="64800" cy="64800"/>
            </a:xfrm>
          </p:grpSpPr>
          <p:cxnSp>
            <p:nvCxnSpPr>
              <p:cNvPr id="16665" name="Straight Connector 166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66" name="Straight Connector 166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7" name="Group 16496"/>
            <p:cNvGrpSpPr/>
            <p:nvPr/>
          </p:nvGrpSpPr>
          <p:grpSpPr>
            <a:xfrm>
              <a:off x="4955701" y="349909"/>
              <a:ext cx="64800" cy="64800"/>
              <a:chOff x="4180032" y="3419476"/>
              <a:chExt cx="64800" cy="64800"/>
            </a:xfrm>
          </p:grpSpPr>
          <p:cxnSp>
            <p:nvCxnSpPr>
              <p:cNvPr id="16663" name="Straight Connector 166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64" name="Straight Connector 166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8" name="Group 16497"/>
            <p:cNvGrpSpPr/>
            <p:nvPr/>
          </p:nvGrpSpPr>
          <p:grpSpPr>
            <a:xfrm>
              <a:off x="5632761" y="349909"/>
              <a:ext cx="64800" cy="64800"/>
              <a:chOff x="4180032" y="3419476"/>
              <a:chExt cx="64800" cy="64800"/>
            </a:xfrm>
          </p:grpSpPr>
          <p:cxnSp>
            <p:nvCxnSpPr>
              <p:cNvPr id="16661" name="Straight Connector 166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62" name="Straight Connector 166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499" name="Group 16498"/>
            <p:cNvGrpSpPr/>
            <p:nvPr/>
          </p:nvGrpSpPr>
          <p:grpSpPr>
            <a:xfrm>
              <a:off x="6038997" y="349909"/>
              <a:ext cx="64800" cy="64800"/>
              <a:chOff x="4180032" y="3419476"/>
              <a:chExt cx="64800" cy="64800"/>
            </a:xfrm>
          </p:grpSpPr>
          <p:cxnSp>
            <p:nvCxnSpPr>
              <p:cNvPr id="16659" name="Straight Connector 166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60" name="Straight Connector 166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0" name="Group 16499"/>
            <p:cNvGrpSpPr/>
            <p:nvPr/>
          </p:nvGrpSpPr>
          <p:grpSpPr>
            <a:xfrm>
              <a:off x="6716057" y="349909"/>
              <a:ext cx="64800" cy="64800"/>
              <a:chOff x="4180032" y="3419476"/>
              <a:chExt cx="64800" cy="64800"/>
            </a:xfrm>
          </p:grpSpPr>
          <p:cxnSp>
            <p:nvCxnSpPr>
              <p:cNvPr id="16657" name="Straight Connector 166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58" name="Straight Connector 166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1" name="Group 16500"/>
            <p:cNvGrpSpPr/>
            <p:nvPr/>
          </p:nvGrpSpPr>
          <p:grpSpPr>
            <a:xfrm>
              <a:off x="7393117" y="349909"/>
              <a:ext cx="64800" cy="64800"/>
              <a:chOff x="4180032" y="3419476"/>
              <a:chExt cx="64800" cy="64800"/>
            </a:xfrm>
          </p:grpSpPr>
          <p:cxnSp>
            <p:nvCxnSpPr>
              <p:cNvPr id="16655" name="Straight Connector 166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56" name="Straight Connector 166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2" name="Group 16501"/>
            <p:cNvGrpSpPr/>
            <p:nvPr/>
          </p:nvGrpSpPr>
          <p:grpSpPr>
            <a:xfrm>
              <a:off x="8070177" y="349909"/>
              <a:ext cx="64800" cy="64800"/>
              <a:chOff x="4180032" y="3419476"/>
              <a:chExt cx="64800" cy="64800"/>
            </a:xfrm>
          </p:grpSpPr>
          <p:cxnSp>
            <p:nvCxnSpPr>
              <p:cNvPr id="16653" name="Straight Connector 166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54" name="Straight Connector 166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3" name="Group 16502"/>
            <p:cNvGrpSpPr/>
            <p:nvPr/>
          </p:nvGrpSpPr>
          <p:grpSpPr>
            <a:xfrm>
              <a:off x="8747219" y="349909"/>
              <a:ext cx="64800" cy="64800"/>
              <a:chOff x="4180032" y="3419476"/>
              <a:chExt cx="64800" cy="64800"/>
            </a:xfrm>
          </p:grpSpPr>
          <p:cxnSp>
            <p:nvCxnSpPr>
              <p:cNvPr id="16651" name="Straight Connector 166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52" name="Straight Connector 166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4" name="Group 16503"/>
            <p:cNvGrpSpPr/>
            <p:nvPr/>
          </p:nvGrpSpPr>
          <p:grpSpPr>
            <a:xfrm>
              <a:off x="1299577" y="349909"/>
              <a:ext cx="64800" cy="64800"/>
              <a:chOff x="4180032" y="3419476"/>
              <a:chExt cx="64800" cy="64800"/>
            </a:xfrm>
          </p:grpSpPr>
          <p:cxnSp>
            <p:nvCxnSpPr>
              <p:cNvPr id="16649" name="Straight Connector 166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50" name="Straight Connector 166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5" name="Group 16504"/>
            <p:cNvGrpSpPr/>
            <p:nvPr/>
          </p:nvGrpSpPr>
          <p:grpSpPr>
            <a:xfrm>
              <a:off x="2247461" y="349909"/>
              <a:ext cx="64800" cy="64800"/>
              <a:chOff x="4180032" y="3419476"/>
              <a:chExt cx="64800" cy="64800"/>
            </a:xfrm>
          </p:grpSpPr>
          <p:cxnSp>
            <p:nvCxnSpPr>
              <p:cNvPr id="16647" name="Straight Connector 166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48" name="Straight Connector 166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6" name="Group 16505"/>
            <p:cNvGrpSpPr/>
            <p:nvPr/>
          </p:nvGrpSpPr>
          <p:grpSpPr>
            <a:xfrm>
              <a:off x="3330757" y="349909"/>
              <a:ext cx="64800" cy="64800"/>
              <a:chOff x="4180032" y="3419476"/>
              <a:chExt cx="64800" cy="64800"/>
            </a:xfrm>
          </p:grpSpPr>
          <p:cxnSp>
            <p:nvCxnSpPr>
              <p:cNvPr id="16645" name="Straight Connector 166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46" name="Straight Connector 166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7" name="Group 16506"/>
            <p:cNvGrpSpPr/>
            <p:nvPr/>
          </p:nvGrpSpPr>
          <p:grpSpPr>
            <a:xfrm>
              <a:off x="4007817" y="349909"/>
              <a:ext cx="64800" cy="64800"/>
              <a:chOff x="4180032" y="3419476"/>
              <a:chExt cx="64800" cy="64800"/>
            </a:xfrm>
          </p:grpSpPr>
          <p:cxnSp>
            <p:nvCxnSpPr>
              <p:cNvPr id="16643" name="Straight Connector 166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44" name="Straight Connector 166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8" name="Group 16507"/>
            <p:cNvGrpSpPr/>
            <p:nvPr/>
          </p:nvGrpSpPr>
          <p:grpSpPr>
            <a:xfrm>
              <a:off x="4414053" y="349909"/>
              <a:ext cx="64800" cy="64800"/>
              <a:chOff x="4180032" y="3419476"/>
              <a:chExt cx="64800" cy="64800"/>
            </a:xfrm>
          </p:grpSpPr>
          <p:cxnSp>
            <p:nvCxnSpPr>
              <p:cNvPr id="16641" name="Straight Connector 166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42" name="Straight Connector 166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09" name="Group 16508"/>
            <p:cNvGrpSpPr/>
            <p:nvPr/>
          </p:nvGrpSpPr>
          <p:grpSpPr>
            <a:xfrm>
              <a:off x="5091113" y="349909"/>
              <a:ext cx="64800" cy="64800"/>
              <a:chOff x="4180032" y="3419476"/>
              <a:chExt cx="64800" cy="64800"/>
            </a:xfrm>
          </p:grpSpPr>
          <p:cxnSp>
            <p:nvCxnSpPr>
              <p:cNvPr id="16639" name="Straight Connector 166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40" name="Straight Connector 166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0" name="Group 16509"/>
            <p:cNvGrpSpPr/>
            <p:nvPr/>
          </p:nvGrpSpPr>
          <p:grpSpPr>
            <a:xfrm>
              <a:off x="6174409" y="349909"/>
              <a:ext cx="64800" cy="64800"/>
              <a:chOff x="4180032" y="3419476"/>
              <a:chExt cx="64800" cy="64800"/>
            </a:xfrm>
          </p:grpSpPr>
          <p:cxnSp>
            <p:nvCxnSpPr>
              <p:cNvPr id="16637" name="Straight Connector 166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38" name="Straight Connector 166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1" name="Group 16510"/>
            <p:cNvGrpSpPr/>
            <p:nvPr/>
          </p:nvGrpSpPr>
          <p:grpSpPr>
            <a:xfrm>
              <a:off x="6851469" y="349909"/>
              <a:ext cx="64800" cy="64800"/>
              <a:chOff x="4180032" y="3419476"/>
              <a:chExt cx="64800" cy="64800"/>
            </a:xfrm>
          </p:grpSpPr>
          <p:cxnSp>
            <p:nvCxnSpPr>
              <p:cNvPr id="16635" name="Straight Connector 166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36" name="Straight Connector 166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2" name="Group 16511"/>
            <p:cNvGrpSpPr/>
            <p:nvPr/>
          </p:nvGrpSpPr>
          <p:grpSpPr>
            <a:xfrm>
              <a:off x="7528529" y="349909"/>
              <a:ext cx="64800" cy="64800"/>
              <a:chOff x="4180032" y="3419476"/>
              <a:chExt cx="64800" cy="64800"/>
            </a:xfrm>
          </p:grpSpPr>
          <p:cxnSp>
            <p:nvCxnSpPr>
              <p:cNvPr id="16633" name="Straight Connector 166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34" name="Straight Connector 166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3" name="Group 16512"/>
            <p:cNvGrpSpPr/>
            <p:nvPr/>
          </p:nvGrpSpPr>
          <p:grpSpPr>
            <a:xfrm>
              <a:off x="8205589" y="349909"/>
              <a:ext cx="64800" cy="64800"/>
              <a:chOff x="4180032" y="3419476"/>
              <a:chExt cx="64800" cy="64800"/>
            </a:xfrm>
          </p:grpSpPr>
          <p:cxnSp>
            <p:nvCxnSpPr>
              <p:cNvPr id="16631" name="Straight Connector 166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32" name="Straight Connector 166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4" name="Group 16513"/>
            <p:cNvGrpSpPr/>
            <p:nvPr/>
          </p:nvGrpSpPr>
          <p:grpSpPr>
            <a:xfrm>
              <a:off x="757929" y="349909"/>
              <a:ext cx="64800" cy="64800"/>
              <a:chOff x="4180032" y="3419476"/>
              <a:chExt cx="64800" cy="64800"/>
            </a:xfrm>
          </p:grpSpPr>
          <p:cxnSp>
            <p:nvCxnSpPr>
              <p:cNvPr id="16629" name="Straight Connector 166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30" name="Straight Connector 166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5" name="Group 16514"/>
            <p:cNvGrpSpPr/>
            <p:nvPr/>
          </p:nvGrpSpPr>
          <p:grpSpPr>
            <a:xfrm>
              <a:off x="1434989" y="349909"/>
              <a:ext cx="64800" cy="64800"/>
              <a:chOff x="4180032" y="3419476"/>
              <a:chExt cx="64800" cy="64800"/>
            </a:xfrm>
          </p:grpSpPr>
          <p:cxnSp>
            <p:nvCxnSpPr>
              <p:cNvPr id="16627" name="Straight Connector 166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28" name="Straight Connector 166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6" name="Group 16515"/>
            <p:cNvGrpSpPr/>
            <p:nvPr/>
          </p:nvGrpSpPr>
          <p:grpSpPr>
            <a:xfrm>
              <a:off x="2382873" y="349909"/>
              <a:ext cx="64800" cy="64800"/>
              <a:chOff x="4180032" y="3419476"/>
              <a:chExt cx="64800" cy="64800"/>
            </a:xfrm>
          </p:grpSpPr>
          <p:cxnSp>
            <p:nvCxnSpPr>
              <p:cNvPr id="16625" name="Straight Connector 166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26" name="Straight Connector 166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7" name="Group 16516"/>
            <p:cNvGrpSpPr/>
            <p:nvPr/>
          </p:nvGrpSpPr>
          <p:grpSpPr>
            <a:xfrm>
              <a:off x="3466169" y="349909"/>
              <a:ext cx="64800" cy="64800"/>
              <a:chOff x="4180032" y="3419476"/>
              <a:chExt cx="64800" cy="64800"/>
            </a:xfrm>
          </p:grpSpPr>
          <p:cxnSp>
            <p:nvCxnSpPr>
              <p:cNvPr id="16623" name="Straight Connector 166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24" name="Straight Connector 166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8" name="Group 16517"/>
            <p:cNvGrpSpPr/>
            <p:nvPr/>
          </p:nvGrpSpPr>
          <p:grpSpPr>
            <a:xfrm>
              <a:off x="4143229" y="349909"/>
              <a:ext cx="64800" cy="64800"/>
              <a:chOff x="4180032" y="3419476"/>
              <a:chExt cx="64800" cy="64800"/>
            </a:xfrm>
          </p:grpSpPr>
          <p:cxnSp>
            <p:nvCxnSpPr>
              <p:cNvPr id="16621" name="Straight Connector 166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22" name="Straight Connector 166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19" name="Group 16518"/>
            <p:cNvGrpSpPr/>
            <p:nvPr/>
          </p:nvGrpSpPr>
          <p:grpSpPr>
            <a:xfrm>
              <a:off x="4549465" y="349909"/>
              <a:ext cx="64800" cy="64800"/>
              <a:chOff x="4180032" y="3419476"/>
              <a:chExt cx="64800" cy="64800"/>
            </a:xfrm>
          </p:grpSpPr>
          <p:cxnSp>
            <p:nvCxnSpPr>
              <p:cNvPr id="16619" name="Straight Connector 166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20" name="Straight Connector 166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0" name="Group 16519"/>
            <p:cNvGrpSpPr/>
            <p:nvPr/>
          </p:nvGrpSpPr>
          <p:grpSpPr>
            <a:xfrm>
              <a:off x="5226525" y="349909"/>
              <a:ext cx="64800" cy="64800"/>
              <a:chOff x="4180032" y="3419476"/>
              <a:chExt cx="64800" cy="64800"/>
            </a:xfrm>
          </p:grpSpPr>
          <p:cxnSp>
            <p:nvCxnSpPr>
              <p:cNvPr id="16617" name="Straight Connector 166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18" name="Straight Connector 166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1" name="Group 16520"/>
            <p:cNvGrpSpPr/>
            <p:nvPr/>
          </p:nvGrpSpPr>
          <p:grpSpPr>
            <a:xfrm>
              <a:off x="6309821" y="349909"/>
              <a:ext cx="64800" cy="64800"/>
              <a:chOff x="4180032" y="3419476"/>
              <a:chExt cx="64800" cy="64800"/>
            </a:xfrm>
          </p:grpSpPr>
          <p:cxnSp>
            <p:nvCxnSpPr>
              <p:cNvPr id="16615" name="Straight Connector 166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16" name="Straight Connector 166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2" name="Group 16521"/>
            <p:cNvGrpSpPr/>
            <p:nvPr/>
          </p:nvGrpSpPr>
          <p:grpSpPr>
            <a:xfrm>
              <a:off x="6986881" y="349909"/>
              <a:ext cx="64800" cy="64800"/>
              <a:chOff x="4180032" y="3419476"/>
              <a:chExt cx="64800" cy="64800"/>
            </a:xfrm>
          </p:grpSpPr>
          <p:cxnSp>
            <p:nvCxnSpPr>
              <p:cNvPr id="16613" name="Straight Connector 166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14" name="Straight Connector 166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3" name="Group 16522"/>
            <p:cNvGrpSpPr/>
            <p:nvPr/>
          </p:nvGrpSpPr>
          <p:grpSpPr>
            <a:xfrm>
              <a:off x="7663941" y="349909"/>
              <a:ext cx="64800" cy="64800"/>
              <a:chOff x="4180032" y="3419476"/>
              <a:chExt cx="64800" cy="64800"/>
            </a:xfrm>
          </p:grpSpPr>
          <p:cxnSp>
            <p:nvCxnSpPr>
              <p:cNvPr id="16611" name="Straight Connector 166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12" name="Straight Connector 166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4" name="Group 16523"/>
            <p:cNvGrpSpPr/>
            <p:nvPr/>
          </p:nvGrpSpPr>
          <p:grpSpPr>
            <a:xfrm>
              <a:off x="8341001" y="349909"/>
              <a:ext cx="64800" cy="64800"/>
              <a:chOff x="4180032" y="3419476"/>
              <a:chExt cx="64800" cy="64800"/>
            </a:xfrm>
          </p:grpSpPr>
          <p:cxnSp>
            <p:nvCxnSpPr>
              <p:cNvPr id="16609" name="Straight Connector 166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10" name="Straight Connector 166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5" name="Group 16524"/>
            <p:cNvGrpSpPr/>
            <p:nvPr/>
          </p:nvGrpSpPr>
          <p:grpSpPr>
            <a:xfrm>
              <a:off x="893341" y="349909"/>
              <a:ext cx="64800" cy="64800"/>
              <a:chOff x="4180032" y="3419476"/>
              <a:chExt cx="64800" cy="64800"/>
            </a:xfrm>
          </p:grpSpPr>
          <p:cxnSp>
            <p:nvCxnSpPr>
              <p:cNvPr id="16607" name="Straight Connector 166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08" name="Straight Connector 166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6" name="Group 16525"/>
            <p:cNvGrpSpPr/>
            <p:nvPr/>
          </p:nvGrpSpPr>
          <p:grpSpPr>
            <a:xfrm>
              <a:off x="1570401" y="349909"/>
              <a:ext cx="64800" cy="64800"/>
              <a:chOff x="4180032" y="3419476"/>
              <a:chExt cx="64800" cy="64800"/>
            </a:xfrm>
          </p:grpSpPr>
          <p:cxnSp>
            <p:nvCxnSpPr>
              <p:cNvPr id="16605" name="Straight Connector 166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06" name="Straight Connector 166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7" name="Group 16526"/>
            <p:cNvGrpSpPr/>
            <p:nvPr/>
          </p:nvGrpSpPr>
          <p:grpSpPr>
            <a:xfrm>
              <a:off x="2518285" y="349909"/>
              <a:ext cx="64800" cy="64800"/>
              <a:chOff x="4180032" y="3419476"/>
              <a:chExt cx="64800" cy="64800"/>
            </a:xfrm>
          </p:grpSpPr>
          <p:cxnSp>
            <p:nvCxnSpPr>
              <p:cNvPr id="16603" name="Straight Connector 166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04" name="Straight Connector 166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8" name="Group 16527"/>
            <p:cNvGrpSpPr/>
            <p:nvPr/>
          </p:nvGrpSpPr>
          <p:grpSpPr>
            <a:xfrm>
              <a:off x="3601581" y="349909"/>
              <a:ext cx="64800" cy="64800"/>
              <a:chOff x="4180032" y="3419476"/>
              <a:chExt cx="64800" cy="64800"/>
            </a:xfrm>
          </p:grpSpPr>
          <p:cxnSp>
            <p:nvCxnSpPr>
              <p:cNvPr id="16601" name="Straight Connector 166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02" name="Straight Connector 166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29" name="Group 16528"/>
            <p:cNvGrpSpPr/>
            <p:nvPr/>
          </p:nvGrpSpPr>
          <p:grpSpPr>
            <a:xfrm>
              <a:off x="4684877" y="349909"/>
              <a:ext cx="64800" cy="64800"/>
              <a:chOff x="4180032" y="3419476"/>
              <a:chExt cx="64800" cy="64800"/>
            </a:xfrm>
          </p:grpSpPr>
          <p:cxnSp>
            <p:nvCxnSpPr>
              <p:cNvPr id="16599" name="Straight Connector 165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600" name="Straight Connector 165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0" name="Group 16529"/>
            <p:cNvGrpSpPr/>
            <p:nvPr/>
          </p:nvGrpSpPr>
          <p:grpSpPr>
            <a:xfrm>
              <a:off x="5361937" y="349909"/>
              <a:ext cx="64800" cy="64800"/>
              <a:chOff x="4180032" y="3419476"/>
              <a:chExt cx="64800" cy="64800"/>
            </a:xfrm>
          </p:grpSpPr>
          <p:cxnSp>
            <p:nvCxnSpPr>
              <p:cNvPr id="16597" name="Straight Connector 165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98" name="Straight Connector 165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1" name="Group 16530"/>
            <p:cNvGrpSpPr/>
            <p:nvPr/>
          </p:nvGrpSpPr>
          <p:grpSpPr>
            <a:xfrm>
              <a:off x="5768173" y="349909"/>
              <a:ext cx="64800" cy="64800"/>
              <a:chOff x="4180032" y="3419476"/>
              <a:chExt cx="64800" cy="64800"/>
            </a:xfrm>
          </p:grpSpPr>
          <p:cxnSp>
            <p:nvCxnSpPr>
              <p:cNvPr id="16595" name="Straight Connector 165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96" name="Straight Connector 165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2" name="Group 16531"/>
            <p:cNvGrpSpPr/>
            <p:nvPr/>
          </p:nvGrpSpPr>
          <p:grpSpPr>
            <a:xfrm>
              <a:off x="6445233" y="349909"/>
              <a:ext cx="64800" cy="64800"/>
              <a:chOff x="4180032" y="3419476"/>
              <a:chExt cx="64800" cy="64800"/>
            </a:xfrm>
          </p:grpSpPr>
          <p:cxnSp>
            <p:nvCxnSpPr>
              <p:cNvPr id="16593" name="Straight Connector 165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94" name="Straight Connector 165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3" name="Group 16532"/>
            <p:cNvGrpSpPr/>
            <p:nvPr/>
          </p:nvGrpSpPr>
          <p:grpSpPr>
            <a:xfrm>
              <a:off x="7122293" y="349909"/>
              <a:ext cx="64800" cy="64800"/>
              <a:chOff x="4180032" y="3419476"/>
              <a:chExt cx="64800" cy="64800"/>
            </a:xfrm>
          </p:grpSpPr>
          <p:cxnSp>
            <p:nvCxnSpPr>
              <p:cNvPr id="16591" name="Straight Connector 165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92" name="Straight Connector 165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4" name="Group 16533"/>
            <p:cNvGrpSpPr/>
            <p:nvPr/>
          </p:nvGrpSpPr>
          <p:grpSpPr>
            <a:xfrm>
              <a:off x="7799353" y="349909"/>
              <a:ext cx="64800" cy="64800"/>
              <a:chOff x="4180032" y="3419476"/>
              <a:chExt cx="64800" cy="64800"/>
            </a:xfrm>
          </p:grpSpPr>
          <p:cxnSp>
            <p:nvCxnSpPr>
              <p:cNvPr id="16589" name="Straight Connector 165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90" name="Straight Connector 165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5" name="Group 16534"/>
            <p:cNvGrpSpPr/>
            <p:nvPr/>
          </p:nvGrpSpPr>
          <p:grpSpPr>
            <a:xfrm>
              <a:off x="8476413" y="349909"/>
              <a:ext cx="64800" cy="64800"/>
              <a:chOff x="4180032" y="3419476"/>
              <a:chExt cx="64800" cy="64800"/>
            </a:xfrm>
          </p:grpSpPr>
          <p:cxnSp>
            <p:nvCxnSpPr>
              <p:cNvPr id="16587" name="Straight Connector 165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88" name="Straight Connector 165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6" name="Group 16535"/>
            <p:cNvGrpSpPr/>
            <p:nvPr/>
          </p:nvGrpSpPr>
          <p:grpSpPr>
            <a:xfrm>
              <a:off x="1705813" y="349909"/>
              <a:ext cx="64800" cy="64800"/>
              <a:chOff x="4180032" y="3419476"/>
              <a:chExt cx="64800" cy="64800"/>
            </a:xfrm>
          </p:grpSpPr>
          <p:cxnSp>
            <p:nvCxnSpPr>
              <p:cNvPr id="16585" name="Straight Connector 165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86" name="Straight Connector 165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7" name="Group 16536"/>
            <p:cNvGrpSpPr/>
            <p:nvPr/>
          </p:nvGrpSpPr>
          <p:grpSpPr>
            <a:xfrm>
              <a:off x="2653697" y="349909"/>
              <a:ext cx="64800" cy="64800"/>
              <a:chOff x="4180032" y="3419476"/>
              <a:chExt cx="64800" cy="64800"/>
            </a:xfrm>
          </p:grpSpPr>
          <p:cxnSp>
            <p:nvCxnSpPr>
              <p:cNvPr id="16583" name="Straight Connector 165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84" name="Straight Connector 165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8" name="Group 16537"/>
            <p:cNvGrpSpPr/>
            <p:nvPr/>
          </p:nvGrpSpPr>
          <p:grpSpPr>
            <a:xfrm>
              <a:off x="3736993" y="349909"/>
              <a:ext cx="64800" cy="64800"/>
              <a:chOff x="4180032" y="3419476"/>
              <a:chExt cx="64800" cy="64800"/>
            </a:xfrm>
          </p:grpSpPr>
          <p:cxnSp>
            <p:nvCxnSpPr>
              <p:cNvPr id="16581" name="Straight Connector 165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82" name="Straight Connector 165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39" name="Group 16538"/>
            <p:cNvGrpSpPr/>
            <p:nvPr/>
          </p:nvGrpSpPr>
          <p:grpSpPr>
            <a:xfrm>
              <a:off x="4278641" y="349909"/>
              <a:ext cx="64800" cy="64800"/>
              <a:chOff x="4180032" y="3419476"/>
              <a:chExt cx="64800" cy="64800"/>
            </a:xfrm>
          </p:grpSpPr>
          <p:cxnSp>
            <p:nvCxnSpPr>
              <p:cNvPr id="16579" name="Straight Connector 165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80" name="Straight Connector 165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0" name="Group 16539"/>
            <p:cNvGrpSpPr/>
            <p:nvPr/>
          </p:nvGrpSpPr>
          <p:grpSpPr>
            <a:xfrm>
              <a:off x="4820289" y="349909"/>
              <a:ext cx="64800" cy="64800"/>
              <a:chOff x="4180032" y="3419476"/>
              <a:chExt cx="64800" cy="64800"/>
            </a:xfrm>
          </p:grpSpPr>
          <p:cxnSp>
            <p:nvCxnSpPr>
              <p:cNvPr id="16577" name="Straight Connector 165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78" name="Straight Connector 165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1" name="Group 16540"/>
            <p:cNvGrpSpPr/>
            <p:nvPr/>
          </p:nvGrpSpPr>
          <p:grpSpPr>
            <a:xfrm>
              <a:off x="5497349" y="349909"/>
              <a:ext cx="64800" cy="64800"/>
              <a:chOff x="4180032" y="3419476"/>
              <a:chExt cx="64800" cy="64800"/>
            </a:xfrm>
          </p:grpSpPr>
          <p:cxnSp>
            <p:nvCxnSpPr>
              <p:cNvPr id="16575" name="Straight Connector 165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76" name="Straight Connector 165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2" name="Group 16541"/>
            <p:cNvGrpSpPr/>
            <p:nvPr/>
          </p:nvGrpSpPr>
          <p:grpSpPr>
            <a:xfrm>
              <a:off x="5903585" y="349909"/>
              <a:ext cx="64800" cy="64800"/>
              <a:chOff x="4180032" y="3419476"/>
              <a:chExt cx="64800" cy="64800"/>
            </a:xfrm>
          </p:grpSpPr>
          <p:cxnSp>
            <p:nvCxnSpPr>
              <p:cNvPr id="16573" name="Straight Connector 165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74" name="Straight Connector 165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3" name="Group 16542"/>
            <p:cNvGrpSpPr/>
            <p:nvPr/>
          </p:nvGrpSpPr>
          <p:grpSpPr>
            <a:xfrm>
              <a:off x="6580645" y="349909"/>
              <a:ext cx="64800" cy="64800"/>
              <a:chOff x="4180032" y="3419476"/>
              <a:chExt cx="64800" cy="64800"/>
            </a:xfrm>
          </p:grpSpPr>
          <p:cxnSp>
            <p:nvCxnSpPr>
              <p:cNvPr id="16571" name="Straight Connector 165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72" name="Straight Connector 165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4" name="Group 16543"/>
            <p:cNvGrpSpPr/>
            <p:nvPr/>
          </p:nvGrpSpPr>
          <p:grpSpPr>
            <a:xfrm>
              <a:off x="7257705" y="349909"/>
              <a:ext cx="64800" cy="64800"/>
              <a:chOff x="4180032" y="3419476"/>
              <a:chExt cx="64800" cy="64800"/>
            </a:xfrm>
          </p:grpSpPr>
          <p:cxnSp>
            <p:nvCxnSpPr>
              <p:cNvPr id="16569" name="Straight Connector 165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70" name="Straight Connector 165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5" name="Group 16544"/>
            <p:cNvGrpSpPr/>
            <p:nvPr/>
          </p:nvGrpSpPr>
          <p:grpSpPr>
            <a:xfrm>
              <a:off x="7934765" y="349909"/>
              <a:ext cx="64800" cy="64800"/>
              <a:chOff x="4180032" y="3419476"/>
              <a:chExt cx="64800" cy="64800"/>
            </a:xfrm>
          </p:grpSpPr>
          <p:cxnSp>
            <p:nvCxnSpPr>
              <p:cNvPr id="16567" name="Straight Connector 165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68" name="Straight Connector 165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6" name="Group 16545"/>
            <p:cNvGrpSpPr/>
            <p:nvPr/>
          </p:nvGrpSpPr>
          <p:grpSpPr>
            <a:xfrm>
              <a:off x="8611825" y="349909"/>
              <a:ext cx="64800" cy="64800"/>
              <a:chOff x="4180032" y="3419476"/>
              <a:chExt cx="64800" cy="64800"/>
            </a:xfrm>
          </p:grpSpPr>
          <p:cxnSp>
            <p:nvCxnSpPr>
              <p:cNvPr id="16565" name="Straight Connector 165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66" name="Straight Connector 165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7" name="Group 16546"/>
            <p:cNvGrpSpPr/>
            <p:nvPr/>
          </p:nvGrpSpPr>
          <p:grpSpPr>
            <a:xfrm>
              <a:off x="1028753" y="349909"/>
              <a:ext cx="64800" cy="64800"/>
              <a:chOff x="4180032" y="3419476"/>
              <a:chExt cx="64800" cy="64800"/>
            </a:xfrm>
          </p:grpSpPr>
          <p:cxnSp>
            <p:nvCxnSpPr>
              <p:cNvPr id="16563" name="Straight Connector 165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64" name="Straight Connector 165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8" name="Group 16547"/>
            <p:cNvGrpSpPr/>
            <p:nvPr/>
          </p:nvGrpSpPr>
          <p:grpSpPr>
            <a:xfrm>
              <a:off x="1841225" y="349909"/>
              <a:ext cx="64800" cy="64800"/>
              <a:chOff x="4180032" y="3419476"/>
              <a:chExt cx="64800" cy="64800"/>
            </a:xfrm>
          </p:grpSpPr>
          <p:cxnSp>
            <p:nvCxnSpPr>
              <p:cNvPr id="16561" name="Straight Connector 165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62" name="Straight Connector 165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49" name="Group 16548"/>
            <p:cNvGrpSpPr/>
            <p:nvPr/>
          </p:nvGrpSpPr>
          <p:grpSpPr>
            <a:xfrm>
              <a:off x="2789109" y="349909"/>
              <a:ext cx="64800" cy="64800"/>
              <a:chOff x="4180032" y="3419476"/>
              <a:chExt cx="64800" cy="64800"/>
            </a:xfrm>
          </p:grpSpPr>
          <p:cxnSp>
            <p:nvCxnSpPr>
              <p:cNvPr id="16559" name="Straight Connector 165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60" name="Straight Connector 165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50" name="Group 16549"/>
            <p:cNvGrpSpPr/>
            <p:nvPr/>
          </p:nvGrpSpPr>
          <p:grpSpPr>
            <a:xfrm>
              <a:off x="1976637" y="349909"/>
              <a:ext cx="64800" cy="64800"/>
              <a:chOff x="4180032" y="3419476"/>
              <a:chExt cx="64800" cy="64800"/>
            </a:xfrm>
          </p:grpSpPr>
          <p:cxnSp>
            <p:nvCxnSpPr>
              <p:cNvPr id="16557" name="Straight Connector 165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58" name="Straight Connector 165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51" name="Group 16550"/>
            <p:cNvGrpSpPr/>
            <p:nvPr/>
          </p:nvGrpSpPr>
          <p:grpSpPr>
            <a:xfrm>
              <a:off x="2924521" y="349909"/>
              <a:ext cx="64800" cy="64800"/>
              <a:chOff x="4180032" y="3419476"/>
              <a:chExt cx="64800" cy="64800"/>
            </a:xfrm>
          </p:grpSpPr>
          <p:cxnSp>
            <p:nvCxnSpPr>
              <p:cNvPr id="16555" name="Straight Connector 165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56" name="Straight Connector 165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552" name="Group 16551"/>
            <p:cNvGrpSpPr/>
            <p:nvPr/>
          </p:nvGrpSpPr>
          <p:grpSpPr>
            <a:xfrm>
              <a:off x="3059933" y="349909"/>
              <a:ext cx="64800" cy="64800"/>
              <a:chOff x="4180032" y="3419476"/>
              <a:chExt cx="64800" cy="64800"/>
            </a:xfrm>
          </p:grpSpPr>
          <p:cxnSp>
            <p:nvCxnSpPr>
              <p:cNvPr id="16553" name="Straight Connector 165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54" name="Straight Connector 165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nvGrpSpPr>
          <p:cNvPr id="16679" name="Group 16678"/>
          <p:cNvGrpSpPr/>
          <p:nvPr/>
        </p:nvGrpSpPr>
        <p:grpSpPr>
          <a:xfrm>
            <a:off x="468924" y="2736032"/>
            <a:ext cx="11280435" cy="64800"/>
            <a:chOff x="351693" y="349909"/>
            <a:chExt cx="8460326" cy="64800"/>
          </a:xfrm>
        </p:grpSpPr>
        <p:grpSp>
          <p:nvGrpSpPr>
            <p:cNvPr id="16680" name="Group 16679"/>
            <p:cNvGrpSpPr/>
            <p:nvPr/>
          </p:nvGrpSpPr>
          <p:grpSpPr>
            <a:xfrm>
              <a:off x="351693" y="349909"/>
              <a:ext cx="64800" cy="64800"/>
              <a:chOff x="4180032" y="3419476"/>
              <a:chExt cx="64800" cy="64800"/>
            </a:xfrm>
          </p:grpSpPr>
          <p:cxnSp>
            <p:nvCxnSpPr>
              <p:cNvPr id="16867" name="Straight Connector 168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68" name="Straight Connector 168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1" name="Group 16680"/>
            <p:cNvGrpSpPr/>
            <p:nvPr/>
          </p:nvGrpSpPr>
          <p:grpSpPr>
            <a:xfrm>
              <a:off x="487105" y="349909"/>
              <a:ext cx="64800" cy="64800"/>
              <a:chOff x="4180032" y="3419476"/>
              <a:chExt cx="64800" cy="64800"/>
            </a:xfrm>
          </p:grpSpPr>
          <p:cxnSp>
            <p:nvCxnSpPr>
              <p:cNvPr id="16865" name="Straight Connector 168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66" name="Straight Connector 168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2" name="Group 16681"/>
            <p:cNvGrpSpPr/>
            <p:nvPr/>
          </p:nvGrpSpPr>
          <p:grpSpPr>
            <a:xfrm>
              <a:off x="622517" y="349909"/>
              <a:ext cx="64800" cy="64800"/>
              <a:chOff x="4180032" y="3419476"/>
              <a:chExt cx="64800" cy="64800"/>
            </a:xfrm>
          </p:grpSpPr>
          <p:cxnSp>
            <p:nvCxnSpPr>
              <p:cNvPr id="16863" name="Straight Connector 168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64" name="Straight Connector 168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3" name="Group 16682"/>
            <p:cNvGrpSpPr/>
            <p:nvPr/>
          </p:nvGrpSpPr>
          <p:grpSpPr>
            <a:xfrm>
              <a:off x="1164165" y="349909"/>
              <a:ext cx="64800" cy="64800"/>
              <a:chOff x="4180032" y="3419476"/>
              <a:chExt cx="64800" cy="64800"/>
            </a:xfrm>
          </p:grpSpPr>
          <p:cxnSp>
            <p:nvCxnSpPr>
              <p:cNvPr id="16861" name="Straight Connector 168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62" name="Straight Connector 168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4" name="Group 16683"/>
            <p:cNvGrpSpPr/>
            <p:nvPr/>
          </p:nvGrpSpPr>
          <p:grpSpPr>
            <a:xfrm>
              <a:off x="2112049" y="349909"/>
              <a:ext cx="64800" cy="64800"/>
              <a:chOff x="4180032" y="3419476"/>
              <a:chExt cx="64800" cy="64800"/>
            </a:xfrm>
          </p:grpSpPr>
          <p:cxnSp>
            <p:nvCxnSpPr>
              <p:cNvPr id="16859" name="Straight Connector 168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60" name="Straight Connector 168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5" name="Group 16684"/>
            <p:cNvGrpSpPr/>
            <p:nvPr/>
          </p:nvGrpSpPr>
          <p:grpSpPr>
            <a:xfrm>
              <a:off x="3195345" y="349909"/>
              <a:ext cx="64800" cy="64800"/>
              <a:chOff x="4180032" y="3419476"/>
              <a:chExt cx="64800" cy="64800"/>
            </a:xfrm>
          </p:grpSpPr>
          <p:cxnSp>
            <p:nvCxnSpPr>
              <p:cNvPr id="16857" name="Straight Connector 168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58" name="Straight Connector 168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6" name="Group 16685"/>
            <p:cNvGrpSpPr/>
            <p:nvPr/>
          </p:nvGrpSpPr>
          <p:grpSpPr>
            <a:xfrm>
              <a:off x="3872405" y="349909"/>
              <a:ext cx="64800" cy="64800"/>
              <a:chOff x="4180032" y="3419476"/>
              <a:chExt cx="64800" cy="64800"/>
            </a:xfrm>
          </p:grpSpPr>
          <p:cxnSp>
            <p:nvCxnSpPr>
              <p:cNvPr id="16855" name="Straight Connector 168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56" name="Straight Connector 168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7" name="Group 16686"/>
            <p:cNvGrpSpPr/>
            <p:nvPr/>
          </p:nvGrpSpPr>
          <p:grpSpPr>
            <a:xfrm>
              <a:off x="4955701" y="349909"/>
              <a:ext cx="64800" cy="64800"/>
              <a:chOff x="4180032" y="3419476"/>
              <a:chExt cx="64800" cy="64800"/>
            </a:xfrm>
          </p:grpSpPr>
          <p:cxnSp>
            <p:nvCxnSpPr>
              <p:cNvPr id="16853" name="Straight Connector 168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54" name="Straight Connector 168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8" name="Group 16687"/>
            <p:cNvGrpSpPr/>
            <p:nvPr/>
          </p:nvGrpSpPr>
          <p:grpSpPr>
            <a:xfrm>
              <a:off x="5632761" y="349909"/>
              <a:ext cx="64800" cy="64800"/>
              <a:chOff x="4180032" y="3419476"/>
              <a:chExt cx="64800" cy="64800"/>
            </a:xfrm>
          </p:grpSpPr>
          <p:cxnSp>
            <p:nvCxnSpPr>
              <p:cNvPr id="16851" name="Straight Connector 168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52" name="Straight Connector 168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89" name="Group 16688"/>
            <p:cNvGrpSpPr/>
            <p:nvPr/>
          </p:nvGrpSpPr>
          <p:grpSpPr>
            <a:xfrm>
              <a:off x="6038997" y="349909"/>
              <a:ext cx="64800" cy="64800"/>
              <a:chOff x="4180032" y="3419476"/>
              <a:chExt cx="64800" cy="64800"/>
            </a:xfrm>
          </p:grpSpPr>
          <p:cxnSp>
            <p:nvCxnSpPr>
              <p:cNvPr id="16849" name="Straight Connector 168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50" name="Straight Connector 168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0" name="Group 16689"/>
            <p:cNvGrpSpPr/>
            <p:nvPr/>
          </p:nvGrpSpPr>
          <p:grpSpPr>
            <a:xfrm>
              <a:off x="6716057" y="349909"/>
              <a:ext cx="64800" cy="64800"/>
              <a:chOff x="4180032" y="3419476"/>
              <a:chExt cx="64800" cy="64800"/>
            </a:xfrm>
          </p:grpSpPr>
          <p:cxnSp>
            <p:nvCxnSpPr>
              <p:cNvPr id="16847" name="Straight Connector 168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48" name="Straight Connector 168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1" name="Group 16690"/>
            <p:cNvGrpSpPr/>
            <p:nvPr/>
          </p:nvGrpSpPr>
          <p:grpSpPr>
            <a:xfrm>
              <a:off x="7393117" y="349909"/>
              <a:ext cx="64800" cy="64800"/>
              <a:chOff x="4180032" y="3419476"/>
              <a:chExt cx="64800" cy="64800"/>
            </a:xfrm>
          </p:grpSpPr>
          <p:cxnSp>
            <p:nvCxnSpPr>
              <p:cNvPr id="16845" name="Straight Connector 168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46" name="Straight Connector 168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2" name="Group 16691"/>
            <p:cNvGrpSpPr/>
            <p:nvPr/>
          </p:nvGrpSpPr>
          <p:grpSpPr>
            <a:xfrm>
              <a:off x="8070177" y="349909"/>
              <a:ext cx="64800" cy="64800"/>
              <a:chOff x="4180032" y="3419476"/>
              <a:chExt cx="64800" cy="64800"/>
            </a:xfrm>
          </p:grpSpPr>
          <p:cxnSp>
            <p:nvCxnSpPr>
              <p:cNvPr id="16843" name="Straight Connector 168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44" name="Straight Connector 168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3" name="Group 16692"/>
            <p:cNvGrpSpPr/>
            <p:nvPr/>
          </p:nvGrpSpPr>
          <p:grpSpPr>
            <a:xfrm>
              <a:off x="8747219" y="349909"/>
              <a:ext cx="64800" cy="64800"/>
              <a:chOff x="4180032" y="3419476"/>
              <a:chExt cx="64800" cy="64800"/>
            </a:xfrm>
          </p:grpSpPr>
          <p:cxnSp>
            <p:nvCxnSpPr>
              <p:cNvPr id="16841" name="Straight Connector 1684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42" name="Straight Connector 1684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4" name="Group 16693"/>
            <p:cNvGrpSpPr/>
            <p:nvPr/>
          </p:nvGrpSpPr>
          <p:grpSpPr>
            <a:xfrm>
              <a:off x="1299577" y="349909"/>
              <a:ext cx="64800" cy="64800"/>
              <a:chOff x="4180032" y="3419476"/>
              <a:chExt cx="64800" cy="64800"/>
            </a:xfrm>
          </p:grpSpPr>
          <p:cxnSp>
            <p:nvCxnSpPr>
              <p:cNvPr id="16839" name="Straight Connector 1683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40" name="Straight Connector 1683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5" name="Group 16694"/>
            <p:cNvGrpSpPr/>
            <p:nvPr/>
          </p:nvGrpSpPr>
          <p:grpSpPr>
            <a:xfrm>
              <a:off x="2247461" y="349909"/>
              <a:ext cx="64800" cy="64800"/>
              <a:chOff x="4180032" y="3419476"/>
              <a:chExt cx="64800" cy="64800"/>
            </a:xfrm>
          </p:grpSpPr>
          <p:cxnSp>
            <p:nvCxnSpPr>
              <p:cNvPr id="16837" name="Straight Connector 1683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38" name="Straight Connector 1683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6" name="Group 16695"/>
            <p:cNvGrpSpPr/>
            <p:nvPr/>
          </p:nvGrpSpPr>
          <p:grpSpPr>
            <a:xfrm>
              <a:off x="3330757" y="349909"/>
              <a:ext cx="64800" cy="64800"/>
              <a:chOff x="4180032" y="3419476"/>
              <a:chExt cx="64800" cy="64800"/>
            </a:xfrm>
          </p:grpSpPr>
          <p:cxnSp>
            <p:nvCxnSpPr>
              <p:cNvPr id="16835" name="Straight Connector 1683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36" name="Straight Connector 1683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7" name="Group 16696"/>
            <p:cNvGrpSpPr/>
            <p:nvPr/>
          </p:nvGrpSpPr>
          <p:grpSpPr>
            <a:xfrm>
              <a:off x="4007817" y="349909"/>
              <a:ext cx="64800" cy="64800"/>
              <a:chOff x="4180032" y="3419476"/>
              <a:chExt cx="64800" cy="64800"/>
            </a:xfrm>
          </p:grpSpPr>
          <p:cxnSp>
            <p:nvCxnSpPr>
              <p:cNvPr id="16833" name="Straight Connector 1683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34" name="Straight Connector 1683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8" name="Group 16697"/>
            <p:cNvGrpSpPr/>
            <p:nvPr/>
          </p:nvGrpSpPr>
          <p:grpSpPr>
            <a:xfrm>
              <a:off x="4414053" y="349909"/>
              <a:ext cx="64800" cy="64800"/>
              <a:chOff x="4180032" y="3419476"/>
              <a:chExt cx="64800" cy="64800"/>
            </a:xfrm>
          </p:grpSpPr>
          <p:cxnSp>
            <p:nvCxnSpPr>
              <p:cNvPr id="16831" name="Straight Connector 1683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32" name="Straight Connector 1683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699" name="Group 16698"/>
            <p:cNvGrpSpPr/>
            <p:nvPr/>
          </p:nvGrpSpPr>
          <p:grpSpPr>
            <a:xfrm>
              <a:off x="5091113" y="349909"/>
              <a:ext cx="64800" cy="64800"/>
              <a:chOff x="4180032" y="3419476"/>
              <a:chExt cx="64800" cy="64800"/>
            </a:xfrm>
          </p:grpSpPr>
          <p:cxnSp>
            <p:nvCxnSpPr>
              <p:cNvPr id="16829" name="Straight Connector 1682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30" name="Straight Connector 1682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0" name="Group 16699"/>
            <p:cNvGrpSpPr/>
            <p:nvPr/>
          </p:nvGrpSpPr>
          <p:grpSpPr>
            <a:xfrm>
              <a:off x="6174409" y="349909"/>
              <a:ext cx="64800" cy="64800"/>
              <a:chOff x="4180032" y="3419476"/>
              <a:chExt cx="64800" cy="64800"/>
            </a:xfrm>
          </p:grpSpPr>
          <p:cxnSp>
            <p:nvCxnSpPr>
              <p:cNvPr id="16827" name="Straight Connector 1682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28" name="Straight Connector 1682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1" name="Group 16700"/>
            <p:cNvGrpSpPr/>
            <p:nvPr/>
          </p:nvGrpSpPr>
          <p:grpSpPr>
            <a:xfrm>
              <a:off x="6851469" y="349909"/>
              <a:ext cx="64800" cy="64800"/>
              <a:chOff x="4180032" y="3419476"/>
              <a:chExt cx="64800" cy="64800"/>
            </a:xfrm>
          </p:grpSpPr>
          <p:cxnSp>
            <p:nvCxnSpPr>
              <p:cNvPr id="16825" name="Straight Connector 1682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26" name="Straight Connector 1682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2" name="Group 16701"/>
            <p:cNvGrpSpPr/>
            <p:nvPr/>
          </p:nvGrpSpPr>
          <p:grpSpPr>
            <a:xfrm>
              <a:off x="7528529" y="349909"/>
              <a:ext cx="64800" cy="64800"/>
              <a:chOff x="4180032" y="3419476"/>
              <a:chExt cx="64800" cy="64800"/>
            </a:xfrm>
          </p:grpSpPr>
          <p:cxnSp>
            <p:nvCxnSpPr>
              <p:cNvPr id="16823" name="Straight Connector 1682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24" name="Straight Connector 1682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3" name="Group 16702"/>
            <p:cNvGrpSpPr/>
            <p:nvPr/>
          </p:nvGrpSpPr>
          <p:grpSpPr>
            <a:xfrm>
              <a:off x="8205589" y="349909"/>
              <a:ext cx="64800" cy="64800"/>
              <a:chOff x="4180032" y="3419476"/>
              <a:chExt cx="64800" cy="64800"/>
            </a:xfrm>
          </p:grpSpPr>
          <p:cxnSp>
            <p:nvCxnSpPr>
              <p:cNvPr id="16821" name="Straight Connector 1682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22" name="Straight Connector 1682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4" name="Group 16703"/>
            <p:cNvGrpSpPr/>
            <p:nvPr/>
          </p:nvGrpSpPr>
          <p:grpSpPr>
            <a:xfrm>
              <a:off x="757929" y="349909"/>
              <a:ext cx="64800" cy="64800"/>
              <a:chOff x="4180032" y="3419476"/>
              <a:chExt cx="64800" cy="64800"/>
            </a:xfrm>
          </p:grpSpPr>
          <p:cxnSp>
            <p:nvCxnSpPr>
              <p:cNvPr id="16819" name="Straight Connector 1681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20" name="Straight Connector 1681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5" name="Group 16704"/>
            <p:cNvGrpSpPr/>
            <p:nvPr/>
          </p:nvGrpSpPr>
          <p:grpSpPr>
            <a:xfrm>
              <a:off x="1434989" y="349909"/>
              <a:ext cx="64800" cy="64800"/>
              <a:chOff x="4180032" y="3419476"/>
              <a:chExt cx="64800" cy="64800"/>
            </a:xfrm>
          </p:grpSpPr>
          <p:cxnSp>
            <p:nvCxnSpPr>
              <p:cNvPr id="16817" name="Straight Connector 1681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18" name="Straight Connector 1681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6" name="Group 16705"/>
            <p:cNvGrpSpPr/>
            <p:nvPr/>
          </p:nvGrpSpPr>
          <p:grpSpPr>
            <a:xfrm>
              <a:off x="2382873" y="349909"/>
              <a:ext cx="64800" cy="64800"/>
              <a:chOff x="4180032" y="3419476"/>
              <a:chExt cx="64800" cy="64800"/>
            </a:xfrm>
          </p:grpSpPr>
          <p:cxnSp>
            <p:nvCxnSpPr>
              <p:cNvPr id="16815" name="Straight Connector 1681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16" name="Straight Connector 1681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7" name="Group 16706"/>
            <p:cNvGrpSpPr/>
            <p:nvPr/>
          </p:nvGrpSpPr>
          <p:grpSpPr>
            <a:xfrm>
              <a:off x="3466169" y="349909"/>
              <a:ext cx="64800" cy="64800"/>
              <a:chOff x="4180032" y="3419476"/>
              <a:chExt cx="64800" cy="64800"/>
            </a:xfrm>
          </p:grpSpPr>
          <p:cxnSp>
            <p:nvCxnSpPr>
              <p:cNvPr id="16813" name="Straight Connector 1681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14" name="Straight Connector 1681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8" name="Group 16707"/>
            <p:cNvGrpSpPr/>
            <p:nvPr/>
          </p:nvGrpSpPr>
          <p:grpSpPr>
            <a:xfrm>
              <a:off x="4143229" y="349909"/>
              <a:ext cx="64800" cy="64800"/>
              <a:chOff x="4180032" y="3419476"/>
              <a:chExt cx="64800" cy="64800"/>
            </a:xfrm>
          </p:grpSpPr>
          <p:cxnSp>
            <p:nvCxnSpPr>
              <p:cNvPr id="16811" name="Straight Connector 1681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12" name="Straight Connector 1681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09" name="Group 16708"/>
            <p:cNvGrpSpPr/>
            <p:nvPr/>
          </p:nvGrpSpPr>
          <p:grpSpPr>
            <a:xfrm>
              <a:off x="4549465" y="349909"/>
              <a:ext cx="64800" cy="64800"/>
              <a:chOff x="4180032" y="3419476"/>
              <a:chExt cx="64800" cy="64800"/>
            </a:xfrm>
          </p:grpSpPr>
          <p:cxnSp>
            <p:nvCxnSpPr>
              <p:cNvPr id="16809" name="Straight Connector 1680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10" name="Straight Connector 1680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0" name="Group 16709"/>
            <p:cNvGrpSpPr/>
            <p:nvPr/>
          </p:nvGrpSpPr>
          <p:grpSpPr>
            <a:xfrm>
              <a:off x="5226525" y="349909"/>
              <a:ext cx="64800" cy="64800"/>
              <a:chOff x="4180032" y="3419476"/>
              <a:chExt cx="64800" cy="64800"/>
            </a:xfrm>
          </p:grpSpPr>
          <p:cxnSp>
            <p:nvCxnSpPr>
              <p:cNvPr id="16807" name="Straight Connector 1680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08" name="Straight Connector 1680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1" name="Group 16710"/>
            <p:cNvGrpSpPr/>
            <p:nvPr/>
          </p:nvGrpSpPr>
          <p:grpSpPr>
            <a:xfrm>
              <a:off x="6309821" y="349909"/>
              <a:ext cx="64800" cy="64800"/>
              <a:chOff x="4180032" y="3419476"/>
              <a:chExt cx="64800" cy="64800"/>
            </a:xfrm>
          </p:grpSpPr>
          <p:cxnSp>
            <p:nvCxnSpPr>
              <p:cNvPr id="16805" name="Straight Connector 1680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06" name="Straight Connector 1680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2" name="Group 16711"/>
            <p:cNvGrpSpPr/>
            <p:nvPr/>
          </p:nvGrpSpPr>
          <p:grpSpPr>
            <a:xfrm>
              <a:off x="6986881" y="349909"/>
              <a:ext cx="64800" cy="64800"/>
              <a:chOff x="4180032" y="3419476"/>
              <a:chExt cx="64800" cy="64800"/>
            </a:xfrm>
          </p:grpSpPr>
          <p:cxnSp>
            <p:nvCxnSpPr>
              <p:cNvPr id="16803" name="Straight Connector 1680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04" name="Straight Connector 1680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3" name="Group 16712"/>
            <p:cNvGrpSpPr/>
            <p:nvPr/>
          </p:nvGrpSpPr>
          <p:grpSpPr>
            <a:xfrm>
              <a:off x="7663941" y="349909"/>
              <a:ext cx="64800" cy="64800"/>
              <a:chOff x="4180032" y="3419476"/>
              <a:chExt cx="64800" cy="64800"/>
            </a:xfrm>
          </p:grpSpPr>
          <p:cxnSp>
            <p:nvCxnSpPr>
              <p:cNvPr id="16801" name="Straight Connector 1680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02" name="Straight Connector 1680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4" name="Group 16713"/>
            <p:cNvGrpSpPr/>
            <p:nvPr/>
          </p:nvGrpSpPr>
          <p:grpSpPr>
            <a:xfrm>
              <a:off x="8341001" y="349909"/>
              <a:ext cx="64800" cy="64800"/>
              <a:chOff x="4180032" y="3419476"/>
              <a:chExt cx="64800" cy="64800"/>
            </a:xfrm>
          </p:grpSpPr>
          <p:cxnSp>
            <p:nvCxnSpPr>
              <p:cNvPr id="16799" name="Straight Connector 1679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00" name="Straight Connector 1679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5" name="Group 16714"/>
            <p:cNvGrpSpPr/>
            <p:nvPr/>
          </p:nvGrpSpPr>
          <p:grpSpPr>
            <a:xfrm>
              <a:off x="893341" y="349909"/>
              <a:ext cx="64800" cy="64800"/>
              <a:chOff x="4180032" y="3419476"/>
              <a:chExt cx="64800" cy="64800"/>
            </a:xfrm>
          </p:grpSpPr>
          <p:cxnSp>
            <p:nvCxnSpPr>
              <p:cNvPr id="16797" name="Straight Connector 1679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98" name="Straight Connector 1679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6" name="Group 16715"/>
            <p:cNvGrpSpPr/>
            <p:nvPr/>
          </p:nvGrpSpPr>
          <p:grpSpPr>
            <a:xfrm>
              <a:off x="1570401" y="349909"/>
              <a:ext cx="64800" cy="64800"/>
              <a:chOff x="4180032" y="3419476"/>
              <a:chExt cx="64800" cy="64800"/>
            </a:xfrm>
          </p:grpSpPr>
          <p:cxnSp>
            <p:nvCxnSpPr>
              <p:cNvPr id="16795" name="Straight Connector 1679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96" name="Straight Connector 1679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7" name="Group 16716"/>
            <p:cNvGrpSpPr/>
            <p:nvPr/>
          </p:nvGrpSpPr>
          <p:grpSpPr>
            <a:xfrm>
              <a:off x="2518285" y="349909"/>
              <a:ext cx="64800" cy="64800"/>
              <a:chOff x="4180032" y="3419476"/>
              <a:chExt cx="64800" cy="64800"/>
            </a:xfrm>
          </p:grpSpPr>
          <p:cxnSp>
            <p:nvCxnSpPr>
              <p:cNvPr id="16793" name="Straight Connector 1679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94" name="Straight Connector 1679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8" name="Group 16717"/>
            <p:cNvGrpSpPr/>
            <p:nvPr/>
          </p:nvGrpSpPr>
          <p:grpSpPr>
            <a:xfrm>
              <a:off x="3601581" y="349909"/>
              <a:ext cx="64800" cy="64800"/>
              <a:chOff x="4180032" y="3419476"/>
              <a:chExt cx="64800" cy="64800"/>
            </a:xfrm>
          </p:grpSpPr>
          <p:cxnSp>
            <p:nvCxnSpPr>
              <p:cNvPr id="16791" name="Straight Connector 1679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92" name="Straight Connector 1679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19" name="Group 16718"/>
            <p:cNvGrpSpPr/>
            <p:nvPr/>
          </p:nvGrpSpPr>
          <p:grpSpPr>
            <a:xfrm>
              <a:off x="4684877" y="349909"/>
              <a:ext cx="64800" cy="64800"/>
              <a:chOff x="4180032" y="3419476"/>
              <a:chExt cx="64800" cy="64800"/>
            </a:xfrm>
          </p:grpSpPr>
          <p:cxnSp>
            <p:nvCxnSpPr>
              <p:cNvPr id="16789" name="Straight Connector 1678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90" name="Straight Connector 1678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0" name="Group 16719"/>
            <p:cNvGrpSpPr/>
            <p:nvPr/>
          </p:nvGrpSpPr>
          <p:grpSpPr>
            <a:xfrm>
              <a:off x="5361937" y="349909"/>
              <a:ext cx="64800" cy="64800"/>
              <a:chOff x="4180032" y="3419476"/>
              <a:chExt cx="64800" cy="64800"/>
            </a:xfrm>
          </p:grpSpPr>
          <p:cxnSp>
            <p:nvCxnSpPr>
              <p:cNvPr id="16787" name="Straight Connector 1678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88" name="Straight Connector 1678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1" name="Group 16720"/>
            <p:cNvGrpSpPr/>
            <p:nvPr/>
          </p:nvGrpSpPr>
          <p:grpSpPr>
            <a:xfrm>
              <a:off x="5768173" y="349909"/>
              <a:ext cx="64800" cy="64800"/>
              <a:chOff x="4180032" y="3419476"/>
              <a:chExt cx="64800" cy="64800"/>
            </a:xfrm>
          </p:grpSpPr>
          <p:cxnSp>
            <p:nvCxnSpPr>
              <p:cNvPr id="16785" name="Straight Connector 1678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86" name="Straight Connector 1678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2" name="Group 16721"/>
            <p:cNvGrpSpPr/>
            <p:nvPr/>
          </p:nvGrpSpPr>
          <p:grpSpPr>
            <a:xfrm>
              <a:off x="6445233" y="349909"/>
              <a:ext cx="64800" cy="64800"/>
              <a:chOff x="4180032" y="3419476"/>
              <a:chExt cx="64800" cy="64800"/>
            </a:xfrm>
          </p:grpSpPr>
          <p:cxnSp>
            <p:nvCxnSpPr>
              <p:cNvPr id="16783" name="Straight Connector 1678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84" name="Straight Connector 1678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3" name="Group 16722"/>
            <p:cNvGrpSpPr/>
            <p:nvPr/>
          </p:nvGrpSpPr>
          <p:grpSpPr>
            <a:xfrm>
              <a:off x="7122293" y="349909"/>
              <a:ext cx="64800" cy="64800"/>
              <a:chOff x="4180032" y="3419476"/>
              <a:chExt cx="64800" cy="64800"/>
            </a:xfrm>
          </p:grpSpPr>
          <p:cxnSp>
            <p:nvCxnSpPr>
              <p:cNvPr id="16781" name="Straight Connector 1678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82" name="Straight Connector 1678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4" name="Group 16723"/>
            <p:cNvGrpSpPr/>
            <p:nvPr/>
          </p:nvGrpSpPr>
          <p:grpSpPr>
            <a:xfrm>
              <a:off x="7799353" y="349909"/>
              <a:ext cx="64800" cy="64800"/>
              <a:chOff x="4180032" y="3419476"/>
              <a:chExt cx="64800" cy="64800"/>
            </a:xfrm>
          </p:grpSpPr>
          <p:cxnSp>
            <p:nvCxnSpPr>
              <p:cNvPr id="16779" name="Straight Connector 1677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80" name="Straight Connector 1677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5" name="Group 16724"/>
            <p:cNvGrpSpPr/>
            <p:nvPr/>
          </p:nvGrpSpPr>
          <p:grpSpPr>
            <a:xfrm>
              <a:off x="8476413" y="349909"/>
              <a:ext cx="64800" cy="64800"/>
              <a:chOff x="4180032" y="3419476"/>
              <a:chExt cx="64800" cy="64800"/>
            </a:xfrm>
          </p:grpSpPr>
          <p:cxnSp>
            <p:nvCxnSpPr>
              <p:cNvPr id="16777" name="Straight Connector 1677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78" name="Straight Connector 1677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6" name="Group 16725"/>
            <p:cNvGrpSpPr/>
            <p:nvPr/>
          </p:nvGrpSpPr>
          <p:grpSpPr>
            <a:xfrm>
              <a:off x="1705813" y="349909"/>
              <a:ext cx="64800" cy="64800"/>
              <a:chOff x="4180032" y="3419476"/>
              <a:chExt cx="64800" cy="64800"/>
            </a:xfrm>
          </p:grpSpPr>
          <p:cxnSp>
            <p:nvCxnSpPr>
              <p:cNvPr id="16775" name="Straight Connector 1677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76" name="Straight Connector 1677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7" name="Group 16726"/>
            <p:cNvGrpSpPr/>
            <p:nvPr/>
          </p:nvGrpSpPr>
          <p:grpSpPr>
            <a:xfrm>
              <a:off x="2653697" y="349909"/>
              <a:ext cx="64800" cy="64800"/>
              <a:chOff x="4180032" y="3419476"/>
              <a:chExt cx="64800" cy="64800"/>
            </a:xfrm>
          </p:grpSpPr>
          <p:cxnSp>
            <p:nvCxnSpPr>
              <p:cNvPr id="16773" name="Straight Connector 1677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74" name="Straight Connector 1677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8" name="Group 16727"/>
            <p:cNvGrpSpPr/>
            <p:nvPr/>
          </p:nvGrpSpPr>
          <p:grpSpPr>
            <a:xfrm>
              <a:off x="3736993" y="349909"/>
              <a:ext cx="64800" cy="64800"/>
              <a:chOff x="4180032" y="3419476"/>
              <a:chExt cx="64800" cy="64800"/>
            </a:xfrm>
          </p:grpSpPr>
          <p:cxnSp>
            <p:nvCxnSpPr>
              <p:cNvPr id="16771" name="Straight Connector 1677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72" name="Straight Connector 1677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29" name="Group 16728"/>
            <p:cNvGrpSpPr/>
            <p:nvPr/>
          </p:nvGrpSpPr>
          <p:grpSpPr>
            <a:xfrm>
              <a:off x="4278641" y="349909"/>
              <a:ext cx="64800" cy="64800"/>
              <a:chOff x="4180032" y="3419476"/>
              <a:chExt cx="64800" cy="64800"/>
            </a:xfrm>
          </p:grpSpPr>
          <p:cxnSp>
            <p:nvCxnSpPr>
              <p:cNvPr id="16769" name="Straight Connector 1676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70" name="Straight Connector 1676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0" name="Group 16729"/>
            <p:cNvGrpSpPr/>
            <p:nvPr/>
          </p:nvGrpSpPr>
          <p:grpSpPr>
            <a:xfrm>
              <a:off x="4820289" y="349909"/>
              <a:ext cx="64800" cy="64800"/>
              <a:chOff x="4180032" y="3419476"/>
              <a:chExt cx="64800" cy="64800"/>
            </a:xfrm>
          </p:grpSpPr>
          <p:cxnSp>
            <p:nvCxnSpPr>
              <p:cNvPr id="16767" name="Straight Connector 1676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68" name="Straight Connector 1676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1" name="Group 16730"/>
            <p:cNvGrpSpPr/>
            <p:nvPr/>
          </p:nvGrpSpPr>
          <p:grpSpPr>
            <a:xfrm>
              <a:off x="5497349" y="349909"/>
              <a:ext cx="64800" cy="64800"/>
              <a:chOff x="4180032" y="3419476"/>
              <a:chExt cx="64800" cy="64800"/>
            </a:xfrm>
          </p:grpSpPr>
          <p:cxnSp>
            <p:nvCxnSpPr>
              <p:cNvPr id="16765" name="Straight Connector 1676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66" name="Straight Connector 1676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2" name="Group 16731"/>
            <p:cNvGrpSpPr/>
            <p:nvPr/>
          </p:nvGrpSpPr>
          <p:grpSpPr>
            <a:xfrm>
              <a:off x="5903585" y="349909"/>
              <a:ext cx="64800" cy="64800"/>
              <a:chOff x="4180032" y="3419476"/>
              <a:chExt cx="64800" cy="64800"/>
            </a:xfrm>
          </p:grpSpPr>
          <p:cxnSp>
            <p:nvCxnSpPr>
              <p:cNvPr id="16763" name="Straight Connector 1676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64" name="Straight Connector 1676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3" name="Group 16732"/>
            <p:cNvGrpSpPr/>
            <p:nvPr/>
          </p:nvGrpSpPr>
          <p:grpSpPr>
            <a:xfrm>
              <a:off x="6580645" y="349909"/>
              <a:ext cx="64800" cy="64800"/>
              <a:chOff x="4180032" y="3419476"/>
              <a:chExt cx="64800" cy="64800"/>
            </a:xfrm>
          </p:grpSpPr>
          <p:cxnSp>
            <p:nvCxnSpPr>
              <p:cNvPr id="16761" name="Straight Connector 1676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62" name="Straight Connector 1676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4" name="Group 16733"/>
            <p:cNvGrpSpPr/>
            <p:nvPr/>
          </p:nvGrpSpPr>
          <p:grpSpPr>
            <a:xfrm>
              <a:off x="7257705" y="349909"/>
              <a:ext cx="64800" cy="64800"/>
              <a:chOff x="4180032" y="3419476"/>
              <a:chExt cx="64800" cy="64800"/>
            </a:xfrm>
          </p:grpSpPr>
          <p:cxnSp>
            <p:nvCxnSpPr>
              <p:cNvPr id="16759" name="Straight Connector 1675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60" name="Straight Connector 1675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5" name="Group 16734"/>
            <p:cNvGrpSpPr/>
            <p:nvPr/>
          </p:nvGrpSpPr>
          <p:grpSpPr>
            <a:xfrm>
              <a:off x="7934765" y="349909"/>
              <a:ext cx="64800" cy="64800"/>
              <a:chOff x="4180032" y="3419476"/>
              <a:chExt cx="64800" cy="64800"/>
            </a:xfrm>
          </p:grpSpPr>
          <p:cxnSp>
            <p:nvCxnSpPr>
              <p:cNvPr id="16757" name="Straight Connector 1675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58" name="Straight Connector 1675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6" name="Group 16735"/>
            <p:cNvGrpSpPr/>
            <p:nvPr/>
          </p:nvGrpSpPr>
          <p:grpSpPr>
            <a:xfrm>
              <a:off x="8611825" y="349909"/>
              <a:ext cx="64800" cy="64800"/>
              <a:chOff x="4180032" y="3419476"/>
              <a:chExt cx="64800" cy="64800"/>
            </a:xfrm>
          </p:grpSpPr>
          <p:cxnSp>
            <p:nvCxnSpPr>
              <p:cNvPr id="16755" name="Straight Connector 1675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56" name="Straight Connector 1675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7" name="Group 16736"/>
            <p:cNvGrpSpPr/>
            <p:nvPr/>
          </p:nvGrpSpPr>
          <p:grpSpPr>
            <a:xfrm>
              <a:off x="1028753" y="349909"/>
              <a:ext cx="64800" cy="64800"/>
              <a:chOff x="4180032" y="3419476"/>
              <a:chExt cx="64800" cy="64800"/>
            </a:xfrm>
          </p:grpSpPr>
          <p:cxnSp>
            <p:nvCxnSpPr>
              <p:cNvPr id="16753" name="Straight Connector 1675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54" name="Straight Connector 1675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8" name="Group 16737"/>
            <p:cNvGrpSpPr/>
            <p:nvPr/>
          </p:nvGrpSpPr>
          <p:grpSpPr>
            <a:xfrm>
              <a:off x="1841225" y="349909"/>
              <a:ext cx="64800" cy="64800"/>
              <a:chOff x="4180032" y="3419476"/>
              <a:chExt cx="64800" cy="64800"/>
            </a:xfrm>
          </p:grpSpPr>
          <p:cxnSp>
            <p:nvCxnSpPr>
              <p:cNvPr id="16751" name="Straight Connector 16750"/>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52" name="Straight Connector 16751"/>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39" name="Group 16738"/>
            <p:cNvGrpSpPr/>
            <p:nvPr/>
          </p:nvGrpSpPr>
          <p:grpSpPr>
            <a:xfrm>
              <a:off x="2789109" y="349909"/>
              <a:ext cx="64800" cy="64800"/>
              <a:chOff x="4180032" y="3419476"/>
              <a:chExt cx="64800" cy="64800"/>
            </a:xfrm>
          </p:grpSpPr>
          <p:cxnSp>
            <p:nvCxnSpPr>
              <p:cNvPr id="16749" name="Straight Connector 16748"/>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50" name="Straight Connector 16749"/>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40" name="Group 16739"/>
            <p:cNvGrpSpPr/>
            <p:nvPr/>
          </p:nvGrpSpPr>
          <p:grpSpPr>
            <a:xfrm>
              <a:off x="1976637" y="349909"/>
              <a:ext cx="64800" cy="64800"/>
              <a:chOff x="4180032" y="3419476"/>
              <a:chExt cx="64800" cy="64800"/>
            </a:xfrm>
          </p:grpSpPr>
          <p:cxnSp>
            <p:nvCxnSpPr>
              <p:cNvPr id="16747" name="Straight Connector 16746"/>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48" name="Straight Connector 16747"/>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41" name="Group 16740"/>
            <p:cNvGrpSpPr/>
            <p:nvPr/>
          </p:nvGrpSpPr>
          <p:grpSpPr>
            <a:xfrm>
              <a:off x="2924521" y="349909"/>
              <a:ext cx="64800" cy="64800"/>
              <a:chOff x="4180032" y="3419476"/>
              <a:chExt cx="64800" cy="64800"/>
            </a:xfrm>
          </p:grpSpPr>
          <p:cxnSp>
            <p:nvCxnSpPr>
              <p:cNvPr id="16745" name="Straight Connector 16744"/>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46" name="Straight Connector 16745"/>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742" name="Group 16741"/>
            <p:cNvGrpSpPr/>
            <p:nvPr/>
          </p:nvGrpSpPr>
          <p:grpSpPr>
            <a:xfrm>
              <a:off x="3059933" y="349909"/>
              <a:ext cx="64800" cy="64800"/>
              <a:chOff x="4180032" y="3419476"/>
              <a:chExt cx="64800" cy="64800"/>
            </a:xfrm>
          </p:grpSpPr>
          <p:cxnSp>
            <p:nvCxnSpPr>
              <p:cNvPr id="16743" name="Straight Connector 16742"/>
              <p:cNvCxnSpPr/>
              <p:nvPr/>
            </p:nvCxnSpPr>
            <p:spPr>
              <a:xfrm flipV="1">
                <a:off x="4180032" y="3451876"/>
                <a:ext cx="648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744" name="Straight Connector 16743"/>
              <p:cNvCxnSpPr/>
              <p:nvPr/>
            </p:nvCxnSpPr>
            <p:spPr>
              <a:xfrm flipV="1">
                <a:off x="4212432" y="3419476"/>
                <a:ext cx="0" cy="648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sp>
        <p:nvSpPr>
          <p:cNvPr id="4" name="Text Placeholder 3"/>
          <p:cNvSpPr>
            <a:spLocks noGrp="1"/>
          </p:cNvSpPr>
          <p:nvPr>
            <p:ph type="body" sz="quarter" idx="11" hasCustomPrompt="1"/>
          </p:nvPr>
        </p:nvSpPr>
        <p:spPr>
          <a:xfrm>
            <a:off x="7954433" y="-1547043"/>
            <a:ext cx="6913033" cy="5218942"/>
          </a:xfrm>
          <a:prstGeom prst="rect">
            <a:avLst/>
          </a:prstGeom>
        </p:spPr>
        <p:txBody>
          <a:bodyPr>
            <a:noAutofit/>
          </a:bodyPr>
          <a:lstStyle>
            <a:lvl1pPr marL="0" indent="0">
              <a:buNone/>
              <a:defRPr sz="50000" b="1">
                <a:solidFill>
                  <a:schemeClr val="bg1"/>
                </a:solidFill>
                <a:latin typeface="Arial MT"/>
              </a:defRPr>
            </a:lvl1pPr>
            <a:lvl2pPr marL="422041" indent="0">
              <a:buNone/>
              <a:defRPr sz="50000">
                <a:solidFill>
                  <a:schemeClr val="bg1"/>
                </a:solidFill>
              </a:defRPr>
            </a:lvl2pPr>
            <a:lvl3pPr marL="844082" indent="0">
              <a:buNone/>
              <a:defRPr sz="50000">
                <a:solidFill>
                  <a:schemeClr val="bg1"/>
                </a:solidFill>
              </a:defRPr>
            </a:lvl3pPr>
            <a:lvl4pPr marL="1266124" indent="0">
              <a:buNone/>
              <a:defRPr sz="50000">
                <a:solidFill>
                  <a:schemeClr val="bg1"/>
                </a:solidFill>
              </a:defRPr>
            </a:lvl4pPr>
            <a:lvl5pPr marL="1688165" indent="0">
              <a:buNone/>
              <a:defRPr sz="50000">
                <a:solidFill>
                  <a:schemeClr val="bg1"/>
                </a:solidFill>
              </a:defRPr>
            </a:lvl5pPr>
          </a:lstStyle>
          <a:p>
            <a:pPr lvl="0"/>
            <a:r>
              <a:rPr lang="en-US"/>
              <a:t>2</a:t>
            </a:r>
            <a:endParaRPr lang="en-GB"/>
          </a:p>
        </p:txBody>
      </p:sp>
      <p:sp>
        <p:nvSpPr>
          <p:cNvPr id="5704" name="Rectangle 5703"/>
          <p:cNvSpPr/>
          <p:nvPr/>
        </p:nvSpPr>
        <p:spPr>
          <a:xfrm>
            <a:off x="0" y="5994400"/>
            <a:ext cx="12192000" cy="863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459153750"/>
      </p:ext>
    </p:extLst>
  </p:cSld>
  <p:clrMapOvr>
    <a:masterClrMapping/>
  </p:clrMapOvr>
  <p:transition spd="slow">
    <p:fade/>
  </p:transition>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9" name="Picture 8" descr="BF_PPT_COVER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925" y="1107832"/>
            <a:ext cx="11254153" cy="1972866"/>
          </a:xfrm>
          <a:prstGeom prst="rect">
            <a:avLst/>
          </a:prstGeom>
        </p:spPr>
      </p:pic>
      <p:sp>
        <p:nvSpPr>
          <p:cNvPr id="2" name="Rectangle 1"/>
          <p:cNvSpPr/>
          <p:nvPr/>
        </p:nvSpPr>
        <p:spPr>
          <a:xfrm>
            <a:off x="0" y="5740400"/>
            <a:ext cx="12192000" cy="1117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46" y="527754"/>
            <a:ext cx="2613922" cy="290298"/>
          </a:xfrm>
          <a:prstGeom prst="rect">
            <a:avLst/>
          </a:prstGeom>
        </p:spPr>
      </p:pic>
      <p:pic>
        <p:nvPicPr>
          <p:cNvPr id="11" name="Picture 10" descr="A picture containing scene&#10;&#10;Description automatically generated">
            <a:extLst>
              <a:ext uri="{FF2B5EF4-FFF2-40B4-BE49-F238E27FC236}">
                <a16:creationId xmlns:a16="http://schemas.microsoft.com/office/drawing/2014/main" id="{BDCAB170-0381-42BB-AC6C-EB6069DCE1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073791"/>
            <a:ext cx="12192000" cy="2052276"/>
          </a:xfrm>
          <a:prstGeom prst="rect">
            <a:avLst/>
          </a:prstGeom>
        </p:spPr>
      </p:pic>
      <p:sp>
        <p:nvSpPr>
          <p:cNvPr id="10" name="Content Placeholder 18">
            <a:extLst>
              <a:ext uri="{FF2B5EF4-FFF2-40B4-BE49-F238E27FC236}">
                <a16:creationId xmlns:a16="http://schemas.microsoft.com/office/drawing/2014/main" id="{744D8D9E-192A-47EF-A3C8-F9CC0C9F42E3}"/>
              </a:ext>
            </a:extLst>
          </p:cNvPr>
          <p:cNvSpPr>
            <a:spLocks noGrp="1"/>
          </p:cNvSpPr>
          <p:nvPr>
            <p:ph sz="quarter" idx="12" hasCustomPrompt="1"/>
          </p:nvPr>
        </p:nvSpPr>
        <p:spPr>
          <a:xfrm>
            <a:off x="468923" y="4765986"/>
            <a:ext cx="11254155" cy="269448"/>
          </a:xfrm>
          <a:prstGeom prst="rect">
            <a:avLst/>
          </a:prstGeom>
        </p:spPr>
        <p:txBody>
          <a:bodyPr lIns="0">
            <a:noAutofit/>
          </a:bodyPr>
          <a:lstStyle>
            <a:lvl1pPr marL="0" indent="0">
              <a:spcBef>
                <a:spcPts val="0"/>
              </a:spcBef>
              <a:buNone/>
              <a:defRPr sz="1400" b="1">
                <a:solidFill>
                  <a:srgbClr val="6D6E71"/>
                </a:solidFill>
              </a:defRPr>
            </a:lvl1pPr>
            <a:lvl2pPr marL="422041" indent="0">
              <a:spcBef>
                <a:spcPts val="0"/>
              </a:spcBef>
              <a:buNone/>
              <a:defRPr sz="1400" b="1">
                <a:solidFill>
                  <a:srgbClr val="6D6E71"/>
                </a:solidFill>
              </a:defRPr>
            </a:lvl2pPr>
            <a:lvl3pPr marL="844082" indent="0">
              <a:spcBef>
                <a:spcPts val="0"/>
              </a:spcBef>
              <a:buNone/>
              <a:defRPr sz="1400" b="1">
                <a:solidFill>
                  <a:srgbClr val="6D6E71"/>
                </a:solidFill>
              </a:defRPr>
            </a:lvl3pPr>
            <a:lvl4pPr marL="1266124" indent="0">
              <a:spcBef>
                <a:spcPts val="0"/>
              </a:spcBef>
              <a:buNone/>
              <a:defRPr sz="1400" b="1">
                <a:solidFill>
                  <a:srgbClr val="6D6E71"/>
                </a:solidFill>
              </a:defRPr>
            </a:lvl4pPr>
            <a:lvl5pPr marL="1688165" indent="0">
              <a:spcBef>
                <a:spcPts val="0"/>
              </a:spcBef>
              <a:buNone/>
              <a:defRPr sz="1400" b="1">
                <a:solidFill>
                  <a:srgbClr val="6D6E71"/>
                </a:solidFill>
              </a:defRPr>
            </a:lvl5pPr>
          </a:lstStyle>
          <a:p>
            <a:pPr lvl="0"/>
            <a:r>
              <a:rPr lang="en-US"/>
              <a:t>Prepared for</a:t>
            </a:r>
          </a:p>
        </p:txBody>
      </p:sp>
      <p:sp>
        <p:nvSpPr>
          <p:cNvPr id="12" name="Content Placeholder 20">
            <a:extLst>
              <a:ext uri="{FF2B5EF4-FFF2-40B4-BE49-F238E27FC236}">
                <a16:creationId xmlns:a16="http://schemas.microsoft.com/office/drawing/2014/main" id="{9E76D9E3-FC5C-424A-ACAA-CCAAD59118E9}"/>
              </a:ext>
            </a:extLst>
          </p:cNvPr>
          <p:cNvSpPr>
            <a:spLocks noGrp="1"/>
          </p:cNvSpPr>
          <p:nvPr>
            <p:ph sz="quarter" idx="13"/>
          </p:nvPr>
        </p:nvSpPr>
        <p:spPr>
          <a:xfrm>
            <a:off x="469900" y="3251200"/>
            <a:ext cx="11252200" cy="526103"/>
          </a:xfrm>
          <a:prstGeom prst="rect">
            <a:avLst/>
          </a:prstGeom>
        </p:spPr>
        <p:txBody>
          <a:bodyPr lIns="0">
            <a:noAutofit/>
          </a:bodyPr>
          <a:lstStyle>
            <a:lvl1pPr marL="0" indent="0">
              <a:lnSpc>
                <a:spcPct val="80000"/>
              </a:lnSpc>
              <a:spcBef>
                <a:spcPts val="0"/>
              </a:spcBef>
              <a:buNone/>
              <a:defRPr sz="4400" b="1">
                <a:solidFill>
                  <a:srgbClr val="1C478A"/>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
        <p:nvSpPr>
          <p:cNvPr id="13" name="Content Placeholder 18">
            <a:extLst>
              <a:ext uri="{FF2B5EF4-FFF2-40B4-BE49-F238E27FC236}">
                <a16:creationId xmlns:a16="http://schemas.microsoft.com/office/drawing/2014/main" id="{DE8C830B-B99B-4B67-9E23-D7A87837F0F3}"/>
              </a:ext>
            </a:extLst>
          </p:cNvPr>
          <p:cNvSpPr>
            <a:spLocks noGrp="1"/>
          </p:cNvSpPr>
          <p:nvPr>
            <p:ph sz="quarter" idx="14" hasCustomPrompt="1"/>
          </p:nvPr>
        </p:nvSpPr>
        <p:spPr>
          <a:xfrm>
            <a:off x="467945" y="5035434"/>
            <a:ext cx="11254155" cy="352852"/>
          </a:xfrm>
          <a:prstGeom prst="rect">
            <a:avLst/>
          </a:prstGeom>
        </p:spPr>
        <p:txBody>
          <a:bodyPr lIns="0">
            <a:noAutofit/>
          </a:bodyPr>
          <a:lstStyle>
            <a:lvl1pPr marL="0" indent="0">
              <a:spcBef>
                <a:spcPts val="0"/>
              </a:spcBef>
              <a:buNone/>
              <a:defRPr sz="1400" b="0">
                <a:solidFill>
                  <a:srgbClr val="6D6E71"/>
                </a:solidFill>
              </a:defRPr>
            </a:lvl1pPr>
            <a:lvl2pPr marL="422041" indent="0">
              <a:spcBef>
                <a:spcPts val="0"/>
              </a:spcBef>
              <a:buNone/>
              <a:defRPr sz="1400" b="0">
                <a:solidFill>
                  <a:srgbClr val="6D6E71"/>
                </a:solidFill>
              </a:defRPr>
            </a:lvl2pPr>
            <a:lvl3pPr marL="844082" indent="0">
              <a:spcBef>
                <a:spcPts val="0"/>
              </a:spcBef>
              <a:buNone/>
              <a:defRPr sz="1400" b="0">
                <a:solidFill>
                  <a:srgbClr val="6D6E71"/>
                </a:solidFill>
              </a:defRPr>
            </a:lvl3pPr>
            <a:lvl4pPr marL="1266124" indent="0">
              <a:spcBef>
                <a:spcPts val="0"/>
              </a:spcBef>
              <a:buNone/>
              <a:defRPr sz="1400" b="0">
                <a:solidFill>
                  <a:srgbClr val="6D6E71"/>
                </a:solidFill>
              </a:defRPr>
            </a:lvl4pPr>
            <a:lvl5pPr marL="1688165" indent="0">
              <a:spcBef>
                <a:spcPts val="0"/>
              </a:spcBef>
              <a:buNone/>
              <a:defRPr sz="1400" b="0">
                <a:solidFill>
                  <a:srgbClr val="6D6E71"/>
                </a:solidFill>
              </a:defRPr>
            </a:lvl5pPr>
          </a:lstStyle>
          <a:p>
            <a:pPr lvl="0"/>
            <a:r>
              <a:rPr lang="en-US"/>
              <a:t>Date</a:t>
            </a:r>
          </a:p>
        </p:txBody>
      </p:sp>
      <p:sp>
        <p:nvSpPr>
          <p:cNvPr id="14" name="Content Placeholder 20">
            <a:extLst>
              <a:ext uri="{FF2B5EF4-FFF2-40B4-BE49-F238E27FC236}">
                <a16:creationId xmlns:a16="http://schemas.microsoft.com/office/drawing/2014/main" id="{D87C1082-4736-4212-99A5-C66C99A16564}"/>
              </a:ext>
            </a:extLst>
          </p:cNvPr>
          <p:cNvSpPr>
            <a:spLocks noGrp="1"/>
          </p:cNvSpPr>
          <p:nvPr>
            <p:ph sz="quarter" idx="15"/>
          </p:nvPr>
        </p:nvSpPr>
        <p:spPr>
          <a:xfrm>
            <a:off x="469900" y="3785143"/>
            <a:ext cx="11252200" cy="898177"/>
          </a:xfrm>
          <a:prstGeom prst="rect">
            <a:avLst/>
          </a:prstGeom>
        </p:spPr>
        <p:txBody>
          <a:bodyPr lIns="0">
            <a:noAutofit/>
          </a:bodyPr>
          <a:lstStyle>
            <a:lvl1pPr marL="0" indent="0">
              <a:lnSpc>
                <a:spcPct val="80000"/>
              </a:lnSpc>
              <a:spcBef>
                <a:spcPts val="0"/>
              </a:spcBef>
              <a:buNone/>
              <a:defRPr sz="3200" b="1">
                <a:solidFill>
                  <a:schemeClr val="accent1"/>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Tree>
    <p:extLst>
      <p:ext uri="{BB962C8B-B14F-4D97-AF65-F5344CB8AC3E}">
        <p14:creationId xmlns:p14="http://schemas.microsoft.com/office/powerpoint/2010/main" val="3406714546"/>
      </p:ext>
    </p:extLst>
  </p:cSld>
  <p:clrMapOvr>
    <a:masterClrMapping/>
  </p:clrMapOvr>
  <p:transition spd="slow">
    <p:fade/>
  </p:transition>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 Sport">
    <p:spTree>
      <p:nvGrpSpPr>
        <p:cNvPr id="1" name=""/>
        <p:cNvGrpSpPr/>
        <p:nvPr/>
      </p:nvGrpSpPr>
      <p:grpSpPr>
        <a:xfrm>
          <a:off x="0" y="0"/>
          <a:ext cx="0" cy="0"/>
          <a:chOff x="0" y="0"/>
          <a:chExt cx="0" cy="0"/>
        </a:xfrm>
      </p:grpSpPr>
      <p:pic>
        <p:nvPicPr>
          <p:cNvPr id="9" name="Picture 8" descr="BF_PPT_COVER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925" y="1107832"/>
            <a:ext cx="11254153" cy="1972866"/>
          </a:xfrm>
          <a:prstGeom prst="rect">
            <a:avLst/>
          </a:prstGeom>
        </p:spPr>
      </p:pic>
      <p:sp>
        <p:nvSpPr>
          <p:cNvPr id="2" name="Rectangle 1"/>
          <p:cNvSpPr/>
          <p:nvPr/>
        </p:nvSpPr>
        <p:spPr>
          <a:xfrm>
            <a:off x="0" y="5740400"/>
            <a:ext cx="12192000" cy="1117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46" y="527754"/>
            <a:ext cx="2613922" cy="290298"/>
          </a:xfrm>
          <a:prstGeom prst="rect">
            <a:avLst/>
          </a:prstGeom>
        </p:spPr>
      </p:pic>
      <p:sp>
        <p:nvSpPr>
          <p:cNvPr id="10" name="Content Placeholder 18">
            <a:extLst>
              <a:ext uri="{FF2B5EF4-FFF2-40B4-BE49-F238E27FC236}">
                <a16:creationId xmlns:a16="http://schemas.microsoft.com/office/drawing/2014/main" id="{744D8D9E-192A-47EF-A3C8-F9CC0C9F42E3}"/>
              </a:ext>
            </a:extLst>
          </p:cNvPr>
          <p:cNvSpPr>
            <a:spLocks noGrp="1"/>
          </p:cNvSpPr>
          <p:nvPr>
            <p:ph sz="quarter" idx="12" hasCustomPrompt="1"/>
          </p:nvPr>
        </p:nvSpPr>
        <p:spPr>
          <a:xfrm>
            <a:off x="468923" y="4765986"/>
            <a:ext cx="11254155" cy="269448"/>
          </a:xfrm>
          <a:prstGeom prst="rect">
            <a:avLst/>
          </a:prstGeom>
        </p:spPr>
        <p:txBody>
          <a:bodyPr lIns="0">
            <a:noAutofit/>
          </a:bodyPr>
          <a:lstStyle>
            <a:lvl1pPr marL="0" indent="0">
              <a:spcBef>
                <a:spcPts val="0"/>
              </a:spcBef>
              <a:buNone/>
              <a:defRPr sz="1400" b="1">
                <a:solidFill>
                  <a:srgbClr val="6D6E71"/>
                </a:solidFill>
              </a:defRPr>
            </a:lvl1pPr>
            <a:lvl2pPr marL="422041" indent="0">
              <a:spcBef>
                <a:spcPts val="0"/>
              </a:spcBef>
              <a:buNone/>
              <a:defRPr sz="1400" b="1">
                <a:solidFill>
                  <a:srgbClr val="6D6E71"/>
                </a:solidFill>
              </a:defRPr>
            </a:lvl2pPr>
            <a:lvl3pPr marL="844082" indent="0">
              <a:spcBef>
                <a:spcPts val="0"/>
              </a:spcBef>
              <a:buNone/>
              <a:defRPr sz="1400" b="1">
                <a:solidFill>
                  <a:srgbClr val="6D6E71"/>
                </a:solidFill>
              </a:defRPr>
            </a:lvl3pPr>
            <a:lvl4pPr marL="1266124" indent="0">
              <a:spcBef>
                <a:spcPts val="0"/>
              </a:spcBef>
              <a:buNone/>
              <a:defRPr sz="1400" b="1">
                <a:solidFill>
                  <a:srgbClr val="6D6E71"/>
                </a:solidFill>
              </a:defRPr>
            </a:lvl4pPr>
            <a:lvl5pPr marL="1688165" indent="0">
              <a:spcBef>
                <a:spcPts val="0"/>
              </a:spcBef>
              <a:buNone/>
              <a:defRPr sz="1400" b="1">
                <a:solidFill>
                  <a:srgbClr val="6D6E71"/>
                </a:solidFill>
              </a:defRPr>
            </a:lvl5pPr>
          </a:lstStyle>
          <a:p>
            <a:pPr lvl="0"/>
            <a:r>
              <a:rPr lang="en-US"/>
              <a:t>Prepared for</a:t>
            </a:r>
          </a:p>
        </p:txBody>
      </p:sp>
      <p:sp>
        <p:nvSpPr>
          <p:cNvPr id="12" name="Content Placeholder 20">
            <a:extLst>
              <a:ext uri="{FF2B5EF4-FFF2-40B4-BE49-F238E27FC236}">
                <a16:creationId xmlns:a16="http://schemas.microsoft.com/office/drawing/2014/main" id="{9E76D9E3-FC5C-424A-ACAA-CCAAD59118E9}"/>
              </a:ext>
            </a:extLst>
          </p:cNvPr>
          <p:cNvSpPr>
            <a:spLocks noGrp="1"/>
          </p:cNvSpPr>
          <p:nvPr>
            <p:ph sz="quarter" idx="13"/>
          </p:nvPr>
        </p:nvSpPr>
        <p:spPr>
          <a:xfrm>
            <a:off x="469900" y="3251200"/>
            <a:ext cx="11252200" cy="526103"/>
          </a:xfrm>
          <a:prstGeom prst="rect">
            <a:avLst/>
          </a:prstGeom>
        </p:spPr>
        <p:txBody>
          <a:bodyPr lIns="0">
            <a:noAutofit/>
          </a:bodyPr>
          <a:lstStyle>
            <a:lvl1pPr marL="0" indent="0">
              <a:lnSpc>
                <a:spcPct val="80000"/>
              </a:lnSpc>
              <a:spcBef>
                <a:spcPts val="0"/>
              </a:spcBef>
              <a:buNone/>
              <a:defRPr sz="4400" b="1">
                <a:solidFill>
                  <a:srgbClr val="1C478A"/>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
        <p:nvSpPr>
          <p:cNvPr id="13" name="Content Placeholder 18">
            <a:extLst>
              <a:ext uri="{FF2B5EF4-FFF2-40B4-BE49-F238E27FC236}">
                <a16:creationId xmlns:a16="http://schemas.microsoft.com/office/drawing/2014/main" id="{DE8C830B-B99B-4B67-9E23-D7A87837F0F3}"/>
              </a:ext>
            </a:extLst>
          </p:cNvPr>
          <p:cNvSpPr>
            <a:spLocks noGrp="1"/>
          </p:cNvSpPr>
          <p:nvPr>
            <p:ph sz="quarter" idx="14" hasCustomPrompt="1"/>
          </p:nvPr>
        </p:nvSpPr>
        <p:spPr>
          <a:xfrm>
            <a:off x="467945" y="5035434"/>
            <a:ext cx="11254155" cy="352852"/>
          </a:xfrm>
          <a:prstGeom prst="rect">
            <a:avLst/>
          </a:prstGeom>
        </p:spPr>
        <p:txBody>
          <a:bodyPr lIns="0">
            <a:noAutofit/>
          </a:bodyPr>
          <a:lstStyle>
            <a:lvl1pPr marL="0" indent="0">
              <a:spcBef>
                <a:spcPts val="0"/>
              </a:spcBef>
              <a:buNone/>
              <a:defRPr sz="1400" b="0">
                <a:solidFill>
                  <a:srgbClr val="6D6E71"/>
                </a:solidFill>
              </a:defRPr>
            </a:lvl1pPr>
            <a:lvl2pPr marL="422041" indent="0">
              <a:spcBef>
                <a:spcPts val="0"/>
              </a:spcBef>
              <a:buNone/>
              <a:defRPr sz="1400" b="0">
                <a:solidFill>
                  <a:srgbClr val="6D6E71"/>
                </a:solidFill>
              </a:defRPr>
            </a:lvl2pPr>
            <a:lvl3pPr marL="844082" indent="0">
              <a:spcBef>
                <a:spcPts val="0"/>
              </a:spcBef>
              <a:buNone/>
              <a:defRPr sz="1400" b="0">
                <a:solidFill>
                  <a:srgbClr val="6D6E71"/>
                </a:solidFill>
              </a:defRPr>
            </a:lvl3pPr>
            <a:lvl4pPr marL="1266124" indent="0">
              <a:spcBef>
                <a:spcPts val="0"/>
              </a:spcBef>
              <a:buNone/>
              <a:defRPr sz="1400" b="0">
                <a:solidFill>
                  <a:srgbClr val="6D6E71"/>
                </a:solidFill>
              </a:defRPr>
            </a:lvl4pPr>
            <a:lvl5pPr marL="1688165" indent="0">
              <a:spcBef>
                <a:spcPts val="0"/>
              </a:spcBef>
              <a:buNone/>
              <a:defRPr sz="1400" b="0">
                <a:solidFill>
                  <a:srgbClr val="6D6E71"/>
                </a:solidFill>
              </a:defRPr>
            </a:lvl5pPr>
          </a:lstStyle>
          <a:p>
            <a:pPr lvl="0"/>
            <a:r>
              <a:rPr lang="en-US"/>
              <a:t>Date</a:t>
            </a:r>
          </a:p>
        </p:txBody>
      </p:sp>
      <p:sp>
        <p:nvSpPr>
          <p:cNvPr id="14" name="Content Placeholder 20">
            <a:extLst>
              <a:ext uri="{FF2B5EF4-FFF2-40B4-BE49-F238E27FC236}">
                <a16:creationId xmlns:a16="http://schemas.microsoft.com/office/drawing/2014/main" id="{D87C1082-4736-4212-99A5-C66C99A16564}"/>
              </a:ext>
            </a:extLst>
          </p:cNvPr>
          <p:cNvSpPr>
            <a:spLocks noGrp="1"/>
          </p:cNvSpPr>
          <p:nvPr>
            <p:ph sz="quarter" idx="15"/>
          </p:nvPr>
        </p:nvSpPr>
        <p:spPr>
          <a:xfrm>
            <a:off x="469900" y="3785143"/>
            <a:ext cx="11252200" cy="898177"/>
          </a:xfrm>
          <a:prstGeom prst="rect">
            <a:avLst/>
          </a:prstGeom>
        </p:spPr>
        <p:txBody>
          <a:bodyPr lIns="0">
            <a:noAutofit/>
          </a:bodyPr>
          <a:lstStyle>
            <a:lvl1pPr marL="0" indent="0">
              <a:lnSpc>
                <a:spcPct val="80000"/>
              </a:lnSpc>
              <a:spcBef>
                <a:spcPts val="0"/>
              </a:spcBef>
              <a:buNone/>
              <a:defRPr sz="3200" b="1">
                <a:solidFill>
                  <a:schemeClr val="accent1"/>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pic>
        <p:nvPicPr>
          <p:cNvPr id="15" name="Picture 14">
            <a:extLst>
              <a:ext uri="{FF2B5EF4-FFF2-40B4-BE49-F238E27FC236}">
                <a16:creationId xmlns:a16="http://schemas.microsoft.com/office/drawing/2014/main" id="{9D66EF90-2E76-4912-8432-9405EABE001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055230"/>
            <a:ext cx="12192000" cy="2031919"/>
          </a:xfrm>
          <a:prstGeom prst="rect">
            <a:avLst/>
          </a:prstGeom>
          <a:solidFill>
            <a:schemeClr val="bg1"/>
          </a:solidFill>
          <a:effectLst/>
        </p:spPr>
      </p:pic>
    </p:spTree>
    <p:extLst>
      <p:ext uri="{BB962C8B-B14F-4D97-AF65-F5344CB8AC3E}">
        <p14:creationId xmlns:p14="http://schemas.microsoft.com/office/powerpoint/2010/main" val="2860752033"/>
      </p:ext>
    </p:extLst>
  </p:cSld>
  <p:clrMapOvr>
    <a:masterClrMapping/>
  </p:clrMapOvr>
  <p:transition spd="slow">
    <p:fade/>
  </p:transition>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One line title 2 line subtitl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
        <p:nvSpPr>
          <p:cNvPr id="3" name="Content Placeholder 2"/>
          <p:cNvSpPr>
            <a:spLocks noGrp="1"/>
          </p:cNvSpPr>
          <p:nvPr>
            <p:ph sz="quarter" idx="11" hasCustomPrompt="1"/>
          </p:nvPr>
        </p:nvSpPr>
        <p:spPr>
          <a:xfrm>
            <a:off x="442682" y="73892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chemeClr val="accent1"/>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Double line Subheading Arial Bold 20pt</a:t>
            </a:r>
          </a:p>
        </p:txBody>
      </p:sp>
      <p:sp>
        <p:nvSpPr>
          <p:cNvPr id="6" name="Text Placeholder 5"/>
          <p:cNvSpPr>
            <a:spLocks noGrp="1"/>
          </p:cNvSpPr>
          <p:nvPr>
            <p:ph type="body" sz="quarter" idx="12" hasCustomPrompt="1"/>
          </p:nvPr>
        </p:nvSpPr>
        <p:spPr>
          <a:xfrm>
            <a:off x="437943" y="1742255"/>
            <a:ext cx="9990688" cy="4077975"/>
          </a:xfrm>
          <a:prstGeom prst="rect">
            <a:avLst/>
          </a:prstGeom>
        </p:spPr>
        <p:txBody>
          <a:bodyPr lIns="0" tIns="0" rIns="0" bIns="0">
            <a:norm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150243101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 Glob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8327A0-4981-4A73-8369-74991E4A55D9}"/>
              </a:ext>
            </a:extLst>
          </p:cNvPr>
          <p:cNvSpPr/>
          <p:nvPr/>
        </p:nvSpPr>
        <p:spPr>
          <a:xfrm>
            <a:off x="0" y="1055230"/>
            <a:ext cx="12192000" cy="2024947"/>
          </a:xfrm>
          <a:prstGeom prst="rect">
            <a:avLst/>
          </a:prstGeom>
          <a:blipFill dpi="0" rotWithShape="1">
            <a:blip r:embed="rId2"/>
            <a:srcRect/>
            <a:stretch>
              <a:fillRect t="-79464" b="-4498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0" y="5740400"/>
            <a:ext cx="12192000" cy="1117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46" y="527754"/>
            <a:ext cx="2613922" cy="290298"/>
          </a:xfrm>
          <a:prstGeom prst="rect">
            <a:avLst/>
          </a:prstGeom>
        </p:spPr>
      </p:pic>
      <p:sp>
        <p:nvSpPr>
          <p:cNvPr id="10" name="Content Placeholder 18">
            <a:extLst>
              <a:ext uri="{FF2B5EF4-FFF2-40B4-BE49-F238E27FC236}">
                <a16:creationId xmlns:a16="http://schemas.microsoft.com/office/drawing/2014/main" id="{744D8D9E-192A-47EF-A3C8-F9CC0C9F42E3}"/>
              </a:ext>
            </a:extLst>
          </p:cNvPr>
          <p:cNvSpPr>
            <a:spLocks noGrp="1"/>
          </p:cNvSpPr>
          <p:nvPr>
            <p:ph sz="quarter" idx="12" hasCustomPrompt="1"/>
          </p:nvPr>
        </p:nvSpPr>
        <p:spPr>
          <a:xfrm>
            <a:off x="468923" y="4765986"/>
            <a:ext cx="11254155" cy="269448"/>
          </a:xfrm>
          <a:prstGeom prst="rect">
            <a:avLst/>
          </a:prstGeom>
        </p:spPr>
        <p:txBody>
          <a:bodyPr lIns="0">
            <a:noAutofit/>
          </a:bodyPr>
          <a:lstStyle>
            <a:lvl1pPr marL="0" indent="0">
              <a:spcBef>
                <a:spcPts val="0"/>
              </a:spcBef>
              <a:buNone/>
              <a:defRPr sz="1400" b="1">
                <a:solidFill>
                  <a:srgbClr val="6D6E71"/>
                </a:solidFill>
              </a:defRPr>
            </a:lvl1pPr>
            <a:lvl2pPr marL="422041" indent="0">
              <a:spcBef>
                <a:spcPts val="0"/>
              </a:spcBef>
              <a:buNone/>
              <a:defRPr sz="1400" b="1">
                <a:solidFill>
                  <a:srgbClr val="6D6E71"/>
                </a:solidFill>
              </a:defRPr>
            </a:lvl2pPr>
            <a:lvl3pPr marL="844082" indent="0">
              <a:spcBef>
                <a:spcPts val="0"/>
              </a:spcBef>
              <a:buNone/>
              <a:defRPr sz="1400" b="1">
                <a:solidFill>
                  <a:srgbClr val="6D6E71"/>
                </a:solidFill>
              </a:defRPr>
            </a:lvl3pPr>
            <a:lvl4pPr marL="1266124" indent="0">
              <a:spcBef>
                <a:spcPts val="0"/>
              </a:spcBef>
              <a:buNone/>
              <a:defRPr sz="1400" b="1">
                <a:solidFill>
                  <a:srgbClr val="6D6E71"/>
                </a:solidFill>
              </a:defRPr>
            </a:lvl4pPr>
            <a:lvl5pPr marL="1688165" indent="0">
              <a:spcBef>
                <a:spcPts val="0"/>
              </a:spcBef>
              <a:buNone/>
              <a:defRPr sz="1400" b="1">
                <a:solidFill>
                  <a:srgbClr val="6D6E71"/>
                </a:solidFill>
              </a:defRPr>
            </a:lvl5pPr>
          </a:lstStyle>
          <a:p>
            <a:pPr lvl="0"/>
            <a:r>
              <a:rPr lang="en-US"/>
              <a:t>Prepared for</a:t>
            </a:r>
          </a:p>
        </p:txBody>
      </p:sp>
      <p:sp>
        <p:nvSpPr>
          <p:cNvPr id="12" name="Content Placeholder 20">
            <a:extLst>
              <a:ext uri="{FF2B5EF4-FFF2-40B4-BE49-F238E27FC236}">
                <a16:creationId xmlns:a16="http://schemas.microsoft.com/office/drawing/2014/main" id="{9E76D9E3-FC5C-424A-ACAA-CCAAD59118E9}"/>
              </a:ext>
            </a:extLst>
          </p:cNvPr>
          <p:cNvSpPr>
            <a:spLocks noGrp="1"/>
          </p:cNvSpPr>
          <p:nvPr>
            <p:ph sz="quarter" idx="13"/>
          </p:nvPr>
        </p:nvSpPr>
        <p:spPr>
          <a:xfrm>
            <a:off x="469900" y="3251200"/>
            <a:ext cx="11252200" cy="526103"/>
          </a:xfrm>
          <a:prstGeom prst="rect">
            <a:avLst/>
          </a:prstGeom>
        </p:spPr>
        <p:txBody>
          <a:bodyPr lIns="0">
            <a:noAutofit/>
          </a:bodyPr>
          <a:lstStyle>
            <a:lvl1pPr marL="0" indent="0">
              <a:lnSpc>
                <a:spcPct val="80000"/>
              </a:lnSpc>
              <a:spcBef>
                <a:spcPts val="0"/>
              </a:spcBef>
              <a:buNone/>
              <a:defRPr sz="4400" b="1">
                <a:solidFill>
                  <a:srgbClr val="1C478A"/>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
        <p:nvSpPr>
          <p:cNvPr id="13" name="Content Placeholder 18">
            <a:extLst>
              <a:ext uri="{FF2B5EF4-FFF2-40B4-BE49-F238E27FC236}">
                <a16:creationId xmlns:a16="http://schemas.microsoft.com/office/drawing/2014/main" id="{DE8C830B-B99B-4B67-9E23-D7A87837F0F3}"/>
              </a:ext>
            </a:extLst>
          </p:cNvPr>
          <p:cNvSpPr>
            <a:spLocks noGrp="1"/>
          </p:cNvSpPr>
          <p:nvPr>
            <p:ph sz="quarter" idx="14" hasCustomPrompt="1"/>
          </p:nvPr>
        </p:nvSpPr>
        <p:spPr>
          <a:xfrm>
            <a:off x="467945" y="5035434"/>
            <a:ext cx="11254155" cy="352852"/>
          </a:xfrm>
          <a:prstGeom prst="rect">
            <a:avLst/>
          </a:prstGeom>
        </p:spPr>
        <p:txBody>
          <a:bodyPr lIns="0">
            <a:noAutofit/>
          </a:bodyPr>
          <a:lstStyle>
            <a:lvl1pPr marL="0" indent="0">
              <a:spcBef>
                <a:spcPts val="0"/>
              </a:spcBef>
              <a:buNone/>
              <a:defRPr sz="1400" b="0">
                <a:solidFill>
                  <a:srgbClr val="6D6E71"/>
                </a:solidFill>
              </a:defRPr>
            </a:lvl1pPr>
            <a:lvl2pPr marL="422041" indent="0">
              <a:spcBef>
                <a:spcPts val="0"/>
              </a:spcBef>
              <a:buNone/>
              <a:defRPr sz="1400" b="0">
                <a:solidFill>
                  <a:srgbClr val="6D6E71"/>
                </a:solidFill>
              </a:defRPr>
            </a:lvl2pPr>
            <a:lvl3pPr marL="844082" indent="0">
              <a:spcBef>
                <a:spcPts val="0"/>
              </a:spcBef>
              <a:buNone/>
              <a:defRPr sz="1400" b="0">
                <a:solidFill>
                  <a:srgbClr val="6D6E71"/>
                </a:solidFill>
              </a:defRPr>
            </a:lvl3pPr>
            <a:lvl4pPr marL="1266124" indent="0">
              <a:spcBef>
                <a:spcPts val="0"/>
              </a:spcBef>
              <a:buNone/>
              <a:defRPr sz="1400" b="0">
                <a:solidFill>
                  <a:srgbClr val="6D6E71"/>
                </a:solidFill>
              </a:defRPr>
            </a:lvl4pPr>
            <a:lvl5pPr marL="1688165" indent="0">
              <a:spcBef>
                <a:spcPts val="0"/>
              </a:spcBef>
              <a:buNone/>
              <a:defRPr sz="1400" b="0">
                <a:solidFill>
                  <a:srgbClr val="6D6E71"/>
                </a:solidFill>
              </a:defRPr>
            </a:lvl5pPr>
          </a:lstStyle>
          <a:p>
            <a:pPr lvl="0"/>
            <a:r>
              <a:rPr lang="en-US"/>
              <a:t>Date</a:t>
            </a:r>
          </a:p>
        </p:txBody>
      </p:sp>
      <p:sp>
        <p:nvSpPr>
          <p:cNvPr id="14" name="Content Placeholder 20">
            <a:extLst>
              <a:ext uri="{FF2B5EF4-FFF2-40B4-BE49-F238E27FC236}">
                <a16:creationId xmlns:a16="http://schemas.microsoft.com/office/drawing/2014/main" id="{D87C1082-4736-4212-99A5-C66C99A16564}"/>
              </a:ext>
            </a:extLst>
          </p:cNvPr>
          <p:cNvSpPr>
            <a:spLocks noGrp="1"/>
          </p:cNvSpPr>
          <p:nvPr>
            <p:ph sz="quarter" idx="15"/>
          </p:nvPr>
        </p:nvSpPr>
        <p:spPr>
          <a:xfrm>
            <a:off x="469900" y="3785143"/>
            <a:ext cx="11252200" cy="898177"/>
          </a:xfrm>
          <a:prstGeom prst="rect">
            <a:avLst/>
          </a:prstGeom>
        </p:spPr>
        <p:txBody>
          <a:bodyPr lIns="0">
            <a:noAutofit/>
          </a:bodyPr>
          <a:lstStyle>
            <a:lvl1pPr marL="0" indent="0">
              <a:lnSpc>
                <a:spcPct val="80000"/>
              </a:lnSpc>
              <a:spcBef>
                <a:spcPts val="0"/>
              </a:spcBef>
              <a:buNone/>
              <a:defRPr sz="3200" b="1">
                <a:solidFill>
                  <a:schemeClr val="accent1"/>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Tree>
    <p:extLst>
      <p:ext uri="{BB962C8B-B14F-4D97-AF65-F5344CB8AC3E}">
        <p14:creationId xmlns:p14="http://schemas.microsoft.com/office/powerpoint/2010/main" val="423724224"/>
      </p:ext>
    </p:extLst>
  </p:cSld>
  <p:clrMapOvr>
    <a:masterClrMapping/>
  </p:clrMapOvr>
  <p:transition spd="slow">
    <p:fade/>
  </p:transition>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act Page">
    <p:bg>
      <p:bgPr>
        <a:solidFill>
          <a:srgbClr val="1C478A"/>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1C47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cxnSp>
        <p:nvCxnSpPr>
          <p:cNvPr id="7" name="Straight Connector 6"/>
          <p:cNvCxnSpPr/>
          <p:nvPr/>
        </p:nvCxnSpPr>
        <p:spPr>
          <a:xfrm>
            <a:off x="437945" y="2234764"/>
            <a:ext cx="11316113" cy="0"/>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tangle 2"/>
          <p:cNvSpPr txBox="1">
            <a:spLocks noChangeArrowheads="1"/>
          </p:cNvSpPr>
          <p:nvPr/>
        </p:nvSpPr>
        <p:spPr bwMode="gray">
          <a:xfrm>
            <a:off x="437943" y="1641104"/>
            <a:ext cx="11316115" cy="503937"/>
          </a:xfrm>
          <a:prstGeom prst="rect">
            <a:avLst/>
          </a:prstGeom>
        </p:spPr>
        <p:txBody>
          <a:bodyPr lIns="0" anchor="t">
            <a:noAutofit/>
          </a:bodyPr>
          <a:lstStyle/>
          <a:p>
            <a:pPr lvl="0">
              <a:lnSpc>
                <a:spcPct val="80000"/>
              </a:lnSpc>
            </a:pPr>
            <a:r>
              <a:rPr lang="en-US" sz="3200" b="1">
                <a:solidFill>
                  <a:schemeClr val="bg1"/>
                </a:solidFill>
                <a:latin typeface="Arial"/>
                <a:cs typeface="Arial"/>
              </a:rPr>
              <a:t>Contact us</a:t>
            </a:r>
          </a:p>
        </p:txBody>
      </p:sp>
      <p:sp>
        <p:nvSpPr>
          <p:cNvPr id="11" name="Rectangle 4"/>
          <p:cNvSpPr>
            <a:spLocks noChangeArrowheads="1"/>
          </p:cNvSpPr>
          <p:nvPr/>
        </p:nvSpPr>
        <p:spPr bwMode="gray">
          <a:xfrm>
            <a:off x="441914" y="5629800"/>
            <a:ext cx="10302129" cy="805330"/>
          </a:xfrm>
          <a:prstGeom prst="rect">
            <a:avLst/>
          </a:prstGeom>
          <a:noFill/>
          <a:ln w="9525">
            <a:noFill/>
            <a:miter lim="800000"/>
            <a:headEnd/>
            <a:tailEnd/>
          </a:ln>
        </p:spPr>
        <p:txBody>
          <a:bodyPr lIns="0" tIns="0" rIns="0" bIns="0" anchor="t"/>
          <a:lstStyle/>
          <a:p>
            <a:pPr lvl="0">
              <a:lnSpc>
                <a:spcPct val="70000"/>
              </a:lnSpc>
              <a:spcAft>
                <a:spcPts val="600"/>
              </a:spcAft>
              <a:buClr>
                <a:srgbClr val="1C478A"/>
              </a:buClr>
            </a:pPr>
            <a:r>
              <a:rPr lang="en-US" sz="1400">
                <a:solidFill>
                  <a:srgbClr val="3DC2D3"/>
                </a:solidFill>
                <a:latin typeface="Arial"/>
                <a:cs typeface="Arial"/>
              </a:rPr>
              <a:t>Brand Finance is the leading brand valuation and strategy firm, </a:t>
            </a:r>
          </a:p>
          <a:p>
            <a:pPr lvl="0">
              <a:lnSpc>
                <a:spcPct val="70000"/>
              </a:lnSpc>
              <a:spcAft>
                <a:spcPts val="600"/>
              </a:spcAft>
              <a:buClr>
                <a:srgbClr val="1C478A"/>
              </a:buClr>
            </a:pPr>
            <a:r>
              <a:rPr lang="en-US" sz="1400">
                <a:solidFill>
                  <a:srgbClr val="3DC2D3"/>
                </a:solidFill>
                <a:latin typeface="Arial"/>
                <a:cs typeface="Arial"/>
              </a:rPr>
              <a:t>helping companies to manage their brands for improved business results.</a:t>
            </a:r>
          </a:p>
          <a:p>
            <a:pPr lvl="0">
              <a:lnSpc>
                <a:spcPct val="70000"/>
              </a:lnSpc>
              <a:spcAft>
                <a:spcPts val="600"/>
              </a:spcAft>
              <a:buClr>
                <a:srgbClr val="1C478A"/>
              </a:buClr>
            </a:pPr>
            <a:endParaRPr lang="en-US" sz="1400">
              <a:solidFill>
                <a:schemeClr val="bg1"/>
              </a:solidFill>
              <a:latin typeface="Arial"/>
              <a:cs typeface="Arial"/>
            </a:endParaRPr>
          </a:p>
          <a:p>
            <a:pPr lvl="0">
              <a:lnSpc>
                <a:spcPct val="70000"/>
              </a:lnSpc>
              <a:spcAft>
                <a:spcPts val="600"/>
              </a:spcAft>
              <a:buClr>
                <a:srgbClr val="1C478A"/>
              </a:buClr>
            </a:pPr>
            <a:r>
              <a:rPr lang="en-US" sz="1400">
                <a:solidFill>
                  <a:schemeClr val="bg1"/>
                </a:solidFill>
                <a:latin typeface="Arial"/>
                <a:cs typeface="Arial"/>
              </a:rPr>
              <a:t>www.brandfinance.com</a:t>
            </a:r>
          </a:p>
        </p:txBody>
      </p:sp>
      <p:pic>
        <p:nvPicPr>
          <p:cNvPr id="13" name="Picture 12" descr="BF_BRIDGE_LOGO_WH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5746" y="6167331"/>
            <a:ext cx="718312" cy="267799"/>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46" y="527755"/>
            <a:ext cx="2613922" cy="290298"/>
          </a:xfrm>
          <a:prstGeom prst="rect">
            <a:avLst/>
          </a:prstGeom>
        </p:spPr>
      </p:pic>
      <p:cxnSp>
        <p:nvCxnSpPr>
          <p:cNvPr id="10" name="Straight Connector 9"/>
          <p:cNvCxnSpPr/>
          <p:nvPr/>
        </p:nvCxnSpPr>
        <p:spPr>
          <a:xfrm>
            <a:off x="439584" y="3813669"/>
            <a:ext cx="11323791" cy="0"/>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Picture 2" descr="http://wiredcops.org/img/phone_icon.png">
            <a:extLst>
              <a:ext uri="{FF2B5EF4-FFF2-40B4-BE49-F238E27FC236}">
                <a16:creationId xmlns:a16="http://schemas.microsoft.com/office/drawing/2014/main" id="{B132968B-6A51-4230-B18A-29020ABCC0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80" y="2467840"/>
            <a:ext cx="1112727" cy="111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79338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act &amp; 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12960C-EB2D-4FDE-989F-8D66171886C1}"/>
              </a:ext>
            </a:extLst>
          </p:cNvPr>
          <p:cNvSpPr/>
          <p:nvPr/>
        </p:nvSpPr>
        <p:spPr>
          <a:xfrm>
            <a:off x="0" y="0"/>
            <a:ext cx="12192000" cy="6858000"/>
          </a:xfrm>
          <a:prstGeom prst="rect">
            <a:avLst/>
          </a:prstGeom>
          <a:solidFill>
            <a:srgbClr val="1C47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7" name="Rectangle 4">
            <a:extLst>
              <a:ext uri="{FF2B5EF4-FFF2-40B4-BE49-F238E27FC236}">
                <a16:creationId xmlns:a16="http://schemas.microsoft.com/office/drawing/2014/main" id="{B76F9A17-5C0E-4558-8567-228C22D71174}"/>
              </a:ext>
            </a:extLst>
          </p:cNvPr>
          <p:cNvSpPr>
            <a:spLocks noChangeArrowheads="1"/>
          </p:cNvSpPr>
          <p:nvPr/>
        </p:nvSpPr>
        <p:spPr bwMode="gray">
          <a:xfrm>
            <a:off x="441914" y="5629800"/>
            <a:ext cx="10302129" cy="805330"/>
          </a:xfrm>
          <a:prstGeom prst="rect">
            <a:avLst/>
          </a:prstGeom>
          <a:noFill/>
          <a:ln w="9525">
            <a:noFill/>
            <a:miter lim="800000"/>
            <a:headEnd/>
            <a:tailEnd/>
          </a:ln>
        </p:spPr>
        <p:txBody>
          <a:bodyPr lIns="0" tIns="0" rIns="0" bIns="0" anchor="b"/>
          <a:lstStyle/>
          <a:p>
            <a:pPr lvl="0">
              <a:lnSpc>
                <a:spcPct val="70000"/>
              </a:lnSpc>
              <a:spcAft>
                <a:spcPts val="600"/>
              </a:spcAft>
              <a:buClr>
                <a:srgbClr val="1C478A"/>
              </a:buClr>
            </a:pPr>
            <a:endParaRPr lang="en-US" sz="1400">
              <a:solidFill>
                <a:schemeClr val="bg1"/>
              </a:solidFill>
              <a:latin typeface="Arial"/>
              <a:cs typeface="Arial"/>
            </a:endParaRPr>
          </a:p>
          <a:p>
            <a:pPr lvl="0">
              <a:lnSpc>
                <a:spcPct val="70000"/>
              </a:lnSpc>
              <a:spcAft>
                <a:spcPts val="600"/>
              </a:spcAft>
              <a:buClr>
                <a:srgbClr val="1C478A"/>
              </a:buClr>
            </a:pPr>
            <a:r>
              <a:rPr lang="en-US" sz="1400">
                <a:solidFill>
                  <a:schemeClr val="bg1"/>
                </a:solidFill>
                <a:latin typeface="Arial"/>
                <a:cs typeface="Arial"/>
              </a:rPr>
              <a:t>www.brandfinance.com</a:t>
            </a:r>
          </a:p>
        </p:txBody>
      </p:sp>
      <p:pic>
        <p:nvPicPr>
          <p:cNvPr id="8" name="Picture 7" descr="BF_BRIDGE_LOGO_WHT.png">
            <a:extLst>
              <a:ext uri="{FF2B5EF4-FFF2-40B4-BE49-F238E27FC236}">
                <a16:creationId xmlns:a16="http://schemas.microsoft.com/office/drawing/2014/main" id="{396E534E-50BC-48E4-882B-C31506D86F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5746" y="6167331"/>
            <a:ext cx="718312" cy="267799"/>
          </a:xfrm>
          <a:prstGeom prst="rect">
            <a:avLst/>
          </a:prstGeom>
        </p:spPr>
      </p:pic>
      <p:pic>
        <p:nvPicPr>
          <p:cNvPr id="9" name="Picture 8">
            <a:extLst>
              <a:ext uri="{FF2B5EF4-FFF2-40B4-BE49-F238E27FC236}">
                <a16:creationId xmlns:a16="http://schemas.microsoft.com/office/drawing/2014/main" id="{C45F742F-0027-428C-AB98-14DA2379F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46" y="527755"/>
            <a:ext cx="2613922" cy="290298"/>
          </a:xfrm>
          <a:prstGeom prst="rect">
            <a:avLst/>
          </a:prstGeom>
        </p:spPr>
      </p:pic>
      <p:sp>
        <p:nvSpPr>
          <p:cNvPr id="10" name="TextBox 9">
            <a:extLst>
              <a:ext uri="{FF2B5EF4-FFF2-40B4-BE49-F238E27FC236}">
                <a16:creationId xmlns:a16="http://schemas.microsoft.com/office/drawing/2014/main" id="{074E3449-BB05-4460-B6A2-9DE10F9B8556}"/>
              </a:ext>
            </a:extLst>
          </p:cNvPr>
          <p:cNvSpPr txBox="1"/>
          <p:nvPr/>
        </p:nvSpPr>
        <p:spPr>
          <a:xfrm>
            <a:off x="467946" y="2952693"/>
            <a:ext cx="10428556" cy="3214634"/>
          </a:xfrm>
          <a:prstGeom prst="rect">
            <a:avLst/>
          </a:prstGeom>
          <a:noFill/>
        </p:spPr>
        <p:txBody>
          <a:bodyPr wrap="square" lIns="0" rtlCol="0">
            <a:noAutofit/>
          </a:bodyPr>
          <a:lstStyle/>
          <a:p>
            <a:pPr>
              <a:spcAft>
                <a:spcPts val="1200"/>
              </a:spcAft>
              <a:buClr>
                <a:srgbClr val="1C478A"/>
              </a:buClr>
              <a:defRPr/>
            </a:pPr>
            <a:r>
              <a:rPr lang="en-CA" sz="2000" b="1">
                <a:solidFill>
                  <a:schemeClr val="bg1"/>
                </a:solidFill>
                <a:cs typeface="Arial" panose="020B0604020202020204" pitchFamily="34" charset="0"/>
              </a:rPr>
              <a:t>Founded in 1996, Brand Finance is the world’s leading independent </a:t>
            </a:r>
            <a:r>
              <a:rPr lang="en-CA" sz="2000" b="1">
                <a:solidFill>
                  <a:schemeClr val="accent1"/>
                </a:solidFill>
                <a:cs typeface="Arial" panose="020B0604020202020204" pitchFamily="34" charset="0"/>
              </a:rPr>
              <a:t>value-based</a:t>
            </a:r>
            <a:r>
              <a:rPr lang="en-CA" sz="2000" b="1">
                <a:solidFill>
                  <a:schemeClr val="tx2"/>
                </a:solidFill>
                <a:cs typeface="Arial" panose="020B0604020202020204" pitchFamily="34" charset="0"/>
              </a:rPr>
              <a:t> </a:t>
            </a:r>
            <a:r>
              <a:rPr lang="en-CA" sz="2000" b="1">
                <a:solidFill>
                  <a:schemeClr val="accent1"/>
                </a:solidFill>
                <a:cs typeface="Arial" panose="020B0604020202020204" pitchFamily="34" charset="0"/>
              </a:rPr>
              <a:t>brand strategy consultancy. </a:t>
            </a:r>
            <a:r>
              <a:rPr lang="en-CA" sz="2000" b="1">
                <a:solidFill>
                  <a:schemeClr val="bg1"/>
                </a:solidFill>
                <a:cs typeface="Arial" panose="020B0604020202020204" pitchFamily="34" charset="0"/>
              </a:rPr>
              <a:t>We are headquartered in London, and present in over 20 countries.</a:t>
            </a:r>
          </a:p>
          <a:p>
            <a:pPr>
              <a:spcAft>
                <a:spcPts val="1200"/>
              </a:spcAft>
              <a:buClr>
                <a:srgbClr val="1C478A"/>
              </a:buClr>
              <a:defRPr/>
            </a:pPr>
            <a:r>
              <a:rPr lang="en-US" sz="1600">
                <a:solidFill>
                  <a:schemeClr val="bg1"/>
                </a:solidFill>
                <a:cs typeface="Arial" panose="020B0604020202020204" pitchFamily="34" charset="0"/>
              </a:rPr>
              <a:t>Brand Finance’s core business is helping clients to</a:t>
            </a:r>
            <a:r>
              <a:rPr lang="en-US" sz="1600">
                <a:cs typeface="Arial"/>
              </a:rPr>
              <a:t> </a:t>
            </a:r>
            <a:r>
              <a:rPr lang="en-US" sz="1600" b="1">
                <a:solidFill>
                  <a:schemeClr val="accent1"/>
                </a:solidFill>
                <a:cs typeface="Arial"/>
              </a:rPr>
              <a:t>solve brand problems using financial valuation techniques</a:t>
            </a:r>
            <a:r>
              <a:rPr lang="en-US" sz="1600">
                <a:solidFill>
                  <a:srgbClr val="6D6E71"/>
                </a:solidFill>
                <a:cs typeface="Arial"/>
              </a:rPr>
              <a:t> </a:t>
            </a:r>
            <a:r>
              <a:rPr lang="en-US" sz="1600">
                <a:solidFill>
                  <a:schemeClr val="bg1"/>
                </a:solidFill>
                <a:cs typeface="Arial" panose="020B0604020202020204" pitchFamily="34" charset="0"/>
              </a:rPr>
              <a:t>and advanced market research analysis to deliver robust, valued-based insight and recommendations. </a:t>
            </a:r>
          </a:p>
          <a:p>
            <a:pPr>
              <a:spcAft>
                <a:spcPts val="1200"/>
              </a:spcAft>
              <a:buClr>
                <a:srgbClr val="1C478A"/>
              </a:buClr>
              <a:defRPr/>
            </a:pPr>
            <a:r>
              <a:rPr lang="en-GB" sz="1600">
                <a:solidFill>
                  <a:schemeClr val="bg1"/>
                </a:solidFill>
                <a:cs typeface="Arial" panose="020B0604020202020204" pitchFamily="34" charset="0"/>
              </a:rPr>
              <a:t>We help companies</a:t>
            </a:r>
            <a:r>
              <a:rPr lang="en-GB" sz="1600">
                <a:cs typeface="Arial"/>
              </a:rPr>
              <a:t> </a:t>
            </a:r>
            <a:r>
              <a:rPr lang="en-GB" sz="1600" b="1">
                <a:solidFill>
                  <a:schemeClr val="accent1"/>
                </a:solidFill>
                <a:cs typeface="Arial" panose="020B0604020202020204" pitchFamily="34" charset="0"/>
              </a:rPr>
              <a:t>take a value based approach to strategic decisions, evaluate their marketing activities</a:t>
            </a:r>
            <a:r>
              <a:rPr lang="en-GB" sz="1600">
                <a:solidFill>
                  <a:schemeClr val="bg1"/>
                </a:solidFill>
                <a:cs typeface="Arial" panose="020B0604020202020204" pitchFamily="34" charset="0"/>
              </a:rPr>
              <a:t>, and build rigor around investment cases in the Board Room. </a:t>
            </a:r>
            <a:endParaRPr lang="en-CA" sz="1600">
              <a:solidFill>
                <a:schemeClr val="bg1"/>
              </a:solidFill>
              <a:cs typeface="Arial" panose="020B0604020202020204" pitchFamily="34" charset="0"/>
            </a:endParaRPr>
          </a:p>
          <a:p>
            <a:pPr>
              <a:spcAft>
                <a:spcPts val="1200"/>
              </a:spcAft>
              <a:buClr>
                <a:srgbClr val="1C478A"/>
              </a:buClr>
              <a:defRPr/>
            </a:pPr>
            <a:r>
              <a:rPr lang="en-GB" sz="1600">
                <a:solidFill>
                  <a:schemeClr val="bg1"/>
                </a:solidFill>
                <a:cs typeface="Arial" panose="020B0604020202020204" pitchFamily="34" charset="0"/>
              </a:rPr>
              <a:t>We provide ISO, IVSC and IASB compliant valuation and analytics services, and our valuations have been peer reviewed and accepted by the big 4 auditors in addition to tax authorities the world over.</a:t>
            </a:r>
            <a:endParaRPr lang="en-CA" sz="1600">
              <a:solidFill>
                <a:schemeClr val="bg1"/>
              </a:solidFill>
              <a:cs typeface="Arial" panose="020B0604020202020204" pitchFamily="34" charset="0"/>
            </a:endParaRPr>
          </a:p>
        </p:txBody>
      </p:sp>
      <p:cxnSp>
        <p:nvCxnSpPr>
          <p:cNvPr id="11" name="Straight Connector 10">
            <a:extLst>
              <a:ext uri="{FF2B5EF4-FFF2-40B4-BE49-F238E27FC236}">
                <a16:creationId xmlns:a16="http://schemas.microsoft.com/office/drawing/2014/main" id="{BE2FACA7-E3EE-491B-83D4-B9E6182AF8D8}"/>
              </a:ext>
            </a:extLst>
          </p:cNvPr>
          <p:cNvCxnSpPr/>
          <p:nvPr/>
        </p:nvCxnSpPr>
        <p:spPr>
          <a:xfrm>
            <a:off x="429927" y="1090614"/>
            <a:ext cx="11316113" cy="0"/>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angle 2">
            <a:extLst>
              <a:ext uri="{FF2B5EF4-FFF2-40B4-BE49-F238E27FC236}">
                <a16:creationId xmlns:a16="http://schemas.microsoft.com/office/drawing/2014/main" id="{F7E41F3A-2961-4F63-BEA0-5D3AC1EF65C1}"/>
              </a:ext>
            </a:extLst>
          </p:cNvPr>
          <p:cNvSpPr txBox="1">
            <a:spLocks noChangeArrowheads="1"/>
          </p:cNvSpPr>
          <p:nvPr/>
        </p:nvSpPr>
        <p:spPr bwMode="gray">
          <a:xfrm>
            <a:off x="1817584" y="1612623"/>
            <a:ext cx="2529886" cy="503937"/>
          </a:xfrm>
          <a:prstGeom prst="rect">
            <a:avLst/>
          </a:prstGeom>
        </p:spPr>
        <p:txBody>
          <a:bodyPr lIns="0" anchor="ctr">
            <a:noAutofit/>
          </a:bodyPr>
          <a:lstStyle/>
          <a:p>
            <a:pPr lvl="0"/>
            <a:r>
              <a:rPr lang="en-US" sz="2800" b="1">
                <a:solidFill>
                  <a:schemeClr val="bg1"/>
                </a:solidFill>
                <a:latin typeface="Arial"/>
                <a:cs typeface="Arial"/>
              </a:rPr>
              <a:t>Contact us</a:t>
            </a:r>
          </a:p>
        </p:txBody>
      </p:sp>
      <p:cxnSp>
        <p:nvCxnSpPr>
          <p:cNvPr id="13" name="Straight Connector 12">
            <a:extLst>
              <a:ext uri="{FF2B5EF4-FFF2-40B4-BE49-F238E27FC236}">
                <a16:creationId xmlns:a16="http://schemas.microsoft.com/office/drawing/2014/main" id="{3D6BE17B-444E-41B8-B1D1-28C541548AEE}"/>
              </a:ext>
            </a:extLst>
          </p:cNvPr>
          <p:cNvCxnSpPr/>
          <p:nvPr/>
        </p:nvCxnSpPr>
        <p:spPr>
          <a:xfrm>
            <a:off x="433973" y="2624139"/>
            <a:ext cx="11316113" cy="0"/>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4" name="Picture 2" descr="http://wiredcops.org/img/phone_icon.png">
            <a:extLst>
              <a:ext uri="{FF2B5EF4-FFF2-40B4-BE49-F238E27FC236}">
                <a16:creationId xmlns:a16="http://schemas.microsoft.com/office/drawing/2014/main" id="{AC0F8E3D-1A03-4006-B656-BA2FDD5DE9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551" y="1308215"/>
            <a:ext cx="1112727" cy="111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105774"/>
      </p:ext>
    </p:extLst>
  </p:cSld>
  <p:clrMapOvr>
    <a:masterClrMapping/>
  </p:clrMapOvr>
  <p:transition spd="slow">
    <p:fade/>
  </p:transition>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1BEBC-173A-4B1D-A517-9C3919D0A723}"/>
              </a:ext>
            </a:extLst>
          </p:cNvPr>
          <p:cNvSpPr>
            <a:spLocks noGrp="1"/>
          </p:cNvSpPr>
          <p:nvPr>
            <p:ph type="title"/>
          </p:nvPr>
        </p:nvSpPr>
        <p:spPr>
          <a:xfrm>
            <a:off x="738447" y="403080"/>
            <a:ext cx="10515600" cy="417568"/>
          </a:xfrm>
          <a:prstGeom prst="rect">
            <a:avLst/>
          </a:prstGeom>
        </p:spPr>
        <p:txBody>
          <a:bodyPr>
            <a:normAutofit/>
          </a:bodyPr>
          <a:lstStyle>
            <a:lvl1pPr>
              <a:defRPr sz="2400" b="1">
                <a:solidFill>
                  <a:srgbClr val="1C478A"/>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2A6C67-FA15-4D0C-A8AA-C6591DD2E77F}"/>
              </a:ext>
            </a:extLst>
          </p:cNvPr>
          <p:cNvSpPr>
            <a:spLocks noGrp="1"/>
          </p:cNvSpPr>
          <p:nvPr>
            <p:ph idx="1"/>
          </p:nvPr>
        </p:nvSpPr>
        <p:spPr>
          <a:xfrm>
            <a:off x="738188" y="1661111"/>
            <a:ext cx="10515600" cy="4515852"/>
          </a:xfrm>
          <a:prstGeom prst="rect">
            <a:avLst/>
          </a:prstGeom>
        </p:spPr>
        <p:txBody>
          <a:bodyPr/>
          <a:lstStyle>
            <a:lvl1pPr marL="0" indent="0">
              <a:buNone/>
              <a:defRPr sz="1700">
                <a:solidFill>
                  <a:srgbClr val="6D6E71"/>
                </a:solidFill>
                <a:latin typeface="Arial" panose="020B0604020202020204" pitchFamily="34" charset="0"/>
                <a:cs typeface="Arial" panose="020B0604020202020204" pitchFamily="34" charset="0"/>
              </a:defRPr>
            </a:lvl1pPr>
            <a:lvl2pPr>
              <a:defRPr sz="1600">
                <a:solidFill>
                  <a:srgbClr val="6D6E71"/>
                </a:solidFill>
              </a:defRPr>
            </a:lvl2pPr>
            <a:lvl3pPr>
              <a:defRPr sz="1500">
                <a:solidFill>
                  <a:srgbClr val="6D6E71"/>
                </a:solidFill>
              </a:defRPr>
            </a:lvl3pPr>
            <a:lvl4pPr>
              <a:defRPr sz="1400">
                <a:solidFill>
                  <a:srgbClr val="6D6E71"/>
                </a:solidFill>
              </a:defRPr>
            </a:lvl4pPr>
            <a:lvl5pPr>
              <a:defRPr sz="1300">
                <a:solidFill>
                  <a:srgbClr val="6D6E7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BFA0288B-0F7B-4D67-A0CC-890467B49DD8}"/>
              </a:ext>
            </a:extLst>
          </p:cNvPr>
          <p:cNvSpPr>
            <a:spLocks noGrp="1"/>
          </p:cNvSpPr>
          <p:nvPr>
            <p:ph type="body" sz="quarter" idx="13"/>
          </p:nvPr>
        </p:nvSpPr>
        <p:spPr>
          <a:xfrm>
            <a:off x="738188" y="767906"/>
            <a:ext cx="10515600" cy="334992"/>
          </a:xfrm>
          <a:prstGeom prst="rect">
            <a:avLst/>
          </a:prstGeom>
        </p:spPr>
        <p:txBody>
          <a:bodyPr>
            <a:noAutofit/>
          </a:bodyPr>
          <a:lstStyle>
            <a:lvl1pPr marL="0" indent="0">
              <a:buNone/>
              <a:defRPr sz="1800">
                <a:solidFill>
                  <a:srgbClr val="3CC2D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27500397"/>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19" name="Content Placeholder 18"/>
          <p:cNvSpPr>
            <a:spLocks noGrp="1"/>
          </p:cNvSpPr>
          <p:nvPr>
            <p:ph sz="quarter" idx="12" hasCustomPrompt="1"/>
          </p:nvPr>
        </p:nvSpPr>
        <p:spPr>
          <a:xfrm>
            <a:off x="468923" y="4416852"/>
            <a:ext cx="11254155" cy="269448"/>
          </a:xfrm>
          <a:prstGeom prst="rect">
            <a:avLst/>
          </a:prstGeom>
        </p:spPr>
        <p:txBody>
          <a:bodyPr lIns="0">
            <a:noAutofit/>
          </a:bodyPr>
          <a:lstStyle>
            <a:lvl1pPr marL="0" indent="0">
              <a:spcBef>
                <a:spcPts val="0"/>
              </a:spcBef>
              <a:buNone/>
              <a:defRPr sz="1400" b="1">
                <a:solidFill>
                  <a:srgbClr val="6D6E71"/>
                </a:solidFill>
              </a:defRPr>
            </a:lvl1pPr>
            <a:lvl2pPr marL="422041" indent="0">
              <a:spcBef>
                <a:spcPts val="0"/>
              </a:spcBef>
              <a:buNone/>
              <a:defRPr sz="1400" b="1">
                <a:solidFill>
                  <a:srgbClr val="6D6E71"/>
                </a:solidFill>
              </a:defRPr>
            </a:lvl2pPr>
            <a:lvl3pPr marL="844082" indent="0">
              <a:spcBef>
                <a:spcPts val="0"/>
              </a:spcBef>
              <a:buNone/>
              <a:defRPr sz="1400" b="1">
                <a:solidFill>
                  <a:srgbClr val="6D6E71"/>
                </a:solidFill>
              </a:defRPr>
            </a:lvl3pPr>
            <a:lvl4pPr marL="1266124" indent="0">
              <a:spcBef>
                <a:spcPts val="0"/>
              </a:spcBef>
              <a:buNone/>
              <a:defRPr sz="1400" b="1">
                <a:solidFill>
                  <a:srgbClr val="6D6E71"/>
                </a:solidFill>
              </a:defRPr>
            </a:lvl4pPr>
            <a:lvl5pPr marL="1688165" indent="0">
              <a:spcBef>
                <a:spcPts val="0"/>
              </a:spcBef>
              <a:buNone/>
              <a:defRPr sz="1400" b="1">
                <a:solidFill>
                  <a:srgbClr val="6D6E71"/>
                </a:solidFill>
              </a:defRPr>
            </a:lvl5pPr>
          </a:lstStyle>
          <a:p>
            <a:pPr lvl="0"/>
            <a:r>
              <a:rPr lang="en-US"/>
              <a:t>Prepared for</a:t>
            </a:r>
          </a:p>
        </p:txBody>
      </p:sp>
      <p:sp>
        <p:nvSpPr>
          <p:cNvPr id="21" name="Content Placeholder 20"/>
          <p:cNvSpPr>
            <a:spLocks noGrp="1"/>
          </p:cNvSpPr>
          <p:nvPr>
            <p:ph sz="quarter" idx="13"/>
          </p:nvPr>
        </p:nvSpPr>
        <p:spPr>
          <a:xfrm>
            <a:off x="469900" y="3251200"/>
            <a:ext cx="11252200" cy="812800"/>
          </a:xfrm>
          <a:prstGeom prst="rect">
            <a:avLst/>
          </a:prstGeom>
        </p:spPr>
        <p:txBody>
          <a:bodyPr lIns="0">
            <a:noAutofit/>
          </a:bodyPr>
          <a:lstStyle>
            <a:lvl1pPr marL="0" indent="0">
              <a:lnSpc>
                <a:spcPct val="80000"/>
              </a:lnSpc>
              <a:spcBef>
                <a:spcPts val="0"/>
              </a:spcBef>
              <a:buNone/>
              <a:defRPr sz="4400" b="1">
                <a:solidFill>
                  <a:srgbClr val="1C478A"/>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
        <p:nvSpPr>
          <p:cNvPr id="22" name="Content Placeholder 18"/>
          <p:cNvSpPr>
            <a:spLocks noGrp="1"/>
          </p:cNvSpPr>
          <p:nvPr>
            <p:ph sz="quarter" idx="14" hasCustomPrompt="1"/>
          </p:nvPr>
        </p:nvSpPr>
        <p:spPr>
          <a:xfrm>
            <a:off x="467945" y="4686300"/>
            <a:ext cx="11254155" cy="352852"/>
          </a:xfrm>
          <a:prstGeom prst="rect">
            <a:avLst/>
          </a:prstGeom>
        </p:spPr>
        <p:txBody>
          <a:bodyPr lIns="0">
            <a:noAutofit/>
          </a:bodyPr>
          <a:lstStyle>
            <a:lvl1pPr marL="0" indent="0">
              <a:spcBef>
                <a:spcPts val="0"/>
              </a:spcBef>
              <a:buNone/>
              <a:defRPr sz="1400" b="0">
                <a:solidFill>
                  <a:srgbClr val="6D6E71"/>
                </a:solidFill>
              </a:defRPr>
            </a:lvl1pPr>
            <a:lvl2pPr marL="422041" indent="0">
              <a:spcBef>
                <a:spcPts val="0"/>
              </a:spcBef>
              <a:buNone/>
              <a:defRPr sz="1400" b="0">
                <a:solidFill>
                  <a:srgbClr val="6D6E71"/>
                </a:solidFill>
              </a:defRPr>
            </a:lvl2pPr>
            <a:lvl3pPr marL="844082" indent="0">
              <a:spcBef>
                <a:spcPts val="0"/>
              </a:spcBef>
              <a:buNone/>
              <a:defRPr sz="1400" b="0">
                <a:solidFill>
                  <a:srgbClr val="6D6E71"/>
                </a:solidFill>
              </a:defRPr>
            </a:lvl3pPr>
            <a:lvl4pPr marL="1266124" indent="0">
              <a:spcBef>
                <a:spcPts val="0"/>
              </a:spcBef>
              <a:buNone/>
              <a:defRPr sz="1400" b="0">
                <a:solidFill>
                  <a:srgbClr val="6D6E71"/>
                </a:solidFill>
              </a:defRPr>
            </a:lvl4pPr>
            <a:lvl5pPr marL="1688165" indent="0">
              <a:spcBef>
                <a:spcPts val="0"/>
              </a:spcBef>
              <a:buNone/>
              <a:defRPr sz="1400" b="0">
                <a:solidFill>
                  <a:srgbClr val="6D6E71"/>
                </a:solidFill>
              </a:defRPr>
            </a:lvl5pPr>
          </a:lstStyle>
          <a:p>
            <a:pPr lvl="0"/>
            <a:r>
              <a:rPr lang="en-US"/>
              <a:t>Date</a:t>
            </a:r>
          </a:p>
        </p:txBody>
      </p:sp>
    </p:spTree>
    <p:extLst>
      <p:ext uri="{BB962C8B-B14F-4D97-AF65-F5344CB8AC3E}">
        <p14:creationId xmlns:p14="http://schemas.microsoft.com/office/powerpoint/2010/main" val="140791764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Tree>
    <p:extLst>
      <p:ext uri="{BB962C8B-B14F-4D97-AF65-F5344CB8AC3E}">
        <p14:creationId xmlns:p14="http://schemas.microsoft.com/office/powerpoint/2010/main" val="1949659326"/>
      </p:ext>
    </p:extLst>
  </p:cSld>
  <p:clrMapOvr>
    <a:masterClrMapping/>
  </p:clrMapOvr>
  <p:transition spd="slow">
    <p:fade/>
  </p:transition>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
        <p:nvSpPr>
          <p:cNvPr id="7" name="Chart Placeholder 6"/>
          <p:cNvSpPr>
            <a:spLocks noGrp="1"/>
          </p:cNvSpPr>
          <p:nvPr>
            <p:ph type="chart" sz="quarter" idx="11"/>
          </p:nvPr>
        </p:nvSpPr>
        <p:spPr>
          <a:xfrm>
            <a:off x="438150" y="2319338"/>
            <a:ext cx="5530850" cy="1143000"/>
          </a:xfrm>
        </p:spPr>
        <p:txBody>
          <a:bodyPr/>
          <a:lstStyle/>
          <a:p>
            <a:r>
              <a:rPr lang="en-US"/>
              <a:t>Click icon to add chart</a:t>
            </a:r>
            <a:endParaRPr lang="en-GB"/>
          </a:p>
        </p:txBody>
      </p:sp>
      <p:sp>
        <p:nvSpPr>
          <p:cNvPr id="8" name="Chart Placeholder 6"/>
          <p:cNvSpPr>
            <a:spLocks noGrp="1"/>
          </p:cNvSpPr>
          <p:nvPr>
            <p:ph type="chart" sz="quarter" idx="12"/>
          </p:nvPr>
        </p:nvSpPr>
        <p:spPr>
          <a:xfrm>
            <a:off x="451093" y="3829200"/>
            <a:ext cx="5530850" cy="1143000"/>
          </a:xfrm>
        </p:spPr>
        <p:txBody>
          <a:bodyPr/>
          <a:lstStyle/>
          <a:p>
            <a:r>
              <a:rPr lang="en-US"/>
              <a:t>Click icon to add chart</a:t>
            </a:r>
            <a:endParaRPr lang="en-GB"/>
          </a:p>
        </p:txBody>
      </p:sp>
      <p:sp>
        <p:nvSpPr>
          <p:cNvPr id="9" name="Chart Placeholder 6"/>
          <p:cNvSpPr>
            <a:spLocks noGrp="1"/>
          </p:cNvSpPr>
          <p:nvPr>
            <p:ph type="chart" sz="quarter" idx="13"/>
          </p:nvPr>
        </p:nvSpPr>
        <p:spPr>
          <a:xfrm>
            <a:off x="437942" y="5315263"/>
            <a:ext cx="5530850" cy="988842"/>
          </a:xfrm>
        </p:spPr>
        <p:txBody>
          <a:bodyPr/>
          <a:lstStyle/>
          <a:p>
            <a:r>
              <a:rPr lang="en-US"/>
              <a:t>Click icon to add chart</a:t>
            </a:r>
            <a:endParaRPr lang="en-GB"/>
          </a:p>
        </p:txBody>
      </p:sp>
    </p:spTree>
    <p:extLst>
      <p:ext uri="{BB962C8B-B14F-4D97-AF65-F5344CB8AC3E}">
        <p14:creationId xmlns:p14="http://schemas.microsoft.com/office/powerpoint/2010/main" val="710788973"/>
      </p:ext>
    </p:extLst>
  </p:cSld>
  <p:clrMapOvr>
    <a:masterClrMapping/>
  </p:clrMapOvr>
  <p:transition spd="slow">
    <p:fade/>
  </p:transition>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B806-796D-4D47-B06A-EE8B66C422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61C7DE-6BDF-4010-B50E-D6E9880E9A3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389172154"/>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descr="A picture containing laser&#10;&#10;Description automatically generated">
            <a:extLst>
              <a:ext uri="{FF2B5EF4-FFF2-40B4-BE49-F238E27FC236}">
                <a16:creationId xmlns:a16="http://schemas.microsoft.com/office/drawing/2014/main" id="{4165FAE2-A42E-4330-8057-DA23DC8148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2" t="20569" r="2790" b="50000"/>
          <a:stretch/>
        </p:blipFill>
        <p:spPr>
          <a:xfrm>
            <a:off x="465226" y="1107833"/>
            <a:ext cx="11253600" cy="1972769"/>
          </a:xfrm>
          <a:prstGeom prst="rect">
            <a:avLst/>
          </a:prstGeom>
        </p:spPr>
      </p:pic>
      <p:sp>
        <p:nvSpPr>
          <p:cNvPr id="2" name="Rectangle 1"/>
          <p:cNvSpPr/>
          <p:nvPr userDrawn="1"/>
        </p:nvSpPr>
        <p:spPr>
          <a:xfrm>
            <a:off x="0" y="5740400"/>
            <a:ext cx="12192000" cy="1117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46" y="527754"/>
            <a:ext cx="2613922" cy="290298"/>
          </a:xfrm>
          <a:prstGeom prst="rect">
            <a:avLst/>
          </a:prstGeom>
        </p:spPr>
      </p:pic>
      <p:sp>
        <p:nvSpPr>
          <p:cNvPr id="9" name="Content Placeholder 18">
            <a:extLst>
              <a:ext uri="{FF2B5EF4-FFF2-40B4-BE49-F238E27FC236}">
                <a16:creationId xmlns:a16="http://schemas.microsoft.com/office/drawing/2014/main" id="{0353AE66-41EE-4032-8559-344D965FDE3C}"/>
              </a:ext>
            </a:extLst>
          </p:cNvPr>
          <p:cNvSpPr>
            <a:spLocks noGrp="1"/>
          </p:cNvSpPr>
          <p:nvPr>
            <p:ph sz="quarter" idx="15" hasCustomPrompt="1"/>
          </p:nvPr>
        </p:nvSpPr>
        <p:spPr>
          <a:xfrm>
            <a:off x="467945" y="4416852"/>
            <a:ext cx="11253600" cy="269448"/>
          </a:xfrm>
          <a:prstGeom prst="rect">
            <a:avLst/>
          </a:prstGeom>
        </p:spPr>
        <p:txBody>
          <a:bodyPr lIns="0">
            <a:noAutofit/>
          </a:bodyPr>
          <a:lstStyle>
            <a:lvl1pPr marL="0" indent="0">
              <a:spcBef>
                <a:spcPts val="0"/>
              </a:spcBef>
              <a:buNone/>
              <a:defRPr sz="1400" b="1">
                <a:solidFill>
                  <a:srgbClr val="6D6E71"/>
                </a:solidFill>
              </a:defRPr>
            </a:lvl1pPr>
            <a:lvl2pPr marL="422041" indent="0">
              <a:spcBef>
                <a:spcPts val="0"/>
              </a:spcBef>
              <a:buNone/>
              <a:defRPr sz="1400" b="1">
                <a:solidFill>
                  <a:srgbClr val="6D6E71"/>
                </a:solidFill>
              </a:defRPr>
            </a:lvl2pPr>
            <a:lvl3pPr marL="844082" indent="0">
              <a:spcBef>
                <a:spcPts val="0"/>
              </a:spcBef>
              <a:buNone/>
              <a:defRPr sz="1400" b="1">
                <a:solidFill>
                  <a:srgbClr val="6D6E71"/>
                </a:solidFill>
              </a:defRPr>
            </a:lvl3pPr>
            <a:lvl4pPr marL="1266124" indent="0">
              <a:spcBef>
                <a:spcPts val="0"/>
              </a:spcBef>
              <a:buNone/>
              <a:defRPr sz="1400" b="1">
                <a:solidFill>
                  <a:srgbClr val="6D6E71"/>
                </a:solidFill>
              </a:defRPr>
            </a:lvl4pPr>
            <a:lvl5pPr marL="1688165" indent="0">
              <a:spcBef>
                <a:spcPts val="0"/>
              </a:spcBef>
              <a:buNone/>
              <a:defRPr sz="1400" b="1">
                <a:solidFill>
                  <a:srgbClr val="6D6E71"/>
                </a:solidFill>
              </a:defRPr>
            </a:lvl5pPr>
          </a:lstStyle>
          <a:p>
            <a:pPr lvl="0"/>
            <a:r>
              <a:rPr lang="en-US"/>
              <a:t>Prepared for</a:t>
            </a:r>
          </a:p>
        </p:txBody>
      </p:sp>
      <p:sp>
        <p:nvSpPr>
          <p:cNvPr id="10" name="Content Placeholder 20">
            <a:extLst>
              <a:ext uri="{FF2B5EF4-FFF2-40B4-BE49-F238E27FC236}">
                <a16:creationId xmlns:a16="http://schemas.microsoft.com/office/drawing/2014/main" id="{D231EAD5-94B4-492A-8CB3-78C058B907A5}"/>
              </a:ext>
            </a:extLst>
          </p:cNvPr>
          <p:cNvSpPr>
            <a:spLocks noGrp="1"/>
          </p:cNvSpPr>
          <p:nvPr>
            <p:ph sz="quarter" idx="16"/>
          </p:nvPr>
        </p:nvSpPr>
        <p:spPr>
          <a:xfrm>
            <a:off x="467945" y="3251200"/>
            <a:ext cx="11253600" cy="812800"/>
          </a:xfrm>
          <a:prstGeom prst="rect">
            <a:avLst/>
          </a:prstGeom>
        </p:spPr>
        <p:txBody>
          <a:bodyPr lIns="0">
            <a:noAutofit/>
          </a:bodyPr>
          <a:lstStyle>
            <a:lvl1pPr marL="0" indent="0">
              <a:lnSpc>
                <a:spcPct val="80000"/>
              </a:lnSpc>
              <a:spcBef>
                <a:spcPts val="0"/>
              </a:spcBef>
              <a:buNone/>
              <a:defRPr sz="4400" b="1">
                <a:solidFill>
                  <a:srgbClr val="1C478A"/>
                </a:solidFill>
              </a:defRPr>
            </a:lvl1pPr>
            <a:lvl2pPr marL="422041" indent="0">
              <a:spcBef>
                <a:spcPts val="0"/>
              </a:spcBef>
              <a:buNone/>
              <a:defRPr sz="4400" b="1">
                <a:solidFill>
                  <a:srgbClr val="1B2D61"/>
                </a:solidFill>
              </a:defRPr>
            </a:lvl2pPr>
            <a:lvl3pPr marL="844082" indent="0">
              <a:spcBef>
                <a:spcPts val="0"/>
              </a:spcBef>
              <a:buNone/>
              <a:defRPr sz="4400" b="1">
                <a:solidFill>
                  <a:srgbClr val="1B2D61"/>
                </a:solidFill>
              </a:defRPr>
            </a:lvl3pPr>
            <a:lvl4pPr marL="1266124" indent="0">
              <a:spcBef>
                <a:spcPts val="0"/>
              </a:spcBef>
              <a:buNone/>
              <a:defRPr sz="4400" b="1">
                <a:solidFill>
                  <a:srgbClr val="1B2D61"/>
                </a:solidFill>
              </a:defRPr>
            </a:lvl4pPr>
            <a:lvl5pPr marL="1688165" indent="0">
              <a:spcBef>
                <a:spcPts val="0"/>
              </a:spcBef>
              <a:buNone/>
              <a:defRPr sz="4400" b="1">
                <a:solidFill>
                  <a:srgbClr val="1B2D61"/>
                </a:solidFill>
              </a:defRPr>
            </a:lvl5pPr>
          </a:lstStyle>
          <a:p>
            <a:pPr lvl="0"/>
            <a:r>
              <a:rPr lang="en-US"/>
              <a:t>Click to edit Master text styles</a:t>
            </a:r>
          </a:p>
        </p:txBody>
      </p:sp>
      <p:sp>
        <p:nvSpPr>
          <p:cNvPr id="11" name="Content Placeholder 18">
            <a:extLst>
              <a:ext uri="{FF2B5EF4-FFF2-40B4-BE49-F238E27FC236}">
                <a16:creationId xmlns:a16="http://schemas.microsoft.com/office/drawing/2014/main" id="{934A42C9-4F72-4C0F-BBD1-F7C306797902}"/>
              </a:ext>
            </a:extLst>
          </p:cNvPr>
          <p:cNvSpPr>
            <a:spLocks noGrp="1"/>
          </p:cNvSpPr>
          <p:nvPr>
            <p:ph sz="quarter" idx="17" hasCustomPrompt="1"/>
          </p:nvPr>
        </p:nvSpPr>
        <p:spPr>
          <a:xfrm>
            <a:off x="467945" y="4686300"/>
            <a:ext cx="11253600" cy="352852"/>
          </a:xfrm>
          <a:prstGeom prst="rect">
            <a:avLst/>
          </a:prstGeom>
        </p:spPr>
        <p:txBody>
          <a:bodyPr lIns="0">
            <a:noAutofit/>
          </a:bodyPr>
          <a:lstStyle>
            <a:lvl1pPr marL="0" indent="0">
              <a:spcBef>
                <a:spcPts val="0"/>
              </a:spcBef>
              <a:buNone/>
              <a:defRPr sz="1400" b="0">
                <a:solidFill>
                  <a:srgbClr val="6D6E71"/>
                </a:solidFill>
              </a:defRPr>
            </a:lvl1pPr>
            <a:lvl2pPr marL="422041" indent="0">
              <a:spcBef>
                <a:spcPts val="0"/>
              </a:spcBef>
              <a:buNone/>
              <a:defRPr sz="1400" b="0">
                <a:solidFill>
                  <a:srgbClr val="6D6E71"/>
                </a:solidFill>
              </a:defRPr>
            </a:lvl2pPr>
            <a:lvl3pPr marL="844082" indent="0">
              <a:spcBef>
                <a:spcPts val="0"/>
              </a:spcBef>
              <a:buNone/>
              <a:defRPr sz="1400" b="0">
                <a:solidFill>
                  <a:srgbClr val="6D6E71"/>
                </a:solidFill>
              </a:defRPr>
            </a:lvl3pPr>
            <a:lvl4pPr marL="1266124" indent="0">
              <a:spcBef>
                <a:spcPts val="0"/>
              </a:spcBef>
              <a:buNone/>
              <a:defRPr sz="1400" b="0">
                <a:solidFill>
                  <a:srgbClr val="6D6E71"/>
                </a:solidFill>
              </a:defRPr>
            </a:lvl4pPr>
            <a:lvl5pPr marL="1688165" indent="0">
              <a:spcBef>
                <a:spcPts val="0"/>
              </a:spcBef>
              <a:buNone/>
              <a:defRPr sz="1400" b="0">
                <a:solidFill>
                  <a:srgbClr val="6D6E71"/>
                </a:solidFill>
              </a:defRPr>
            </a:lvl5pPr>
          </a:lstStyle>
          <a:p>
            <a:pPr lvl="0"/>
            <a:r>
              <a:rPr lang="en-US"/>
              <a:t>Date</a:t>
            </a:r>
          </a:p>
        </p:txBody>
      </p:sp>
    </p:spTree>
    <p:extLst>
      <p:ext uri="{BB962C8B-B14F-4D97-AF65-F5344CB8AC3E}">
        <p14:creationId xmlns:p14="http://schemas.microsoft.com/office/powerpoint/2010/main" val="340564308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line titl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944" y="307125"/>
            <a:ext cx="11316115" cy="492976"/>
          </a:xfrm>
          <a:prstGeom prst="rect">
            <a:avLst/>
          </a:prstGeom>
        </p:spPr>
        <p:txBody>
          <a:bodyPr lIns="0">
            <a:noAutofit/>
          </a:bodyPr>
          <a:lstStyle>
            <a:lvl1pPr marL="0" marR="0" indent="0" algn="l" defTabSz="422041" rtl="0" eaLnBrk="1" fontAlgn="auto" latinLnBrk="0" hangingPunct="1">
              <a:lnSpc>
                <a:spcPct val="80000"/>
              </a:lnSpc>
              <a:spcBef>
                <a:spcPts val="0"/>
              </a:spcBef>
              <a:spcAft>
                <a:spcPts val="0"/>
              </a:spcAft>
              <a:buClrTx/>
              <a:buSzTx/>
              <a:buFont typeface="Arial"/>
              <a:buNone/>
              <a:tabLst/>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
        <p:nvSpPr>
          <p:cNvPr id="3" name="Content Placeholder 2"/>
          <p:cNvSpPr>
            <a:spLocks noGrp="1"/>
          </p:cNvSpPr>
          <p:nvPr>
            <p:ph sz="quarter" idx="11" hasCustomPrompt="1"/>
          </p:nvPr>
        </p:nvSpPr>
        <p:spPr>
          <a:xfrm>
            <a:off x="442682" y="117112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rgbClr val="3DC2D3"/>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Single line Subheading Arial Bold 20pt</a:t>
            </a:r>
          </a:p>
        </p:txBody>
      </p:sp>
      <p:sp>
        <p:nvSpPr>
          <p:cNvPr id="6" name="Text Placeholder 5"/>
          <p:cNvSpPr>
            <a:spLocks noGrp="1"/>
          </p:cNvSpPr>
          <p:nvPr>
            <p:ph type="body" sz="quarter" idx="12" hasCustomPrompt="1"/>
          </p:nvPr>
        </p:nvSpPr>
        <p:spPr>
          <a:xfrm>
            <a:off x="437943" y="1742255"/>
            <a:ext cx="9990688" cy="4077975"/>
          </a:xfrm>
          <a:prstGeom prst="rect">
            <a:avLst/>
          </a:prstGeom>
        </p:spPr>
        <p:txBody>
          <a:bodyPr lIns="0" tIns="0" rIns="0" bIns="0">
            <a:norm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151551529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ue one line title">
    <p:bg>
      <p:bgPr>
        <a:solidFill>
          <a:srgbClr val="1C478A"/>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1C47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cxnSp>
        <p:nvCxnSpPr>
          <p:cNvPr id="7" name="Straight Connector 6"/>
          <p:cNvCxnSpPr/>
          <p:nvPr/>
        </p:nvCxnSpPr>
        <p:spPr>
          <a:xfrm>
            <a:off x="437945" y="6442580"/>
            <a:ext cx="11316113" cy="0"/>
          </a:xfrm>
          <a:prstGeom prst="line">
            <a:avLst/>
          </a:prstGeom>
          <a:ln w="12700"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2"/>
          <p:cNvSpPr txBox="1">
            <a:spLocks noChangeArrowheads="1"/>
          </p:cNvSpPr>
          <p:nvPr/>
        </p:nvSpPr>
        <p:spPr bwMode="gray">
          <a:xfrm>
            <a:off x="528257" y="6417999"/>
            <a:ext cx="11316115" cy="431800"/>
          </a:xfrm>
          <a:prstGeom prst="rect">
            <a:avLst/>
          </a:prstGeom>
        </p:spPr>
        <p:txBody>
          <a:bodyPr lIns="0" anchor="ctr">
            <a:noAutofit/>
          </a:bodyPr>
          <a:lstStyle/>
          <a:p>
            <a:pPr marL="0" lvl="1" algn="r">
              <a:lnSpc>
                <a:spcPct val="90000"/>
              </a:lnSpc>
              <a:spcBef>
                <a:spcPct val="0"/>
              </a:spcBef>
              <a:defRPr/>
            </a:pPr>
            <a:fld id="{6C06D8B5-A814-47CF-A8A4-A42AB5649BA2}" type="slidenum">
              <a:rPr lang="en-GB" sz="900" b="1" smtClean="0">
                <a:solidFill>
                  <a:schemeClr val="bg1"/>
                </a:solidFill>
                <a:latin typeface="Arial"/>
                <a:cs typeface="Arial"/>
              </a:rPr>
              <a:pPr marL="0" lvl="1" algn="r">
                <a:lnSpc>
                  <a:spcPct val="90000"/>
                </a:lnSpc>
                <a:spcBef>
                  <a:spcPct val="0"/>
                </a:spcBef>
                <a:defRPr/>
              </a:pPr>
              <a:t>‹#›</a:t>
            </a:fld>
            <a:r>
              <a:rPr lang="en-GB" sz="900" b="1">
                <a:solidFill>
                  <a:schemeClr val="bg1"/>
                </a:solidFill>
                <a:latin typeface="Arial"/>
                <a:cs typeface="Arial"/>
              </a:rPr>
              <a:t>.</a:t>
            </a:r>
          </a:p>
        </p:txBody>
      </p:sp>
      <p:sp>
        <p:nvSpPr>
          <p:cNvPr id="15" name="Content Placeholder 14"/>
          <p:cNvSpPr>
            <a:spLocks noGrp="1"/>
          </p:cNvSpPr>
          <p:nvPr>
            <p:ph sz="quarter" idx="10" hasCustomPrompt="1"/>
          </p:nvPr>
        </p:nvSpPr>
        <p:spPr>
          <a:xfrm>
            <a:off x="437942" y="307125"/>
            <a:ext cx="11316113" cy="456782"/>
          </a:xfrm>
          <a:prstGeom prst="rect">
            <a:avLst/>
          </a:prstGeom>
        </p:spPr>
        <p:txBody>
          <a:bodyPr lIns="0">
            <a:noAutofit/>
          </a:bodyPr>
          <a:lstStyle>
            <a:lvl1pPr marL="0" marR="0" indent="0" algn="l" defTabSz="422041" rtl="0" eaLnBrk="1" fontAlgn="auto" latinLnBrk="0" hangingPunct="1">
              <a:lnSpc>
                <a:spcPct val="80000"/>
              </a:lnSpc>
              <a:spcBef>
                <a:spcPts val="0"/>
              </a:spcBef>
              <a:spcAft>
                <a:spcPts val="0"/>
              </a:spcAft>
              <a:buClrTx/>
              <a:buSzTx/>
              <a:buFont typeface="Arial"/>
              <a:buNone/>
              <a:tabLst/>
              <a:defRPr sz="3200" b="1" baseline="0">
                <a:solidFill>
                  <a:schemeClr val="bg1"/>
                </a:solidFill>
              </a:defRPr>
            </a:lvl1pPr>
            <a:lvl2pPr marL="422041" indent="0">
              <a:buNone/>
              <a:defRPr sz="3200" b="1">
                <a:solidFill>
                  <a:schemeClr val="bg1"/>
                </a:solidFill>
              </a:defRPr>
            </a:lvl2pPr>
            <a:lvl3pPr marL="844082" indent="0">
              <a:buNone/>
              <a:defRPr sz="3200" b="1">
                <a:solidFill>
                  <a:schemeClr val="bg1"/>
                </a:solidFill>
              </a:defRPr>
            </a:lvl3pPr>
            <a:lvl4pPr marL="1266124" indent="0">
              <a:buNone/>
              <a:defRPr sz="3200" b="1">
                <a:solidFill>
                  <a:schemeClr val="bg1"/>
                </a:solidFill>
              </a:defRPr>
            </a:lvl4pPr>
            <a:lvl5pPr marL="1688165" indent="0">
              <a:buNone/>
              <a:defRPr sz="3200" b="1">
                <a:solidFill>
                  <a:schemeClr val="bg1"/>
                </a:solidFill>
              </a:defRPr>
            </a:lvl5pPr>
          </a:lstStyle>
          <a:p>
            <a:pPr lvl="0"/>
            <a:r>
              <a:rPr lang="en-US"/>
              <a:t>Blue slide Template title Arial Bold 32 </a:t>
            </a:r>
            <a:r>
              <a:rPr lang="en-US" err="1"/>
              <a:t>pt</a:t>
            </a:r>
            <a:endParaRPr lang="en-US"/>
          </a:p>
        </p:txBody>
      </p:sp>
      <p:sp>
        <p:nvSpPr>
          <p:cNvPr id="17" name="Content Placeholder 16"/>
          <p:cNvSpPr>
            <a:spLocks noGrp="1"/>
          </p:cNvSpPr>
          <p:nvPr>
            <p:ph sz="quarter" idx="11" hasCustomPrompt="1"/>
          </p:nvPr>
        </p:nvSpPr>
        <p:spPr>
          <a:xfrm>
            <a:off x="442682" y="738924"/>
            <a:ext cx="11316113" cy="510041"/>
          </a:xfrm>
          <a:prstGeom prst="rect">
            <a:avLst/>
          </a:prstGeom>
        </p:spPr>
        <p:txBody>
          <a:bodyPr lIns="0" tIns="36000" rIns="36000" bIns="36000">
            <a:noAutofit/>
          </a:bodyPr>
          <a:lstStyle>
            <a:lvl1pPr marL="0" indent="0">
              <a:lnSpc>
                <a:spcPct val="100000"/>
              </a:lnSpc>
              <a:spcBef>
                <a:spcPts val="0"/>
              </a:spcBef>
              <a:buNone/>
              <a:defRPr sz="2000" b="1" baseline="0">
                <a:solidFill>
                  <a:schemeClr val="bg1"/>
                </a:solidFill>
              </a:defRPr>
            </a:lvl1pPr>
            <a:lvl2pPr marL="422041" indent="0">
              <a:buNone/>
              <a:defRPr sz="2000" b="1">
                <a:solidFill>
                  <a:schemeClr val="bg1"/>
                </a:solidFill>
              </a:defRPr>
            </a:lvl2pPr>
            <a:lvl3pPr marL="844082" indent="0">
              <a:buNone/>
              <a:defRPr sz="2000" b="1">
                <a:solidFill>
                  <a:schemeClr val="bg1"/>
                </a:solidFill>
              </a:defRPr>
            </a:lvl3pPr>
            <a:lvl4pPr marL="1266124" indent="0">
              <a:buNone/>
              <a:defRPr sz="2000" b="1">
                <a:solidFill>
                  <a:schemeClr val="bg1"/>
                </a:solidFill>
              </a:defRPr>
            </a:lvl4pPr>
            <a:lvl5pPr marL="1688165" indent="0">
              <a:buNone/>
              <a:defRPr sz="2000" b="1">
                <a:solidFill>
                  <a:schemeClr val="bg1"/>
                </a:solidFill>
              </a:defRPr>
            </a:lvl5pPr>
          </a:lstStyle>
          <a:p>
            <a:pPr lvl="0"/>
            <a:r>
              <a:rPr lang="en-US"/>
              <a:t>Sub title Arial Bold 20pt</a:t>
            </a:r>
          </a:p>
        </p:txBody>
      </p:sp>
      <p:sp>
        <p:nvSpPr>
          <p:cNvPr id="19" name="Text Placeholder 18"/>
          <p:cNvSpPr>
            <a:spLocks noGrp="1"/>
          </p:cNvSpPr>
          <p:nvPr>
            <p:ph type="body" sz="quarter" idx="12" hasCustomPrompt="1"/>
          </p:nvPr>
        </p:nvSpPr>
        <p:spPr>
          <a:xfrm>
            <a:off x="437942" y="1733870"/>
            <a:ext cx="9990689" cy="4022903"/>
          </a:xfrm>
          <a:prstGeom prst="rect">
            <a:avLst/>
          </a:prstGeom>
        </p:spPr>
        <p:txBody>
          <a:bodyPr lIns="0" tIns="0" rIns="0" bIns="0">
            <a:normAutofit/>
          </a:bodyPr>
          <a:lstStyle>
            <a:lvl1pPr marL="0" indent="0">
              <a:lnSpc>
                <a:spcPct val="95000"/>
              </a:lnSpc>
              <a:spcBef>
                <a:spcPts val="0"/>
              </a:spcBef>
              <a:spcAft>
                <a:spcPts val="1200"/>
              </a:spcAft>
              <a:buNone/>
              <a:defRPr sz="14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marL="1688165" indent="0">
              <a:lnSpc>
                <a:spcPct val="95000"/>
              </a:lnSpc>
              <a:spcBef>
                <a:spcPts val="0"/>
              </a:spcBef>
              <a:spcAft>
                <a:spcPts val="1200"/>
              </a:spcAft>
              <a:buNone/>
              <a:defRPr sz="1400">
                <a:solidFill>
                  <a:schemeClr val="bg1"/>
                </a:solidFill>
              </a:defRPr>
            </a:lvl5pPr>
          </a:lstStyle>
          <a:p>
            <a:pPr lvl="0"/>
            <a:r>
              <a:rPr lang="en-US"/>
              <a:t>Generic Body Text Arial 14 </a:t>
            </a:r>
            <a:r>
              <a:rPr lang="en-US" err="1"/>
              <a:t>pt</a:t>
            </a:r>
            <a:endParaRPr lang="en-US"/>
          </a:p>
          <a:p>
            <a:pPr lvl="0"/>
            <a:r>
              <a:rPr lang="en-US"/>
              <a:t>Generic body text minimum Arial 12 </a:t>
            </a:r>
            <a:r>
              <a:rPr lang="en-US" err="1"/>
              <a:t>pt</a:t>
            </a:r>
            <a:endParaRPr lang="en-US"/>
          </a:p>
          <a:p>
            <a:pPr lvl="0"/>
            <a:r>
              <a:rPr lang="en-US"/>
              <a:t>Bullet points Arial 14 </a:t>
            </a:r>
            <a:r>
              <a:rPr lang="en-US" err="1"/>
              <a:t>pt</a:t>
            </a:r>
            <a:endParaRPr lang="en-US"/>
          </a:p>
          <a:p>
            <a:pPr lvl="0"/>
            <a:r>
              <a:rPr lang="en-US"/>
              <a:t>Spacing 0.95 after / 12pt line spacing</a:t>
            </a:r>
          </a:p>
          <a:p>
            <a:pPr lvl="0"/>
            <a:r>
              <a:rPr lang="en-US"/>
              <a:t>Margin left: 0cm right: 0cm top: 0cm bottom: 0cm</a:t>
            </a:r>
          </a:p>
          <a:p>
            <a:pPr lvl="4"/>
            <a:endParaRPr lang="en-GB"/>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943" y="6568197"/>
            <a:ext cx="1080000" cy="119945"/>
          </a:xfrm>
          <a:prstGeom prst="rect">
            <a:avLst/>
          </a:prstGeom>
        </p:spPr>
      </p:pic>
    </p:spTree>
    <p:extLst>
      <p:ext uri="{BB962C8B-B14F-4D97-AF65-F5344CB8AC3E}">
        <p14:creationId xmlns:p14="http://schemas.microsoft.com/office/powerpoint/2010/main" val="46603344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ue two line title">
    <p:bg>
      <p:bgPr>
        <a:solidFill>
          <a:srgbClr val="1C478A"/>
        </a:solidFill>
        <a:effectLst/>
      </p:bgPr>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1C47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cxnSp>
        <p:nvCxnSpPr>
          <p:cNvPr id="7" name="Straight Connector 6"/>
          <p:cNvCxnSpPr/>
          <p:nvPr/>
        </p:nvCxnSpPr>
        <p:spPr>
          <a:xfrm>
            <a:off x="437945" y="6442580"/>
            <a:ext cx="11316113" cy="0"/>
          </a:xfrm>
          <a:prstGeom prst="line">
            <a:avLst/>
          </a:prstGeom>
          <a:ln w="12700"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2"/>
          <p:cNvSpPr txBox="1">
            <a:spLocks noChangeArrowheads="1"/>
          </p:cNvSpPr>
          <p:nvPr/>
        </p:nvSpPr>
        <p:spPr bwMode="gray">
          <a:xfrm>
            <a:off x="528257" y="6417999"/>
            <a:ext cx="11316115" cy="431800"/>
          </a:xfrm>
          <a:prstGeom prst="rect">
            <a:avLst/>
          </a:prstGeom>
        </p:spPr>
        <p:txBody>
          <a:bodyPr lIns="0" anchor="ctr">
            <a:noAutofit/>
          </a:bodyPr>
          <a:lstStyle/>
          <a:p>
            <a:pPr marL="0" lvl="1" algn="r">
              <a:lnSpc>
                <a:spcPct val="90000"/>
              </a:lnSpc>
              <a:spcBef>
                <a:spcPct val="0"/>
              </a:spcBef>
              <a:defRPr/>
            </a:pPr>
            <a:fld id="{6C06D8B5-A814-47CF-A8A4-A42AB5649BA2}" type="slidenum">
              <a:rPr lang="en-GB" sz="900" b="1" smtClean="0">
                <a:solidFill>
                  <a:schemeClr val="bg1"/>
                </a:solidFill>
                <a:latin typeface="Arial"/>
                <a:cs typeface="Arial"/>
              </a:rPr>
              <a:pPr marL="0" lvl="1" algn="r">
                <a:lnSpc>
                  <a:spcPct val="90000"/>
                </a:lnSpc>
                <a:spcBef>
                  <a:spcPct val="0"/>
                </a:spcBef>
                <a:defRPr/>
              </a:pPr>
              <a:t>‹#›</a:t>
            </a:fld>
            <a:r>
              <a:rPr lang="en-GB" sz="900" b="1">
                <a:solidFill>
                  <a:schemeClr val="bg1"/>
                </a:solidFill>
                <a:latin typeface="Arial"/>
                <a:cs typeface="Arial"/>
              </a:rPr>
              <a:t>.</a:t>
            </a:r>
          </a:p>
        </p:txBody>
      </p:sp>
      <p:sp>
        <p:nvSpPr>
          <p:cNvPr id="15" name="Content Placeholder 14"/>
          <p:cNvSpPr>
            <a:spLocks noGrp="1"/>
          </p:cNvSpPr>
          <p:nvPr>
            <p:ph sz="quarter" idx="10" hasCustomPrompt="1"/>
          </p:nvPr>
        </p:nvSpPr>
        <p:spPr>
          <a:xfrm>
            <a:off x="437942" y="307125"/>
            <a:ext cx="11316113" cy="858587"/>
          </a:xfrm>
          <a:prstGeom prst="rect">
            <a:avLst/>
          </a:prstGeom>
        </p:spPr>
        <p:txBody>
          <a:bodyPr lIns="0">
            <a:noAutofit/>
          </a:bodyPr>
          <a:lstStyle>
            <a:lvl1pPr marL="0" marR="0" indent="0" algn="l" defTabSz="422041" rtl="0" eaLnBrk="1" fontAlgn="auto" latinLnBrk="0" hangingPunct="1">
              <a:lnSpc>
                <a:spcPct val="80000"/>
              </a:lnSpc>
              <a:spcBef>
                <a:spcPts val="0"/>
              </a:spcBef>
              <a:spcAft>
                <a:spcPts val="0"/>
              </a:spcAft>
              <a:buClrTx/>
              <a:buSzTx/>
              <a:buFont typeface="Arial"/>
              <a:buNone/>
              <a:tabLst/>
              <a:defRPr sz="3200" b="1" baseline="0">
                <a:solidFill>
                  <a:schemeClr val="bg1"/>
                </a:solidFill>
              </a:defRPr>
            </a:lvl1pPr>
            <a:lvl2pPr marL="422041" indent="0">
              <a:buNone/>
              <a:defRPr sz="3200" b="1">
                <a:solidFill>
                  <a:schemeClr val="bg1"/>
                </a:solidFill>
              </a:defRPr>
            </a:lvl2pPr>
            <a:lvl3pPr marL="844082" indent="0">
              <a:buNone/>
              <a:defRPr sz="3200" b="1">
                <a:solidFill>
                  <a:schemeClr val="bg1"/>
                </a:solidFill>
              </a:defRPr>
            </a:lvl3pPr>
            <a:lvl4pPr marL="1266124" indent="0">
              <a:buNone/>
              <a:defRPr sz="3200" b="1">
                <a:solidFill>
                  <a:schemeClr val="bg1"/>
                </a:solidFill>
              </a:defRPr>
            </a:lvl4pPr>
            <a:lvl5pPr marL="1688165" indent="0">
              <a:buNone/>
              <a:defRPr sz="3200" b="1">
                <a:solidFill>
                  <a:schemeClr val="bg1"/>
                </a:solidFill>
              </a:defRPr>
            </a:lvl5pPr>
          </a:lstStyle>
          <a:p>
            <a:pPr lvl="0"/>
            <a:r>
              <a:rPr lang="en-US"/>
              <a:t>Blue slide Template title Arial Bold 32 </a:t>
            </a:r>
            <a:r>
              <a:rPr lang="en-US" err="1"/>
              <a:t>pt</a:t>
            </a:r>
            <a:endParaRPr lang="en-US"/>
          </a:p>
          <a:p>
            <a:pPr lvl="0"/>
            <a:r>
              <a:rPr lang="en-US"/>
              <a:t>Blue slide Template title Arial Bold 32 </a:t>
            </a:r>
            <a:r>
              <a:rPr lang="en-US" err="1"/>
              <a:t>pt</a:t>
            </a:r>
            <a:endParaRPr lang="en-US"/>
          </a:p>
        </p:txBody>
      </p:sp>
      <p:sp>
        <p:nvSpPr>
          <p:cNvPr id="17" name="Content Placeholder 16"/>
          <p:cNvSpPr>
            <a:spLocks noGrp="1"/>
          </p:cNvSpPr>
          <p:nvPr>
            <p:ph sz="quarter" idx="11" hasCustomPrompt="1"/>
          </p:nvPr>
        </p:nvSpPr>
        <p:spPr>
          <a:xfrm>
            <a:off x="442682" y="1171125"/>
            <a:ext cx="11316113" cy="510041"/>
          </a:xfrm>
          <a:prstGeom prst="rect">
            <a:avLst/>
          </a:prstGeom>
        </p:spPr>
        <p:txBody>
          <a:bodyPr lIns="0" tIns="36000" rIns="36000" bIns="36000">
            <a:noAutofit/>
          </a:bodyPr>
          <a:lstStyle>
            <a:lvl1pPr marL="0" indent="0">
              <a:lnSpc>
                <a:spcPct val="100000"/>
              </a:lnSpc>
              <a:spcBef>
                <a:spcPts val="0"/>
              </a:spcBef>
              <a:buNone/>
              <a:defRPr sz="2000" b="1" baseline="0">
                <a:solidFill>
                  <a:schemeClr val="bg1"/>
                </a:solidFill>
              </a:defRPr>
            </a:lvl1pPr>
            <a:lvl2pPr marL="422041" indent="0">
              <a:buNone/>
              <a:defRPr sz="2000" b="1">
                <a:solidFill>
                  <a:schemeClr val="bg1"/>
                </a:solidFill>
              </a:defRPr>
            </a:lvl2pPr>
            <a:lvl3pPr marL="844082" indent="0">
              <a:buNone/>
              <a:defRPr sz="2000" b="1">
                <a:solidFill>
                  <a:schemeClr val="bg1"/>
                </a:solidFill>
              </a:defRPr>
            </a:lvl3pPr>
            <a:lvl4pPr marL="1266124" indent="0">
              <a:buNone/>
              <a:defRPr sz="2000" b="1">
                <a:solidFill>
                  <a:schemeClr val="bg1"/>
                </a:solidFill>
              </a:defRPr>
            </a:lvl4pPr>
            <a:lvl5pPr marL="1688165" indent="0">
              <a:buNone/>
              <a:defRPr sz="2000" b="1">
                <a:solidFill>
                  <a:schemeClr val="bg1"/>
                </a:solidFill>
              </a:defRPr>
            </a:lvl5pPr>
          </a:lstStyle>
          <a:p>
            <a:pPr lvl="0"/>
            <a:r>
              <a:rPr lang="en-US"/>
              <a:t>Sub title Arial Bold 20pt</a:t>
            </a:r>
          </a:p>
        </p:txBody>
      </p:sp>
      <p:sp>
        <p:nvSpPr>
          <p:cNvPr id="19" name="Text Placeholder 18"/>
          <p:cNvSpPr>
            <a:spLocks noGrp="1"/>
          </p:cNvSpPr>
          <p:nvPr>
            <p:ph type="body" sz="quarter" idx="12" hasCustomPrompt="1"/>
          </p:nvPr>
        </p:nvSpPr>
        <p:spPr>
          <a:xfrm>
            <a:off x="437942" y="1733870"/>
            <a:ext cx="9990689" cy="4022903"/>
          </a:xfrm>
          <a:prstGeom prst="rect">
            <a:avLst/>
          </a:prstGeom>
        </p:spPr>
        <p:txBody>
          <a:bodyPr lIns="0" tIns="0" rIns="0" bIns="0">
            <a:normAutofit/>
          </a:bodyPr>
          <a:lstStyle>
            <a:lvl1pPr marL="0" indent="0">
              <a:lnSpc>
                <a:spcPct val="95000"/>
              </a:lnSpc>
              <a:spcBef>
                <a:spcPts val="0"/>
              </a:spcBef>
              <a:spcAft>
                <a:spcPts val="1200"/>
              </a:spcAft>
              <a:buNone/>
              <a:defRPr sz="14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marL="1688165" indent="0">
              <a:lnSpc>
                <a:spcPct val="95000"/>
              </a:lnSpc>
              <a:spcBef>
                <a:spcPts val="0"/>
              </a:spcBef>
              <a:spcAft>
                <a:spcPts val="1200"/>
              </a:spcAft>
              <a:buNone/>
              <a:defRPr sz="1400">
                <a:solidFill>
                  <a:schemeClr val="bg1"/>
                </a:solidFill>
              </a:defRPr>
            </a:lvl5pPr>
          </a:lstStyle>
          <a:p>
            <a:pPr lvl="0"/>
            <a:r>
              <a:rPr lang="en-US"/>
              <a:t>Generic Body Text Arial 14 </a:t>
            </a:r>
            <a:r>
              <a:rPr lang="en-US" err="1"/>
              <a:t>pt</a:t>
            </a:r>
            <a:endParaRPr lang="en-US"/>
          </a:p>
          <a:p>
            <a:pPr lvl="0"/>
            <a:r>
              <a:rPr lang="en-US"/>
              <a:t>Generic body text minimum Arial 12 </a:t>
            </a:r>
            <a:r>
              <a:rPr lang="en-US" err="1"/>
              <a:t>pt</a:t>
            </a:r>
            <a:endParaRPr lang="en-US"/>
          </a:p>
          <a:p>
            <a:pPr lvl="0"/>
            <a:r>
              <a:rPr lang="en-US"/>
              <a:t>Bullet points Arial 14 </a:t>
            </a:r>
            <a:r>
              <a:rPr lang="en-US" err="1"/>
              <a:t>pt</a:t>
            </a:r>
            <a:endParaRPr lang="en-US"/>
          </a:p>
          <a:p>
            <a:pPr lvl="0"/>
            <a:r>
              <a:rPr lang="en-US"/>
              <a:t>Spacing 0.95 after / 12pt line spacing</a:t>
            </a:r>
          </a:p>
          <a:p>
            <a:pPr lvl="0"/>
            <a:r>
              <a:rPr lang="en-US"/>
              <a:t>Margin left: 0cm right: 0cm top: 0cm bottom: 0cm</a:t>
            </a:r>
          </a:p>
          <a:p>
            <a:pPr lvl="4"/>
            <a:endParaRPr lang="en-GB"/>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943" y="6568197"/>
            <a:ext cx="1080000" cy="119945"/>
          </a:xfrm>
          <a:prstGeom prst="rect">
            <a:avLst/>
          </a:prstGeom>
        </p:spPr>
      </p:pic>
    </p:spTree>
    <p:extLst>
      <p:ext uri="{BB962C8B-B14F-4D97-AF65-F5344CB8AC3E}">
        <p14:creationId xmlns:p14="http://schemas.microsoft.com/office/powerpoint/2010/main" val="107694793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
        <p:nvSpPr>
          <p:cNvPr id="6" name="Text Placeholder 5"/>
          <p:cNvSpPr>
            <a:spLocks noGrp="1"/>
          </p:cNvSpPr>
          <p:nvPr>
            <p:ph type="body" sz="quarter" idx="13" hasCustomPrompt="1"/>
          </p:nvPr>
        </p:nvSpPr>
        <p:spPr>
          <a:xfrm>
            <a:off x="437943" y="1361363"/>
            <a:ext cx="9990688" cy="4077975"/>
          </a:xfrm>
          <a:prstGeom prst="rect">
            <a:avLst/>
          </a:prstGeom>
        </p:spPr>
        <p:txBody>
          <a:bodyPr lIns="0" tIns="0" rIns="0" bIns="0">
            <a:norm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361325873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s page">
    <p:spTree>
      <p:nvGrpSpPr>
        <p:cNvPr id="1" name=""/>
        <p:cNvGrpSpPr/>
        <p:nvPr/>
      </p:nvGrpSpPr>
      <p:grpSpPr>
        <a:xfrm>
          <a:off x="0" y="0"/>
          <a:ext cx="0" cy="0"/>
          <a:chOff x="0" y="0"/>
          <a:chExt cx="0" cy="0"/>
        </a:xfrm>
      </p:grpSpPr>
      <p:sp>
        <p:nvSpPr>
          <p:cNvPr id="14" name="Text Placeholder 4"/>
          <p:cNvSpPr>
            <a:spLocks noGrp="1"/>
          </p:cNvSpPr>
          <p:nvPr>
            <p:ph type="body" sz="quarter" idx="10"/>
          </p:nvPr>
        </p:nvSpPr>
        <p:spPr>
          <a:xfrm>
            <a:off x="437944" y="307125"/>
            <a:ext cx="11316115" cy="492976"/>
          </a:xfrm>
          <a:prstGeom prst="rect">
            <a:avLst/>
          </a:prstGeom>
        </p:spPr>
        <p:txBody>
          <a:bodyPr lIns="0">
            <a:noAutofit/>
          </a:bodyPr>
          <a:lstStyle>
            <a:lvl1pPr marL="0" indent="0">
              <a:lnSpc>
                <a:spcPct val="80000"/>
              </a:lnSpc>
              <a:spcBef>
                <a:spcPts val="0"/>
              </a:spcBef>
              <a:buNone/>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
        <p:nvSpPr>
          <p:cNvPr id="5" name="Text Placeholder 5"/>
          <p:cNvSpPr>
            <a:spLocks noGrp="1"/>
          </p:cNvSpPr>
          <p:nvPr>
            <p:ph type="body" sz="quarter" idx="13" hasCustomPrompt="1"/>
          </p:nvPr>
        </p:nvSpPr>
        <p:spPr>
          <a:xfrm>
            <a:off x="437943" y="1361363"/>
            <a:ext cx="9990688" cy="4077975"/>
          </a:xfrm>
          <a:prstGeom prst="rect">
            <a:avLst/>
          </a:prstGeom>
        </p:spPr>
        <p:txBody>
          <a:bodyPr lIns="0" tIns="0" rIns="0" bIns="0">
            <a:norm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342797400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line titl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944" y="307125"/>
            <a:ext cx="11316115" cy="492976"/>
          </a:xfrm>
          <a:prstGeom prst="rect">
            <a:avLst/>
          </a:prstGeom>
        </p:spPr>
        <p:txBody>
          <a:bodyPr lIns="0">
            <a:noAutofit/>
          </a:bodyPr>
          <a:lstStyle>
            <a:lvl1pPr marL="0" marR="0" indent="0" algn="l" defTabSz="422041" rtl="0" eaLnBrk="1" fontAlgn="auto" latinLnBrk="0" hangingPunct="1">
              <a:lnSpc>
                <a:spcPct val="80000"/>
              </a:lnSpc>
              <a:spcBef>
                <a:spcPts val="0"/>
              </a:spcBef>
              <a:spcAft>
                <a:spcPts val="0"/>
              </a:spcAft>
              <a:buClrTx/>
              <a:buSzTx/>
              <a:buFont typeface="Arial"/>
              <a:buNone/>
              <a:tabLst/>
              <a:defRPr sz="3200" b="1">
                <a:solidFill>
                  <a:schemeClr val="tx2"/>
                </a:solidFill>
              </a:defRPr>
            </a:lvl1pPr>
            <a:lvl2pPr marL="422041" indent="0">
              <a:lnSpc>
                <a:spcPct val="80000"/>
              </a:lnSpc>
              <a:spcBef>
                <a:spcPts val="0"/>
              </a:spcBef>
              <a:buNone/>
              <a:defRPr sz="3200">
                <a:solidFill>
                  <a:srgbClr val="1C478A"/>
                </a:solidFill>
              </a:defRPr>
            </a:lvl2pPr>
            <a:lvl3pPr marL="844082" indent="0">
              <a:lnSpc>
                <a:spcPct val="80000"/>
              </a:lnSpc>
              <a:spcBef>
                <a:spcPts val="0"/>
              </a:spcBef>
              <a:buNone/>
              <a:defRPr sz="3200">
                <a:solidFill>
                  <a:srgbClr val="1C478A"/>
                </a:solidFill>
              </a:defRPr>
            </a:lvl3pPr>
            <a:lvl4pPr marL="1266124" indent="0">
              <a:lnSpc>
                <a:spcPct val="80000"/>
              </a:lnSpc>
              <a:spcBef>
                <a:spcPts val="0"/>
              </a:spcBef>
              <a:buNone/>
              <a:defRPr sz="3200">
                <a:solidFill>
                  <a:srgbClr val="1C478A"/>
                </a:solidFill>
              </a:defRPr>
            </a:lvl4pPr>
            <a:lvl5pPr marL="1688165" indent="0">
              <a:lnSpc>
                <a:spcPct val="80000"/>
              </a:lnSpc>
              <a:spcBef>
                <a:spcPts val="0"/>
              </a:spcBef>
              <a:buNone/>
              <a:defRPr sz="3200">
                <a:solidFill>
                  <a:srgbClr val="1C478A"/>
                </a:solidFill>
              </a:defRPr>
            </a:lvl5pPr>
          </a:lstStyle>
          <a:p>
            <a:pPr lvl="0"/>
            <a:r>
              <a:rPr lang="en-US"/>
              <a:t>Click to edit Master text styles</a:t>
            </a:r>
          </a:p>
        </p:txBody>
      </p:sp>
      <p:sp>
        <p:nvSpPr>
          <p:cNvPr id="4" name="Content Placeholder 2"/>
          <p:cNvSpPr>
            <a:spLocks noGrp="1"/>
          </p:cNvSpPr>
          <p:nvPr>
            <p:ph sz="quarter" idx="12" hasCustomPrompt="1"/>
          </p:nvPr>
        </p:nvSpPr>
        <p:spPr>
          <a:xfrm>
            <a:off x="442682" y="1456874"/>
            <a:ext cx="11311377" cy="781050"/>
          </a:xfrm>
          <a:prstGeom prst="rect">
            <a:avLst/>
          </a:prstGeom>
        </p:spPr>
        <p:txBody>
          <a:bodyPr lIns="0" tIns="36000" rIns="0" bIns="36000">
            <a:noAutofit/>
          </a:bodyPr>
          <a:lstStyle>
            <a:lvl1pPr marL="0" indent="0">
              <a:lnSpc>
                <a:spcPct val="100000"/>
              </a:lnSpc>
              <a:spcBef>
                <a:spcPts val="0"/>
              </a:spcBef>
              <a:buNone/>
              <a:defRPr sz="2000" b="1" baseline="0">
                <a:solidFill>
                  <a:srgbClr val="3DC2D3"/>
                </a:solidFill>
                <a:latin typeface="Arial" panose="020B0604020202020204" pitchFamily="34" charset="0"/>
                <a:cs typeface="Arial" panose="020B0604020202020204" pitchFamily="34" charset="0"/>
              </a:defRPr>
            </a:lvl1pPr>
            <a:lvl2pPr marL="422041" indent="0">
              <a:buNone/>
              <a:defRPr sz="2000" b="1">
                <a:solidFill>
                  <a:srgbClr val="3DC2D3"/>
                </a:solidFill>
              </a:defRPr>
            </a:lvl2pPr>
            <a:lvl3pPr marL="844082" indent="0">
              <a:buNone/>
              <a:defRPr sz="2000" b="1">
                <a:solidFill>
                  <a:srgbClr val="3DC2D3"/>
                </a:solidFill>
              </a:defRPr>
            </a:lvl3pPr>
            <a:lvl4pPr marL="1266124" indent="0">
              <a:buNone/>
              <a:defRPr sz="2000" b="1">
                <a:solidFill>
                  <a:srgbClr val="3DC2D3"/>
                </a:solidFill>
              </a:defRPr>
            </a:lvl4pPr>
            <a:lvl5pPr marL="1688165" indent="0">
              <a:buNone/>
              <a:defRPr sz="2000" b="1">
                <a:solidFill>
                  <a:srgbClr val="3DC2D3"/>
                </a:solidFill>
              </a:defRPr>
            </a:lvl5pPr>
          </a:lstStyle>
          <a:p>
            <a:pPr lvl="0"/>
            <a:r>
              <a:rPr lang="en-US"/>
              <a:t>Single line Subheading Arial Bold 20pt</a:t>
            </a:r>
          </a:p>
        </p:txBody>
      </p:sp>
      <p:sp>
        <p:nvSpPr>
          <p:cNvPr id="9" name="Text Placeholder 5"/>
          <p:cNvSpPr>
            <a:spLocks noGrp="1"/>
          </p:cNvSpPr>
          <p:nvPr>
            <p:ph type="body" sz="quarter" idx="14" hasCustomPrompt="1"/>
          </p:nvPr>
        </p:nvSpPr>
        <p:spPr>
          <a:xfrm>
            <a:off x="437943" y="2025281"/>
            <a:ext cx="9990688" cy="4077975"/>
          </a:xfrm>
          <a:prstGeom prst="rect">
            <a:avLst/>
          </a:prstGeom>
        </p:spPr>
        <p:txBody>
          <a:bodyPr lIns="0" tIns="0" rIns="0" bIns="0">
            <a:normAutofit/>
          </a:bodyPr>
          <a:lstStyle>
            <a:lvl1pPr marL="0" marR="0" indent="0" algn="l" defTabSz="422041" rtl="0" eaLnBrk="1" fontAlgn="auto" latinLnBrk="0" hangingPunct="1">
              <a:lnSpc>
                <a:spcPct val="95000"/>
              </a:lnSpc>
              <a:spcBef>
                <a:spcPts val="0"/>
              </a:spcBef>
              <a:spcAft>
                <a:spcPts val="1200"/>
              </a:spcAft>
              <a:buClrTx/>
              <a:buSzTx/>
              <a:buFont typeface="Arial"/>
              <a:buNone/>
              <a:tabLst/>
              <a:defRPr sz="1400" baseline="0">
                <a:solidFill>
                  <a:srgbClr val="6D6E71"/>
                </a:solidFill>
              </a:defRPr>
            </a:lvl1pPr>
            <a:lvl2pPr marL="422041" indent="0">
              <a:buNone/>
              <a:defRPr sz="1400">
                <a:solidFill>
                  <a:srgbClr val="6D6E71"/>
                </a:solidFill>
              </a:defRPr>
            </a:lvl2pPr>
            <a:lvl3pPr marL="844082" indent="0">
              <a:buNone/>
              <a:defRPr sz="1400">
                <a:solidFill>
                  <a:srgbClr val="6D6E71"/>
                </a:solidFill>
              </a:defRPr>
            </a:lvl3pPr>
            <a:lvl4pPr marL="1266124" indent="0">
              <a:buNone/>
              <a:defRPr sz="1400">
                <a:solidFill>
                  <a:srgbClr val="6D6E71"/>
                </a:solidFill>
              </a:defRPr>
            </a:lvl4pPr>
            <a:lvl5pPr marL="1688165" indent="0">
              <a:buNone/>
              <a:defRPr sz="1400">
                <a:solidFill>
                  <a:srgbClr val="6D6E71"/>
                </a:solidFill>
              </a:defRPr>
            </a:lvl5pPr>
          </a:lstStyle>
          <a:p>
            <a:pPr lvl="0"/>
            <a:r>
              <a:rPr lang="en-US"/>
              <a:t>Body Text into Arial Bold 14pt</a:t>
            </a:r>
          </a:p>
          <a:p>
            <a:pPr lvl="0"/>
            <a:r>
              <a:rPr lang="en-US"/>
              <a:t>Generic body text Arial 14 </a:t>
            </a:r>
            <a:r>
              <a:rPr lang="en-US" err="1"/>
              <a:t>pt</a:t>
            </a:r>
            <a:endParaRPr lang="en-US"/>
          </a:p>
          <a:p>
            <a:pPr lvl="0"/>
            <a:r>
              <a:rPr lang="en-US"/>
              <a:t>Generic body text minimum Arial 12pt</a:t>
            </a:r>
          </a:p>
          <a:p>
            <a:pPr lvl="0"/>
            <a:endParaRPr lang="en-US"/>
          </a:p>
          <a:p>
            <a:pPr lvl="0"/>
            <a:r>
              <a:rPr lang="en-US"/>
              <a:t>Spacing multiple 0.95 after / 12pt line spacing</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Margin left 0 right 0 top 0 bottom 0</a:t>
            </a:r>
          </a:p>
          <a:p>
            <a:pPr marL="0" marR="0" lvl="0" indent="0" algn="l" defTabSz="422041" rtl="0" eaLnBrk="1" fontAlgn="auto" latinLnBrk="0" hangingPunct="1">
              <a:lnSpc>
                <a:spcPct val="95000"/>
              </a:lnSpc>
              <a:spcBef>
                <a:spcPts val="0"/>
              </a:spcBef>
              <a:spcAft>
                <a:spcPts val="1200"/>
              </a:spcAft>
              <a:buClrTx/>
              <a:buSzTx/>
              <a:buFont typeface="Arial"/>
              <a:buNone/>
              <a:tabLst/>
              <a:defRPr/>
            </a:pPr>
            <a:endParaRPr lang="en-US"/>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Bullet points 14pt</a:t>
            </a:r>
          </a:p>
          <a:p>
            <a:pPr marL="0" marR="0" lvl="0" indent="0" algn="l" defTabSz="422041" rtl="0" eaLnBrk="1" fontAlgn="auto" latinLnBrk="0" hangingPunct="1">
              <a:lnSpc>
                <a:spcPct val="95000"/>
              </a:lnSpc>
              <a:spcBef>
                <a:spcPts val="0"/>
              </a:spcBef>
              <a:spcAft>
                <a:spcPts val="1200"/>
              </a:spcAft>
              <a:buClrTx/>
              <a:buSzTx/>
              <a:buFont typeface="Arial"/>
              <a:buNone/>
              <a:tabLst/>
              <a:defRPr/>
            </a:pPr>
            <a:r>
              <a:rPr lang="en-US"/>
              <a:t>Spacing multiple 0.95 after / 6pt line spacing</a:t>
            </a:r>
          </a:p>
          <a:p>
            <a:pPr lvl="0"/>
            <a:endParaRPr lang="en-US"/>
          </a:p>
        </p:txBody>
      </p:sp>
    </p:spTree>
    <p:extLst>
      <p:ext uri="{BB962C8B-B14F-4D97-AF65-F5344CB8AC3E}">
        <p14:creationId xmlns:p14="http://schemas.microsoft.com/office/powerpoint/2010/main" val="312619549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1.png"/><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7943" y="6568198"/>
            <a:ext cx="1080000" cy="119944"/>
          </a:xfrm>
          <a:prstGeom prst="rect">
            <a:avLst/>
          </a:prstGeom>
        </p:spPr>
      </p:pic>
      <p:sp>
        <p:nvSpPr>
          <p:cNvPr id="8" name="Rectangle 2">
            <a:extLst>
              <a:ext uri="{FF2B5EF4-FFF2-40B4-BE49-F238E27FC236}">
                <a16:creationId xmlns:a16="http://schemas.microsoft.com/office/drawing/2014/main" id="{2454BE97-B9DA-AD65-59DE-F1DB3F09A6EF}"/>
              </a:ext>
            </a:extLst>
          </p:cNvPr>
          <p:cNvSpPr txBox="1">
            <a:spLocks noChangeArrowheads="1"/>
          </p:cNvSpPr>
          <p:nvPr userDrawn="1"/>
        </p:nvSpPr>
        <p:spPr bwMode="gray">
          <a:xfrm>
            <a:off x="528257" y="6417999"/>
            <a:ext cx="11316115" cy="431800"/>
          </a:xfrm>
          <a:prstGeom prst="rect">
            <a:avLst/>
          </a:prstGeom>
        </p:spPr>
        <p:txBody>
          <a:bodyPr lIns="0" anchor="ctr">
            <a:noAutofit/>
          </a:bodyPr>
          <a:lstStyle/>
          <a:p>
            <a:pPr marL="0" lvl="1" algn="r">
              <a:lnSpc>
                <a:spcPct val="90000"/>
              </a:lnSpc>
              <a:spcBef>
                <a:spcPct val="0"/>
              </a:spcBef>
              <a:defRPr/>
            </a:pPr>
            <a:endParaRPr lang="en-GB" sz="900" b="1">
              <a:solidFill>
                <a:srgbClr val="6D6E71"/>
              </a:solidFill>
              <a:latin typeface="Arial"/>
              <a:cs typeface="Arial"/>
            </a:endParaRPr>
          </a:p>
        </p:txBody>
      </p:sp>
    </p:spTree>
    <p:extLst>
      <p:ext uri="{BB962C8B-B14F-4D97-AF65-F5344CB8AC3E}">
        <p14:creationId xmlns:p14="http://schemas.microsoft.com/office/powerpoint/2010/main" val="231461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fade/>
  </p:transition>
  <p:hf sldNum="0" hdr="0" dt="0"/>
  <p:txStyles>
    <p:titleStyle>
      <a:lvl1pPr algn="ctr" defTabSz="422041" rtl="0" eaLnBrk="1" latinLnBrk="0" hangingPunct="1">
        <a:spcBef>
          <a:spcPct val="0"/>
        </a:spcBef>
        <a:buNone/>
        <a:defRPr sz="4062" kern="1200">
          <a:solidFill>
            <a:schemeClr val="tx1"/>
          </a:solidFill>
          <a:latin typeface="Arial" panose="020B0604020202020204" pitchFamily="34" charset="0"/>
          <a:ea typeface="+mj-ea"/>
          <a:cs typeface="Arial" panose="020B0604020202020204" pitchFamily="34" charset="0"/>
        </a:defRPr>
      </a:lvl1pPr>
    </p:titleStyle>
    <p:bodyStyle>
      <a:lvl1pPr marL="316531" indent="-316531" algn="l" defTabSz="422041" rtl="0" eaLnBrk="1" latinLnBrk="0" hangingPunct="1">
        <a:spcBef>
          <a:spcPct val="20000"/>
        </a:spcBef>
        <a:buFont typeface="Arial"/>
        <a:buChar char="•"/>
        <a:defRPr sz="2954" kern="1200">
          <a:solidFill>
            <a:schemeClr val="tx1"/>
          </a:solidFill>
          <a:latin typeface="Arial" panose="020B0604020202020204" pitchFamily="34" charset="0"/>
          <a:ea typeface="+mn-ea"/>
          <a:cs typeface="Arial" panose="020B0604020202020204" pitchFamily="34" charset="0"/>
        </a:defRPr>
      </a:lvl1pPr>
      <a:lvl2pPr marL="685817" indent="-263776" algn="l" defTabSz="422041" rtl="0" eaLnBrk="1" latinLnBrk="0" hangingPunct="1">
        <a:spcBef>
          <a:spcPct val="20000"/>
        </a:spcBef>
        <a:buFont typeface="Arial"/>
        <a:buChar char="–"/>
        <a:defRPr sz="2585" kern="1200">
          <a:solidFill>
            <a:schemeClr val="tx1"/>
          </a:solidFill>
          <a:latin typeface="Arial" panose="020B0604020202020204" pitchFamily="34" charset="0"/>
          <a:ea typeface="+mn-ea"/>
          <a:cs typeface="Arial" panose="020B0604020202020204" pitchFamily="34" charset="0"/>
        </a:defRPr>
      </a:lvl2pPr>
      <a:lvl3pPr marL="1055103" indent="-211021" algn="l" defTabSz="422041" rtl="0" eaLnBrk="1" latinLnBrk="0" hangingPunct="1">
        <a:spcBef>
          <a:spcPct val="20000"/>
        </a:spcBef>
        <a:buFont typeface="Arial"/>
        <a:buChar char="•"/>
        <a:defRPr sz="2215" kern="1200">
          <a:solidFill>
            <a:schemeClr val="tx1"/>
          </a:solidFill>
          <a:latin typeface="Arial" panose="020B0604020202020204" pitchFamily="34" charset="0"/>
          <a:ea typeface="+mn-ea"/>
          <a:cs typeface="Arial" panose="020B0604020202020204" pitchFamily="34" charset="0"/>
        </a:defRPr>
      </a:lvl3pPr>
      <a:lvl4pPr marL="1477145"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4pPr>
      <a:lvl5pPr marL="1899186"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p:nvCxnSpPr>
        <p:spPr>
          <a:xfrm>
            <a:off x="437945" y="6442580"/>
            <a:ext cx="11316113" cy="0"/>
          </a:xfrm>
          <a:prstGeom prst="line">
            <a:avLst/>
          </a:prstGeom>
          <a:ln w="12700"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tangle 2"/>
          <p:cNvSpPr txBox="1">
            <a:spLocks noChangeArrowheads="1"/>
          </p:cNvSpPr>
          <p:nvPr/>
        </p:nvSpPr>
        <p:spPr bwMode="gray">
          <a:xfrm>
            <a:off x="528257" y="6417999"/>
            <a:ext cx="11316115" cy="431800"/>
          </a:xfrm>
          <a:prstGeom prst="rect">
            <a:avLst/>
          </a:prstGeom>
        </p:spPr>
        <p:txBody>
          <a:bodyPr lIns="0" anchor="ctr">
            <a:noAutofit/>
          </a:bodyPr>
          <a:lstStyle/>
          <a:p>
            <a:pPr marL="0" lvl="1" algn="r">
              <a:lnSpc>
                <a:spcPct val="90000"/>
              </a:lnSpc>
              <a:spcBef>
                <a:spcPct val="0"/>
              </a:spcBef>
              <a:defRPr/>
            </a:pPr>
            <a:fld id="{6C06D8B5-A814-47CF-A8A4-A42AB5649BA2}" type="slidenum">
              <a:rPr lang="en-GB" sz="900" b="1" smtClean="0">
                <a:solidFill>
                  <a:srgbClr val="6D6E71"/>
                </a:solidFill>
                <a:latin typeface="+mn-lt"/>
                <a:cs typeface="Arial"/>
              </a:rPr>
              <a:pPr marL="0" lvl="1" algn="r">
                <a:lnSpc>
                  <a:spcPct val="90000"/>
                </a:lnSpc>
                <a:spcBef>
                  <a:spcPct val="0"/>
                </a:spcBef>
                <a:defRPr/>
              </a:pPr>
              <a:t>‹#›</a:t>
            </a:fld>
            <a:r>
              <a:rPr lang="en-GB" sz="900" b="1">
                <a:solidFill>
                  <a:srgbClr val="6D6E71"/>
                </a:solidFill>
                <a:latin typeface="Arial"/>
                <a:cs typeface="Arial"/>
              </a:rPr>
              <a:t>.</a:t>
            </a:r>
          </a:p>
        </p:txBody>
      </p:sp>
      <p:pic>
        <p:nvPicPr>
          <p:cNvPr id="7" name="Picture 6"/>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37943" y="6568198"/>
            <a:ext cx="1080000" cy="119944"/>
          </a:xfrm>
          <a:prstGeom prst="rect">
            <a:avLst/>
          </a:prstGeom>
        </p:spPr>
      </p:pic>
      <p:grpSp>
        <p:nvGrpSpPr>
          <p:cNvPr id="8" name="Group 7">
            <a:extLst>
              <a:ext uri="{FF2B5EF4-FFF2-40B4-BE49-F238E27FC236}">
                <a16:creationId xmlns:a16="http://schemas.microsoft.com/office/drawing/2014/main" id="{009999F0-5342-4866-BA78-B000BCAFEE2C}"/>
              </a:ext>
            </a:extLst>
          </p:cNvPr>
          <p:cNvGrpSpPr/>
          <p:nvPr/>
        </p:nvGrpSpPr>
        <p:grpSpPr>
          <a:xfrm rot="16200000">
            <a:off x="-1867885" y="3354112"/>
            <a:ext cx="3384121" cy="149775"/>
            <a:chOff x="4674231" y="6864387"/>
            <a:chExt cx="3384121" cy="149775"/>
          </a:xfrm>
        </p:grpSpPr>
        <p:sp>
          <p:nvSpPr>
            <p:cNvPr id="9" name="Rectangle 8">
              <a:extLst>
                <a:ext uri="{FF2B5EF4-FFF2-40B4-BE49-F238E27FC236}">
                  <a16:creationId xmlns:a16="http://schemas.microsoft.com/office/drawing/2014/main" id="{184DD047-30B2-42D8-8C70-1FC2B2755AB9}"/>
                </a:ext>
              </a:extLst>
            </p:cNvPr>
            <p:cNvSpPr/>
            <p:nvPr/>
          </p:nvSpPr>
          <p:spPr>
            <a:xfrm>
              <a:off x="6213724" y="6907929"/>
              <a:ext cx="106233" cy="106233"/>
            </a:xfrm>
            <a:prstGeom prst="rect">
              <a:avLst/>
            </a:prstGeom>
            <a:solidFill>
              <a:srgbClr val="FFC20E"/>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10" name="Rectangle 9">
              <a:extLst>
                <a:ext uri="{FF2B5EF4-FFF2-40B4-BE49-F238E27FC236}">
                  <a16:creationId xmlns:a16="http://schemas.microsoft.com/office/drawing/2014/main" id="{8D0A0B43-7D35-4615-A59E-58C1096A3811}"/>
                </a:ext>
              </a:extLst>
            </p:cNvPr>
            <p:cNvSpPr/>
            <p:nvPr/>
          </p:nvSpPr>
          <p:spPr>
            <a:xfrm>
              <a:off x="6462066" y="6907929"/>
              <a:ext cx="106233" cy="106233"/>
            </a:xfrm>
            <a:prstGeom prst="rect">
              <a:avLst/>
            </a:prstGeom>
            <a:solidFill>
              <a:srgbClr val="9E0B0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11" name="Rectangle 10">
              <a:extLst>
                <a:ext uri="{FF2B5EF4-FFF2-40B4-BE49-F238E27FC236}">
                  <a16:creationId xmlns:a16="http://schemas.microsoft.com/office/drawing/2014/main" id="{BCACFBE1-1383-4B20-B9C4-F981AF4E03CC}"/>
                </a:ext>
              </a:extLst>
            </p:cNvPr>
            <p:cNvSpPr/>
            <p:nvPr/>
          </p:nvSpPr>
          <p:spPr>
            <a:xfrm>
              <a:off x="6710408" y="6907929"/>
              <a:ext cx="106233" cy="106233"/>
            </a:xfrm>
            <a:prstGeom prst="rect">
              <a:avLst/>
            </a:prstGeom>
            <a:solidFill>
              <a:srgbClr val="F173AC"/>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12" name="Rectangle 11">
              <a:extLst>
                <a:ext uri="{FF2B5EF4-FFF2-40B4-BE49-F238E27FC236}">
                  <a16:creationId xmlns:a16="http://schemas.microsoft.com/office/drawing/2014/main" id="{60F7E373-766A-4486-80A4-23624DD9E3D2}"/>
                </a:ext>
              </a:extLst>
            </p:cNvPr>
            <p:cNvSpPr/>
            <p:nvPr/>
          </p:nvSpPr>
          <p:spPr>
            <a:xfrm>
              <a:off x="6958750" y="6907929"/>
              <a:ext cx="106233" cy="106233"/>
            </a:xfrm>
            <a:prstGeom prst="rect">
              <a:avLst/>
            </a:prstGeom>
            <a:solidFill>
              <a:srgbClr val="956DA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13" name="Rectangle 12">
              <a:extLst>
                <a:ext uri="{FF2B5EF4-FFF2-40B4-BE49-F238E27FC236}">
                  <a16:creationId xmlns:a16="http://schemas.microsoft.com/office/drawing/2014/main" id="{F3EDC2D9-9F1D-4DB6-A273-DCF3EEB8F6E6}"/>
                </a:ext>
              </a:extLst>
            </p:cNvPr>
            <p:cNvSpPr/>
            <p:nvPr/>
          </p:nvSpPr>
          <p:spPr>
            <a:xfrm>
              <a:off x="7207092" y="6907929"/>
              <a:ext cx="106233" cy="106233"/>
            </a:xfrm>
            <a:prstGeom prst="rect">
              <a:avLst/>
            </a:prstGeom>
            <a:solidFill>
              <a:srgbClr val="007DC5"/>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14" name="Rectangle 13">
              <a:extLst>
                <a:ext uri="{FF2B5EF4-FFF2-40B4-BE49-F238E27FC236}">
                  <a16:creationId xmlns:a16="http://schemas.microsoft.com/office/drawing/2014/main" id="{FAEB5C3B-A219-4494-809C-A30971C6B2D7}"/>
                </a:ext>
              </a:extLst>
            </p:cNvPr>
            <p:cNvSpPr/>
            <p:nvPr/>
          </p:nvSpPr>
          <p:spPr>
            <a:xfrm>
              <a:off x="7455434" y="6907929"/>
              <a:ext cx="106233" cy="106233"/>
            </a:xfrm>
            <a:prstGeom prst="rect">
              <a:avLst/>
            </a:prstGeom>
            <a:solidFill>
              <a:srgbClr val="2D96A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15" name="Rectangle 14">
              <a:extLst>
                <a:ext uri="{FF2B5EF4-FFF2-40B4-BE49-F238E27FC236}">
                  <a16:creationId xmlns:a16="http://schemas.microsoft.com/office/drawing/2014/main" id="{C2348158-B51B-43CE-8465-8F8F27C16EB0}"/>
                </a:ext>
              </a:extLst>
            </p:cNvPr>
            <p:cNvSpPr/>
            <p:nvPr/>
          </p:nvSpPr>
          <p:spPr>
            <a:xfrm>
              <a:off x="7703776" y="6907929"/>
              <a:ext cx="106233" cy="106233"/>
            </a:xfrm>
            <a:prstGeom prst="rect">
              <a:avLst/>
            </a:prstGeom>
            <a:solidFill>
              <a:srgbClr val="41AD49"/>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16" name="Rectangle 15">
              <a:extLst>
                <a:ext uri="{FF2B5EF4-FFF2-40B4-BE49-F238E27FC236}">
                  <a16:creationId xmlns:a16="http://schemas.microsoft.com/office/drawing/2014/main" id="{DD093585-B65A-4DA7-98CD-F5C7834EB3EE}"/>
                </a:ext>
              </a:extLst>
            </p:cNvPr>
            <p:cNvSpPr/>
            <p:nvPr/>
          </p:nvSpPr>
          <p:spPr>
            <a:xfrm>
              <a:off x="7952119" y="6907929"/>
              <a:ext cx="106233" cy="106233"/>
            </a:xfrm>
            <a:prstGeom prst="rect">
              <a:avLst/>
            </a:prstGeom>
            <a:solidFill>
              <a:srgbClr val="007A4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17" name="TextBox 16">
              <a:extLst>
                <a:ext uri="{FF2B5EF4-FFF2-40B4-BE49-F238E27FC236}">
                  <a16:creationId xmlns:a16="http://schemas.microsoft.com/office/drawing/2014/main" id="{D9992E1D-CC0B-4B0B-8DE6-0C15564E407D}"/>
                </a:ext>
              </a:extLst>
            </p:cNvPr>
            <p:cNvSpPr txBox="1"/>
            <p:nvPr/>
          </p:nvSpPr>
          <p:spPr>
            <a:xfrm>
              <a:off x="4674231" y="6864387"/>
              <a:ext cx="1397384" cy="149775"/>
            </a:xfrm>
            <a:prstGeom prst="rect">
              <a:avLst/>
            </a:prstGeom>
            <a:noFill/>
            <a:effectLst/>
          </p:spPr>
          <p:txBody>
            <a:bodyPr wrap="none" rtlCol="0">
              <a:noAutofit/>
            </a:bodyPr>
            <a:lstStyle/>
            <a:p>
              <a:r>
                <a:rPr lang="en-GB" sz="800" i="1"/>
                <a:t>Secondary Colour palette:</a:t>
              </a:r>
            </a:p>
          </p:txBody>
        </p:sp>
      </p:grpSp>
      <p:grpSp>
        <p:nvGrpSpPr>
          <p:cNvPr id="18" name="Group 17">
            <a:extLst>
              <a:ext uri="{FF2B5EF4-FFF2-40B4-BE49-F238E27FC236}">
                <a16:creationId xmlns:a16="http://schemas.microsoft.com/office/drawing/2014/main" id="{19D64584-CCE0-4551-9919-A99DC7F5FCFA}"/>
              </a:ext>
            </a:extLst>
          </p:cNvPr>
          <p:cNvGrpSpPr/>
          <p:nvPr/>
        </p:nvGrpSpPr>
        <p:grpSpPr>
          <a:xfrm rot="16200000">
            <a:off x="-1867885" y="3354112"/>
            <a:ext cx="3384121" cy="149775"/>
            <a:chOff x="4674231" y="6864387"/>
            <a:chExt cx="3384121" cy="149775"/>
          </a:xfrm>
        </p:grpSpPr>
        <p:sp>
          <p:nvSpPr>
            <p:cNvPr id="19" name="Rectangle 18">
              <a:extLst>
                <a:ext uri="{FF2B5EF4-FFF2-40B4-BE49-F238E27FC236}">
                  <a16:creationId xmlns:a16="http://schemas.microsoft.com/office/drawing/2014/main" id="{8E9D8C03-53D8-4D2C-A53E-E9C098219D13}"/>
                </a:ext>
              </a:extLst>
            </p:cNvPr>
            <p:cNvSpPr/>
            <p:nvPr/>
          </p:nvSpPr>
          <p:spPr>
            <a:xfrm>
              <a:off x="6213724" y="6907929"/>
              <a:ext cx="106233" cy="106233"/>
            </a:xfrm>
            <a:prstGeom prst="rect">
              <a:avLst/>
            </a:prstGeom>
            <a:solidFill>
              <a:srgbClr val="FFC20E"/>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20" name="Rectangle 19">
              <a:extLst>
                <a:ext uri="{FF2B5EF4-FFF2-40B4-BE49-F238E27FC236}">
                  <a16:creationId xmlns:a16="http://schemas.microsoft.com/office/drawing/2014/main" id="{532AA8D7-6E06-4753-A6EC-80B803DE68F7}"/>
                </a:ext>
              </a:extLst>
            </p:cNvPr>
            <p:cNvSpPr/>
            <p:nvPr/>
          </p:nvSpPr>
          <p:spPr>
            <a:xfrm>
              <a:off x="6462066" y="6907929"/>
              <a:ext cx="106233" cy="106233"/>
            </a:xfrm>
            <a:prstGeom prst="rect">
              <a:avLst/>
            </a:prstGeom>
            <a:solidFill>
              <a:srgbClr val="9E0B0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21" name="Rectangle 20">
              <a:extLst>
                <a:ext uri="{FF2B5EF4-FFF2-40B4-BE49-F238E27FC236}">
                  <a16:creationId xmlns:a16="http://schemas.microsoft.com/office/drawing/2014/main" id="{9889563F-C317-400A-B56B-F27A80379EEC}"/>
                </a:ext>
              </a:extLst>
            </p:cNvPr>
            <p:cNvSpPr/>
            <p:nvPr/>
          </p:nvSpPr>
          <p:spPr>
            <a:xfrm>
              <a:off x="6710408" y="6907929"/>
              <a:ext cx="106233" cy="106233"/>
            </a:xfrm>
            <a:prstGeom prst="rect">
              <a:avLst/>
            </a:prstGeom>
            <a:solidFill>
              <a:srgbClr val="F173AC"/>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22" name="Rectangle 21">
              <a:extLst>
                <a:ext uri="{FF2B5EF4-FFF2-40B4-BE49-F238E27FC236}">
                  <a16:creationId xmlns:a16="http://schemas.microsoft.com/office/drawing/2014/main" id="{960BAD15-45B1-4FFE-A0BB-B9A65498E42B}"/>
                </a:ext>
              </a:extLst>
            </p:cNvPr>
            <p:cNvSpPr/>
            <p:nvPr/>
          </p:nvSpPr>
          <p:spPr>
            <a:xfrm>
              <a:off x="6958750" y="6907929"/>
              <a:ext cx="106233" cy="106233"/>
            </a:xfrm>
            <a:prstGeom prst="rect">
              <a:avLst/>
            </a:prstGeom>
            <a:solidFill>
              <a:srgbClr val="956DA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23" name="Rectangle 22">
              <a:extLst>
                <a:ext uri="{FF2B5EF4-FFF2-40B4-BE49-F238E27FC236}">
                  <a16:creationId xmlns:a16="http://schemas.microsoft.com/office/drawing/2014/main" id="{7F65AA1E-CA4B-49E2-81C6-46DFF5C1262A}"/>
                </a:ext>
              </a:extLst>
            </p:cNvPr>
            <p:cNvSpPr/>
            <p:nvPr/>
          </p:nvSpPr>
          <p:spPr>
            <a:xfrm>
              <a:off x="7207092" y="6907929"/>
              <a:ext cx="106233" cy="106233"/>
            </a:xfrm>
            <a:prstGeom prst="rect">
              <a:avLst/>
            </a:prstGeom>
            <a:solidFill>
              <a:srgbClr val="007DC5"/>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24" name="Rectangle 23">
              <a:extLst>
                <a:ext uri="{FF2B5EF4-FFF2-40B4-BE49-F238E27FC236}">
                  <a16:creationId xmlns:a16="http://schemas.microsoft.com/office/drawing/2014/main" id="{558B5BB9-3209-459B-90C7-0DD08880A2D6}"/>
                </a:ext>
              </a:extLst>
            </p:cNvPr>
            <p:cNvSpPr/>
            <p:nvPr/>
          </p:nvSpPr>
          <p:spPr>
            <a:xfrm>
              <a:off x="7455434" y="6907929"/>
              <a:ext cx="106233" cy="106233"/>
            </a:xfrm>
            <a:prstGeom prst="rect">
              <a:avLst/>
            </a:prstGeom>
            <a:solidFill>
              <a:srgbClr val="2D96A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25" name="Rectangle 24">
              <a:extLst>
                <a:ext uri="{FF2B5EF4-FFF2-40B4-BE49-F238E27FC236}">
                  <a16:creationId xmlns:a16="http://schemas.microsoft.com/office/drawing/2014/main" id="{FE050457-999A-4206-9147-84C6ABDD1DAA}"/>
                </a:ext>
              </a:extLst>
            </p:cNvPr>
            <p:cNvSpPr/>
            <p:nvPr/>
          </p:nvSpPr>
          <p:spPr>
            <a:xfrm>
              <a:off x="7703776" y="6907929"/>
              <a:ext cx="106233" cy="106233"/>
            </a:xfrm>
            <a:prstGeom prst="rect">
              <a:avLst/>
            </a:prstGeom>
            <a:solidFill>
              <a:srgbClr val="41AD49"/>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26" name="Rectangle 25">
              <a:extLst>
                <a:ext uri="{FF2B5EF4-FFF2-40B4-BE49-F238E27FC236}">
                  <a16:creationId xmlns:a16="http://schemas.microsoft.com/office/drawing/2014/main" id="{495F7F5B-2F55-4C8E-BDBD-F624BDCD88AA}"/>
                </a:ext>
              </a:extLst>
            </p:cNvPr>
            <p:cNvSpPr/>
            <p:nvPr/>
          </p:nvSpPr>
          <p:spPr>
            <a:xfrm>
              <a:off x="7952119" y="6907929"/>
              <a:ext cx="106233" cy="106233"/>
            </a:xfrm>
            <a:prstGeom prst="rect">
              <a:avLst/>
            </a:prstGeom>
            <a:solidFill>
              <a:srgbClr val="007A4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solidFill>
                  <a:schemeClr val="tx2"/>
                </a:solidFill>
              </a:endParaRPr>
            </a:p>
          </p:txBody>
        </p:sp>
        <p:sp>
          <p:nvSpPr>
            <p:cNvPr id="27" name="TextBox 26">
              <a:extLst>
                <a:ext uri="{FF2B5EF4-FFF2-40B4-BE49-F238E27FC236}">
                  <a16:creationId xmlns:a16="http://schemas.microsoft.com/office/drawing/2014/main" id="{CDD0E4EA-09E0-4E85-9DD6-5D206B6F2CFF}"/>
                </a:ext>
              </a:extLst>
            </p:cNvPr>
            <p:cNvSpPr txBox="1"/>
            <p:nvPr/>
          </p:nvSpPr>
          <p:spPr>
            <a:xfrm>
              <a:off x="4674231" y="6864387"/>
              <a:ext cx="1397384" cy="149775"/>
            </a:xfrm>
            <a:prstGeom prst="rect">
              <a:avLst/>
            </a:prstGeom>
            <a:noFill/>
            <a:effectLst/>
          </p:spPr>
          <p:txBody>
            <a:bodyPr wrap="none" rtlCol="0">
              <a:noAutofit/>
            </a:bodyPr>
            <a:lstStyle/>
            <a:p>
              <a:r>
                <a:rPr lang="en-GB" sz="800" i="1"/>
                <a:t>Secondary Colour palette:</a:t>
              </a:r>
            </a:p>
          </p:txBody>
        </p:sp>
      </p:grpSp>
    </p:spTree>
    <p:extLst>
      <p:ext uri="{BB962C8B-B14F-4D97-AF65-F5344CB8AC3E}">
        <p14:creationId xmlns:p14="http://schemas.microsoft.com/office/powerpoint/2010/main" val="23092007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Lst>
  <p:transition spd="slow">
    <p:fade/>
  </p:transition>
  <p:hf sldNum="0" hdr="0" dt="0"/>
  <p:txStyles>
    <p:titleStyle>
      <a:lvl1pPr algn="ctr" defTabSz="422041" rtl="0" eaLnBrk="1" latinLnBrk="0" hangingPunct="1">
        <a:spcBef>
          <a:spcPct val="0"/>
        </a:spcBef>
        <a:buNone/>
        <a:defRPr sz="4062" kern="1200">
          <a:solidFill>
            <a:schemeClr val="tx1"/>
          </a:solidFill>
          <a:latin typeface="Arial" panose="020B0604020202020204" pitchFamily="34" charset="0"/>
          <a:ea typeface="+mj-ea"/>
          <a:cs typeface="Arial" panose="020B0604020202020204" pitchFamily="34" charset="0"/>
        </a:defRPr>
      </a:lvl1pPr>
    </p:titleStyle>
    <p:bodyStyle>
      <a:lvl1pPr marL="316531" indent="-316531" algn="l" defTabSz="422041" rtl="0" eaLnBrk="1" latinLnBrk="0" hangingPunct="1">
        <a:spcBef>
          <a:spcPct val="20000"/>
        </a:spcBef>
        <a:buFont typeface="Arial"/>
        <a:buChar char="•"/>
        <a:defRPr sz="2954" kern="1200">
          <a:solidFill>
            <a:schemeClr val="tx1"/>
          </a:solidFill>
          <a:latin typeface="Arial" panose="020B0604020202020204" pitchFamily="34" charset="0"/>
          <a:ea typeface="+mn-ea"/>
          <a:cs typeface="Arial" panose="020B0604020202020204" pitchFamily="34" charset="0"/>
        </a:defRPr>
      </a:lvl1pPr>
      <a:lvl2pPr marL="685817" indent="-263776" algn="l" defTabSz="422041" rtl="0" eaLnBrk="1" latinLnBrk="0" hangingPunct="1">
        <a:spcBef>
          <a:spcPct val="20000"/>
        </a:spcBef>
        <a:buFont typeface="Arial"/>
        <a:buChar char="–"/>
        <a:defRPr sz="2585" kern="1200">
          <a:solidFill>
            <a:schemeClr val="tx1"/>
          </a:solidFill>
          <a:latin typeface="Arial" panose="020B0604020202020204" pitchFamily="34" charset="0"/>
          <a:ea typeface="+mn-ea"/>
          <a:cs typeface="Arial" panose="020B0604020202020204" pitchFamily="34" charset="0"/>
        </a:defRPr>
      </a:lvl2pPr>
      <a:lvl3pPr marL="1055103" indent="-211021" algn="l" defTabSz="422041" rtl="0" eaLnBrk="1" latinLnBrk="0" hangingPunct="1">
        <a:spcBef>
          <a:spcPct val="20000"/>
        </a:spcBef>
        <a:buFont typeface="Arial"/>
        <a:buChar char="•"/>
        <a:defRPr sz="2215" kern="1200">
          <a:solidFill>
            <a:schemeClr val="tx1"/>
          </a:solidFill>
          <a:latin typeface="Arial" panose="020B0604020202020204" pitchFamily="34" charset="0"/>
          <a:ea typeface="+mn-ea"/>
          <a:cs typeface="Arial" panose="020B0604020202020204" pitchFamily="34" charset="0"/>
        </a:defRPr>
      </a:lvl3pPr>
      <a:lvl4pPr marL="1477145"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4pPr>
      <a:lvl5pPr marL="1899186"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chart" Target="../charts/chart5.xml"/><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31.svg"/><Relationship Id="rId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chart" Target="../charts/chart6.xml"/><Relationship Id="rId1" Type="http://schemas.openxmlformats.org/officeDocument/2006/relationships/slideLayout" Target="../slideLayouts/slideLayout1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svg"/><Relationship Id="rId21" Type="http://schemas.openxmlformats.org/officeDocument/2006/relationships/image" Target="../media/image45.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svg"/><Relationship Id="rId20"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7.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2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chart" Target="../charts/chart3.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chart" Target="../charts/chart4.xml"/><Relationship Id="rId1" Type="http://schemas.openxmlformats.org/officeDocument/2006/relationships/slideLayout" Target="../slideLayouts/slideLayout1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27.sv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3BC3F-E557-4F4B-AC89-B303FEC53A54}"/>
              </a:ext>
            </a:extLst>
          </p:cNvPr>
          <p:cNvSpPr>
            <a:spLocks noGrp="1"/>
          </p:cNvSpPr>
          <p:nvPr>
            <p:ph sz="quarter" idx="16"/>
          </p:nvPr>
        </p:nvSpPr>
        <p:spPr/>
        <p:txBody>
          <a:bodyPr/>
          <a:lstStyle/>
          <a:p>
            <a:pPr>
              <a:defRPr/>
            </a:pPr>
            <a:r>
              <a:rPr kumimoji="0" lang="en-GB" sz="3200" b="1" i="0" u="none" strike="noStrike" kern="1200" cap="none" spc="0" normalizeH="0" baseline="0" noProof="0" dirty="0">
                <a:ln>
                  <a:noFill/>
                </a:ln>
                <a:effectLst/>
                <a:uLnTx/>
                <a:uFillTx/>
                <a:latin typeface="Arial"/>
                <a:cs typeface="Arial"/>
              </a:rPr>
              <a:t>The Power of Royals</a:t>
            </a:r>
          </a:p>
          <a:p>
            <a:pPr>
              <a:defRPr/>
            </a:pPr>
            <a:r>
              <a:rPr lang="en-GB" sz="3200" dirty="0">
                <a:latin typeface="Arial"/>
                <a:cs typeface="Arial"/>
              </a:rPr>
              <a:t>Brand Finance</a:t>
            </a:r>
            <a:endParaRPr kumimoji="0" lang="en-GB"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9DD9F13E-4578-4A59-8F2E-4C39856558B6}"/>
              </a:ext>
            </a:extLst>
          </p:cNvPr>
          <p:cNvSpPr>
            <a:spLocks noGrp="1"/>
          </p:cNvSpPr>
          <p:nvPr>
            <p:ph sz="quarter" idx="17"/>
          </p:nvPr>
        </p:nvSpPr>
        <p:spPr/>
        <p:txBody>
          <a:bodyPr/>
          <a:lstStyle/>
          <a:p>
            <a:r>
              <a:rPr lang="en-US" dirty="0"/>
              <a:t>April 2023</a:t>
            </a:r>
            <a:endParaRPr lang="en-GB" dirty="0"/>
          </a:p>
        </p:txBody>
      </p:sp>
      <p:pic>
        <p:nvPicPr>
          <p:cNvPr id="5" name="Picture 4">
            <a:extLst>
              <a:ext uri="{FF2B5EF4-FFF2-40B4-BE49-F238E27FC236}">
                <a16:creationId xmlns:a16="http://schemas.microsoft.com/office/drawing/2014/main" id="{FE1F47FD-607E-8124-8840-DEFF34356410}"/>
              </a:ext>
            </a:extLst>
          </p:cNvPr>
          <p:cNvPicPr>
            <a:picLocks noChangeAspect="1"/>
          </p:cNvPicPr>
          <p:nvPr/>
        </p:nvPicPr>
        <p:blipFill>
          <a:blip r:embed="rId2"/>
          <a:stretch>
            <a:fillRect/>
          </a:stretch>
        </p:blipFill>
        <p:spPr>
          <a:xfrm>
            <a:off x="10282589" y="4801222"/>
            <a:ext cx="1440000" cy="1440000"/>
          </a:xfrm>
          <a:prstGeom prst="rect">
            <a:avLst/>
          </a:prstGeom>
        </p:spPr>
      </p:pic>
    </p:spTree>
    <p:extLst>
      <p:ext uri="{BB962C8B-B14F-4D97-AF65-F5344CB8AC3E}">
        <p14:creationId xmlns:p14="http://schemas.microsoft.com/office/powerpoint/2010/main" val="296446990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31E68CB4-2FF3-CD79-A782-CB4AAB011341}"/>
              </a:ext>
            </a:extLst>
          </p:cNvPr>
          <p:cNvGraphicFramePr>
            <a:graphicFrameLocks/>
          </p:cNvGraphicFramePr>
          <p:nvPr>
            <p:extLst>
              <p:ext uri="{D42A27DB-BD31-4B8C-83A1-F6EECF244321}">
                <p14:modId xmlns:p14="http://schemas.microsoft.com/office/powerpoint/2010/main" val="1650098718"/>
              </p:ext>
            </p:extLst>
          </p:nvPr>
        </p:nvGraphicFramePr>
        <p:xfrm>
          <a:off x="638174" y="1238249"/>
          <a:ext cx="9000000" cy="447127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58534E11-DA86-E975-ECB5-A439F10A4ECD}"/>
              </a:ext>
            </a:extLst>
          </p:cNvPr>
          <p:cNvSpPr>
            <a:spLocks noGrp="1"/>
          </p:cNvSpPr>
          <p:nvPr>
            <p:ph type="body" sz="quarter" idx="10"/>
          </p:nvPr>
        </p:nvSpPr>
        <p:spPr/>
        <p:txBody>
          <a:bodyPr/>
          <a:lstStyle/>
          <a:p>
            <a:r>
              <a:rPr lang="en-US" sz="2400" dirty="0"/>
              <a:t>Consideration increases when consumers are aware an alcohol brand holds a Royal Warrant</a:t>
            </a:r>
          </a:p>
        </p:txBody>
      </p:sp>
      <p:sp>
        <p:nvSpPr>
          <p:cNvPr id="8" name="Rectangle: Rounded Corners 7">
            <a:extLst>
              <a:ext uri="{FF2B5EF4-FFF2-40B4-BE49-F238E27FC236}">
                <a16:creationId xmlns:a16="http://schemas.microsoft.com/office/drawing/2014/main" id="{E6334D4B-7B2F-875B-1E1F-EAEE5141FC83}"/>
              </a:ext>
            </a:extLst>
          </p:cNvPr>
          <p:cNvSpPr/>
          <p:nvPr/>
        </p:nvSpPr>
        <p:spPr>
          <a:xfrm>
            <a:off x="9496683" y="2498242"/>
            <a:ext cx="2161918" cy="1861516"/>
          </a:xfrm>
          <a:prstGeom prst="round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800" b="1">
                <a:solidFill>
                  <a:schemeClr val="accent4"/>
                </a:solidFill>
              </a:rPr>
              <a:t>  15%</a:t>
            </a:r>
          </a:p>
          <a:p>
            <a:pPr algn="ctr"/>
            <a:r>
              <a:rPr lang="en-GB" sz="1600" b="1">
                <a:solidFill>
                  <a:schemeClr val="accent4"/>
                </a:solidFill>
              </a:rPr>
              <a:t>Average Increase In Consideration</a:t>
            </a:r>
            <a:endParaRPr lang="en-GB" sz="4000" b="1">
              <a:solidFill>
                <a:schemeClr val="accent4"/>
              </a:solidFill>
            </a:endParaRPr>
          </a:p>
        </p:txBody>
      </p:sp>
      <p:sp>
        <p:nvSpPr>
          <p:cNvPr id="9" name="Arrow: Up 8">
            <a:extLst>
              <a:ext uri="{FF2B5EF4-FFF2-40B4-BE49-F238E27FC236}">
                <a16:creationId xmlns:a16="http://schemas.microsoft.com/office/drawing/2014/main" id="{5CED93E6-E41A-8CE5-942E-0ECEB48CA4AF}"/>
              </a:ext>
            </a:extLst>
          </p:cNvPr>
          <p:cNvSpPr/>
          <p:nvPr/>
        </p:nvSpPr>
        <p:spPr>
          <a:xfrm>
            <a:off x="9709841" y="2891238"/>
            <a:ext cx="360000" cy="576000"/>
          </a:xfrm>
          <a:prstGeom prst="upArrow">
            <a:avLst>
              <a:gd name="adj1" fmla="val 28833"/>
              <a:gd name="adj2" fmla="val 50000"/>
            </a:avLst>
          </a:prstGeom>
          <a:solidFill>
            <a:srgbClr val="00B050"/>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pic>
        <p:nvPicPr>
          <p:cNvPr id="11" name="Picture 14" descr="Moët &amp; Chandon Logo, symbol, meaning, history, PNG, brand">
            <a:extLst>
              <a:ext uri="{FF2B5EF4-FFF2-40B4-BE49-F238E27FC236}">
                <a16:creationId xmlns:a16="http://schemas.microsoft.com/office/drawing/2014/main" id="{79012441-3302-E351-E9D7-18C4A6113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958" y="5500201"/>
            <a:ext cx="900001"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Famous Grouse Logo and symbol, meaning, history, PNG, brand">
            <a:extLst>
              <a:ext uri="{FF2B5EF4-FFF2-40B4-BE49-F238E27FC236}">
                <a16:creationId xmlns:a16="http://schemas.microsoft.com/office/drawing/2014/main" id="{DAE469C3-369C-90DC-2551-B6A570E76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920" y="5500201"/>
            <a:ext cx="771429" cy="4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Johnnie Walker Logo, symbol, meaning, history, PNG, brand">
            <a:extLst>
              <a:ext uri="{FF2B5EF4-FFF2-40B4-BE49-F238E27FC236}">
                <a16:creationId xmlns:a16="http://schemas.microsoft.com/office/drawing/2014/main" id="{070EBC5B-94E6-3065-96F5-C2E6EBFBA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934" y="5500201"/>
            <a:ext cx="771429" cy="43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Tanqueray Logo, symbol, meaning, history, PNG, brand">
            <a:extLst>
              <a:ext uri="{FF2B5EF4-FFF2-40B4-BE49-F238E27FC236}">
                <a16:creationId xmlns:a16="http://schemas.microsoft.com/office/drawing/2014/main" id="{72283610-9DC0-56B7-6314-50C29EC988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1468" y="5500201"/>
            <a:ext cx="77143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a:extLst>
              <a:ext uri="{FF2B5EF4-FFF2-40B4-BE49-F238E27FC236}">
                <a16:creationId xmlns:a16="http://schemas.microsoft.com/office/drawing/2014/main" id="{A6580AB2-0A04-08DA-7FB6-A63CCD47E0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0266" y="5500201"/>
            <a:ext cx="97495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Bacardi logo and symbol, meaning, history, PNG, brand">
            <a:extLst>
              <a:ext uri="{FF2B5EF4-FFF2-40B4-BE49-F238E27FC236}">
                <a16:creationId xmlns:a16="http://schemas.microsoft.com/office/drawing/2014/main" id="{8C23DF5D-1F71-BCFC-509F-E6553CED35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0664" y="5500201"/>
            <a:ext cx="642857"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J&amp;B – Logos Download">
            <a:extLst>
              <a:ext uri="{FF2B5EF4-FFF2-40B4-BE49-F238E27FC236}">
                <a16:creationId xmlns:a16="http://schemas.microsoft.com/office/drawing/2014/main" id="{BC74F66D-33B4-88E1-5CB4-8D760EB9CB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5391" y="5500201"/>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Champagne glasses with solid fill">
            <a:extLst>
              <a:ext uri="{FF2B5EF4-FFF2-40B4-BE49-F238E27FC236}">
                <a16:creationId xmlns:a16="http://schemas.microsoft.com/office/drawing/2014/main" id="{2260D93E-C6A2-880F-F36C-84FAA487A6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27642" y="4554599"/>
            <a:ext cx="900000" cy="900000"/>
          </a:xfrm>
          <a:prstGeom prst="rect">
            <a:avLst/>
          </a:prstGeom>
        </p:spPr>
      </p:pic>
      <p:sp>
        <p:nvSpPr>
          <p:cNvPr id="10" name="TextBox 9">
            <a:extLst>
              <a:ext uri="{FF2B5EF4-FFF2-40B4-BE49-F238E27FC236}">
                <a16:creationId xmlns:a16="http://schemas.microsoft.com/office/drawing/2014/main" id="{7E4A3356-60F8-B918-70DA-B364562572F4}"/>
              </a:ext>
            </a:extLst>
          </p:cNvPr>
          <p:cNvSpPr txBox="1"/>
          <p:nvPr/>
        </p:nvSpPr>
        <p:spPr>
          <a:xfrm>
            <a:off x="437942" y="6009965"/>
            <a:ext cx="7868776" cy="430887"/>
          </a:xfrm>
          <a:prstGeom prst="rect">
            <a:avLst/>
          </a:prstGeom>
          <a:noFill/>
        </p:spPr>
        <p:txBody>
          <a:bodyPr wrap="square" rtlCol="0">
            <a:spAutoFit/>
          </a:bodyPr>
          <a:lstStyle/>
          <a:p>
            <a:r>
              <a:rPr lang="en-GB" sz="1100" dirty="0">
                <a:solidFill>
                  <a:srgbClr val="010000"/>
                </a:solidFill>
              </a:rPr>
              <a:t>Q. </a:t>
            </a:r>
            <a:r>
              <a:rPr lang="en-US" sz="1100" dirty="0">
                <a:solidFill>
                  <a:srgbClr val="010000"/>
                </a:solidFill>
              </a:rPr>
              <a:t>Out of 10, how good is the reputation of the brands listed below? </a:t>
            </a:r>
            <a:br>
              <a:rPr lang="en-US" sz="1100" dirty="0">
                <a:solidFill>
                  <a:srgbClr val="010000"/>
                </a:solidFill>
              </a:rPr>
            </a:br>
            <a:r>
              <a:rPr lang="en-GB" sz="1100" dirty="0">
                <a:solidFill>
                  <a:srgbClr val="010000"/>
                </a:solidFill>
              </a:rPr>
              <a:t>Base: UK Nationally Representative Sample n=301; Control Group n=varies</a:t>
            </a:r>
          </a:p>
        </p:txBody>
      </p:sp>
      <p:sp>
        <p:nvSpPr>
          <p:cNvPr id="19" name="TextBox 18">
            <a:extLst>
              <a:ext uri="{FF2B5EF4-FFF2-40B4-BE49-F238E27FC236}">
                <a16:creationId xmlns:a16="http://schemas.microsoft.com/office/drawing/2014/main" id="{D8B6C933-7E82-F1A4-7A96-372F25B630F3}"/>
              </a:ext>
            </a:extLst>
          </p:cNvPr>
          <p:cNvSpPr txBox="1"/>
          <p:nvPr/>
        </p:nvSpPr>
        <p:spPr>
          <a:xfrm>
            <a:off x="437942" y="1013553"/>
            <a:ext cx="6962024" cy="461665"/>
          </a:xfrm>
          <a:prstGeom prst="rect">
            <a:avLst/>
          </a:prstGeom>
          <a:noFill/>
        </p:spPr>
        <p:txBody>
          <a:bodyPr wrap="square" rtlCol="0">
            <a:spAutoFit/>
          </a:bodyPr>
          <a:lstStyle/>
          <a:p>
            <a:r>
              <a:rPr lang="en-GB" sz="1200" b="1" dirty="0">
                <a:solidFill>
                  <a:srgbClr val="010000"/>
                </a:solidFill>
              </a:rPr>
              <a:t>Royal Warrant Impact on Consideration of Alcohol Brands</a:t>
            </a:r>
          </a:p>
          <a:p>
            <a:r>
              <a:rPr lang="en-GB" sz="1200" i="1" dirty="0">
                <a:solidFill>
                  <a:srgbClr val="010000"/>
                </a:solidFill>
              </a:rPr>
              <a:t>UK Nationally Representative Audience</a:t>
            </a:r>
          </a:p>
        </p:txBody>
      </p:sp>
    </p:spTree>
    <p:extLst>
      <p:ext uri="{BB962C8B-B14F-4D97-AF65-F5344CB8AC3E}">
        <p14:creationId xmlns:p14="http://schemas.microsoft.com/office/powerpoint/2010/main" val="204840237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0F6EBAA8-D406-4623-979C-BFD1B129FAFA}"/>
              </a:ext>
            </a:extLst>
          </p:cNvPr>
          <p:cNvGraphicFramePr>
            <a:graphicFrameLocks/>
          </p:cNvGraphicFramePr>
          <p:nvPr>
            <p:extLst>
              <p:ext uri="{D42A27DB-BD31-4B8C-83A1-F6EECF244321}">
                <p14:modId xmlns:p14="http://schemas.microsoft.com/office/powerpoint/2010/main" val="1235434512"/>
              </p:ext>
            </p:extLst>
          </p:nvPr>
        </p:nvGraphicFramePr>
        <p:xfrm>
          <a:off x="1003503" y="1574731"/>
          <a:ext cx="10184993" cy="443979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17D54C67-5D66-216A-3186-C0875927958A}"/>
              </a:ext>
            </a:extLst>
          </p:cNvPr>
          <p:cNvSpPr>
            <a:spLocks noGrp="1"/>
          </p:cNvSpPr>
          <p:nvPr>
            <p:ph type="body" sz="quarter" idx="10"/>
          </p:nvPr>
        </p:nvSpPr>
        <p:spPr/>
        <p:txBody>
          <a:bodyPr/>
          <a:lstStyle/>
          <a:p>
            <a:r>
              <a:rPr lang="en-US" sz="2400" dirty="0"/>
              <a:t>With Royal Warrants showing the ability to build brand perceptions of being premium, quality etc., they can increase the perceived value of a brand</a:t>
            </a:r>
            <a:endParaRPr lang="en-GB" sz="2400" dirty="0"/>
          </a:p>
        </p:txBody>
      </p:sp>
      <p:sp>
        <p:nvSpPr>
          <p:cNvPr id="3" name="Content Placeholder 2">
            <a:extLst>
              <a:ext uri="{FF2B5EF4-FFF2-40B4-BE49-F238E27FC236}">
                <a16:creationId xmlns:a16="http://schemas.microsoft.com/office/drawing/2014/main" id="{C656187F-6A38-112E-2A88-384DAA170BD8}"/>
              </a:ext>
            </a:extLst>
          </p:cNvPr>
          <p:cNvSpPr>
            <a:spLocks noGrp="1"/>
          </p:cNvSpPr>
          <p:nvPr>
            <p:ph sz="quarter" idx="11"/>
          </p:nvPr>
        </p:nvSpPr>
        <p:spPr/>
        <p:txBody>
          <a:bodyPr/>
          <a:lstStyle/>
          <a:p>
            <a:r>
              <a:rPr lang="en-GB" dirty="0"/>
              <a:t> </a:t>
            </a:r>
          </a:p>
        </p:txBody>
      </p:sp>
      <p:sp>
        <p:nvSpPr>
          <p:cNvPr id="4" name="TextBox 3">
            <a:extLst>
              <a:ext uri="{FF2B5EF4-FFF2-40B4-BE49-F238E27FC236}">
                <a16:creationId xmlns:a16="http://schemas.microsoft.com/office/drawing/2014/main" id="{196B8041-710C-09A7-8419-FC5A2220D17B}"/>
              </a:ext>
            </a:extLst>
          </p:cNvPr>
          <p:cNvSpPr txBox="1"/>
          <p:nvPr/>
        </p:nvSpPr>
        <p:spPr>
          <a:xfrm>
            <a:off x="437942" y="6031366"/>
            <a:ext cx="7868776" cy="430887"/>
          </a:xfrm>
          <a:prstGeom prst="rect">
            <a:avLst/>
          </a:prstGeom>
          <a:noFill/>
        </p:spPr>
        <p:txBody>
          <a:bodyPr wrap="square" rtlCol="0">
            <a:spAutoFit/>
          </a:bodyPr>
          <a:lstStyle/>
          <a:p>
            <a:r>
              <a:rPr lang="en-GB" sz="1100" dirty="0">
                <a:solidFill>
                  <a:srgbClr val="010000"/>
                </a:solidFill>
              </a:rPr>
              <a:t>Q. </a:t>
            </a:r>
            <a:r>
              <a:rPr lang="en-US" sz="1100" dirty="0">
                <a:solidFill>
                  <a:srgbClr val="010000"/>
                </a:solidFill>
              </a:rPr>
              <a:t>Would you pay more for a brand if it had a royal warrant?</a:t>
            </a:r>
          </a:p>
          <a:p>
            <a:r>
              <a:rPr lang="en-GB" sz="1100" dirty="0">
                <a:solidFill>
                  <a:srgbClr val="010000"/>
                </a:solidFill>
              </a:rPr>
              <a:t>Base: UK Nationally Representative Sample n=903 (301 per sector) Control Group n=varies</a:t>
            </a:r>
          </a:p>
        </p:txBody>
      </p:sp>
      <p:sp>
        <p:nvSpPr>
          <p:cNvPr id="5" name="TextBox 4">
            <a:extLst>
              <a:ext uri="{FF2B5EF4-FFF2-40B4-BE49-F238E27FC236}">
                <a16:creationId xmlns:a16="http://schemas.microsoft.com/office/drawing/2014/main" id="{7D649C9E-B86B-29EF-EDD7-4FCFB8B1182F}"/>
              </a:ext>
            </a:extLst>
          </p:cNvPr>
          <p:cNvSpPr txBox="1"/>
          <p:nvPr/>
        </p:nvSpPr>
        <p:spPr>
          <a:xfrm>
            <a:off x="437942" y="1013553"/>
            <a:ext cx="6962024" cy="461665"/>
          </a:xfrm>
          <a:prstGeom prst="rect">
            <a:avLst/>
          </a:prstGeom>
          <a:noFill/>
        </p:spPr>
        <p:txBody>
          <a:bodyPr wrap="square" rtlCol="0">
            <a:spAutoFit/>
          </a:bodyPr>
          <a:lstStyle/>
          <a:p>
            <a:r>
              <a:rPr lang="en-GB" sz="1200" b="1" dirty="0">
                <a:solidFill>
                  <a:srgbClr val="010000"/>
                </a:solidFill>
              </a:rPr>
              <a:t>Royal Warrant Impact on Willingness to Pay More for Brands</a:t>
            </a:r>
          </a:p>
          <a:p>
            <a:r>
              <a:rPr lang="en-GB" sz="1200" i="1" dirty="0">
                <a:solidFill>
                  <a:srgbClr val="010000"/>
                </a:solidFill>
              </a:rPr>
              <a:t>UK Nationally Representative Audience</a:t>
            </a:r>
          </a:p>
        </p:txBody>
      </p:sp>
      <p:pic>
        <p:nvPicPr>
          <p:cNvPr id="6" name="Graphic 5" descr="Shirt with solid fill">
            <a:extLst>
              <a:ext uri="{FF2B5EF4-FFF2-40B4-BE49-F238E27FC236}">
                <a16:creationId xmlns:a16="http://schemas.microsoft.com/office/drawing/2014/main" id="{F172B316-E314-B5B0-B73B-53606AB4F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3824" y="4929245"/>
            <a:ext cx="689783" cy="689783"/>
          </a:xfrm>
          <a:prstGeom prst="rect">
            <a:avLst/>
          </a:prstGeom>
        </p:spPr>
      </p:pic>
      <p:pic>
        <p:nvPicPr>
          <p:cNvPr id="7" name="Graphic 1" descr="Convertible with solid fill">
            <a:extLst>
              <a:ext uri="{FF2B5EF4-FFF2-40B4-BE49-F238E27FC236}">
                <a16:creationId xmlns:a16="http://schemas.microsoft.com/office/drawing/2014/main" id="{03B26271-5E7F-AE7A-067C-3472D6F7F1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4614" y="4720642"/>
            <a:ext cx="1080000" cy="1080000"/>
          </a:xfrm>
          <a:prstGeom prst="rect">
            <a:avLst/>
          </a:prstGeom>
        </p:spPr>
      </p:pic>
      <p:pic>
        <p:nvPicPr>
          <p:cNvPr id="10" name="Graphic 9" descr="Champagne glasses with solid fill">
            <a:extLst>
              <a:ext uri="{FF2B5EF4-FFF2-40B4-BE49-F238E27FC236}">
                <a16:creationId xmlns:a16="http://schemas.microsoft.com/office/drawing/2014/main" id="{97410B2E-832F-9F2C-65C8-1CC98DBF2E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78230" y="4959960"/>
            <a:ext cx="689783" cy="689783"/>
          </a:xfrm>
          <a:prstGeom prst="rect">
            <a:avLst/>
          </a:prstGeom>
        </p:spPr>
      </p:pic>
      <p:sp>
        <p:nvSpPr>
          <p:cNvPr id="12" name="Rectangle 11">
            <a:extLst>
              <a:ext uri="{FF2B5EF4-FFF2-40B4-BE49-F238E27FC236}">
                <a16:creationId xmlns:a16="http://schemas.microsoft.com/office/drawing/2014/main" id="{D2E296A7-9DC7-D4BE-A0E9-D119E2D54A63}"/>
              </a:ext>
            </a:extLst>
          </p:cNvPr>
          <p:cNvSpPr/>
          <p:nvPr/>
        </p:nvSpPr>
        <p:spPr>
          <a:xfrm>
            <a:off x="5168315" y="5479749"/>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Apparel</a:t>
            </a:r>
          </a:p>
        </p:txBody>
      </p:sp>
      <p:sp>
        <p:nvSpPr>
          <p:cNvPr id="13" name="Rectangle 12">
            <a:extLst>
              <a:ext uri="{FF2B5EF4-FFF2-40B4-BE49-F238E27FC236}">
                <a16:creationId xmlns:a16="http://schemas.microsoft.com/office/drawing/2014/main" id="{0D01E99D-52F9-9C50-5A18-7AA0460A65B8}"/>
              </a:ext>
            </a:extLst>
          </p:cNvPr>
          <p:cNvSpPr/>
          <p:nvPr/>
        </p:nvSpPr>
        <p:spPr>
          <a:xfrm>
            <a:off x="8257180" y="5576257"/>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Alcohol</a:t>
            </a:r>
          </a:p>
        </p:txBody>
      </p:sp>
      <p:sp>
        <p:nvSpPr>
          <p:cNvPr id="14" name="Rectangle 13">
            <a:extLst>
              <a:ext uri="{FF2B5EF4-FFF2-40B4-BE49-F238E27FC236}">
                <a16:creationId xmlns:a16="http://schemas.microsoft.com/office/drawing/2014/main" id="{3478EDA0-1508-F255-E459-5F4D80085F13}"/>
              </a:ext>
            </a:extLst>
          </p:cNvPr>
          <p:cNvSpPr/>
          <p:nvPr/>
        </p:nvSpPr>
        <p:spPr>
          <a:xfrm>
            <a:off x="1958294" y="5484536"/>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Autos</a:t>
            </a:r>
          </a:p>
        </p:txBody>
      </p:sp>
      <p:sp>
        <p:nvSpPr>
          <p:cNvPr id="16" name="TextBox 15">
            <a:extLst>
              <a:ext uri="{FF2B5EF4-FFF2-40B4-BE49-F238E27FC236}">
                <a16:creationId xmlns:a16="http://schemas.microsoft.com/office/drawing/2014/main" id="{94A348FD-AEE9-51FE-7C19-0D46BBEF8DC8}"/>
              </a:ext>
            </a:extLst>
          </p:cNvPr>
          <p:cNvSpPr txBox="1"/>
          <p:nvPr/>
        </p:nvSpPr>
        <p:spPr>
          <a:xfrm>
            <a:off x="2230915" y="1806937"/>
            <a:ext cx="6224530" cy="646331"/>
          </a:xfrm>
          <a:prstGeom prst="rect">
            <a:avLst/>
          </a:prstGeom>
          <a:noFill/>
        </p:spPr>
        <p:txBody>
          <a:bodyPr wrap="square">
            <a:spAutoFit/>
          </a:bodyPr>
          <a:lstStyle/>
          <a:p>
            <a:pPr algn="ctr" rtl="0">
              <a:defRPr lang="en-US" sz="1200" b="1" i="0" u="none" strike="noStrike" kern="1200" baseline="0">
                <a:solidFill>
                  <a:srgbClr val="002060"/>
                </a:solidFill>
                <a:latin typeface="+mn-lt"/>
                <a:ea typeface="+mn-ea"/>
                <a:cs typeface="+mn-cs"/>
              </a:defRPr>
            </a:pPr>
            <a:r>
              <a:rPr lang="en-GB" sz="1800" b="1" dirty="0">
                <a:solidFill>
                  <a:srgbClr val="002060"/>
                </a:solidFill>
              </a:rPr>
              <a:t>% of UK Consciously Willing</a:t>
            </a:r>
            <a:r>
              <a:rPr lang="en-GB" sz="1800" b="1" baseline="0" dirty="0">
                <a:solidFill>
                  <a:srgbClr val="002060"/>
                </a:solidFill>
              </a:rPr>
              <a:t> to Pay More for Brands that have a Royal Warrant</a:t>
            </a:r>
            <a:endParaRPr lang="en-GB" sz="1800" b="1" dirty="0">
              <a:solidFill>
                <a:srgbClr val="002060"/>
              </a:solidFill>
            </a:endParaRPr>
          </a:p>
        </p:txBody>
      </p:sp>
    </p:spTree>
    <p:extLst>
      <p:ext uri="{BB962C8B-B14F-4D97-AF65-F5344CB8AC3E}">
        <p14:creationId xmlns:p14="http://schemas.microsoft.com/office/powerpoint/2010/main" val="171045454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79A31D-ADBE-499D-B07E-67EFCE0D6C75}"/>
              </a:ext>
            </a:extLst>
          </p:cNvPr>
          <p:cNvSpPr>
            <a:spLocks noGrp="1"/>
          </p:cNvSpPr>
          <p:nvPr>
            <p:ph type="body" sz="quarter" idx="10"/>
          </p:nvPr>
        </p:nvSpPr>
        <p:spPr>
          <a:xfrm>
            <a:off x="437944" y="307125"/>
            <a:ext cx="11316115" cy="492976"/>
          </a:xfrm>
        </p:spPr>
        <p:txBody>
          <a:bodyPr/>
          <a:lstStyle/>
          <a:p>
            <a:pPr marL="0" indent="0">
              <a:buNone/>
            </a:pPr>
            <a:r>
              <a:rPr lang="en-GB" dirty="0"/>
              <a:t>Project context &amp; method</a:t>
            </a:r>
          </a:p>
        </p:txBody>
      </p:sp>
      <p:sp>
        <p:nvSpPr>
          <p:cNvPr id="20" name="TextBox 19">
            <a:extLst>
              <a:ext uri="{FF2B5EF4-FFF2-40B4-BE49-F238E27FC236}">
                <a16:creationId xmlns:a16="http://schemas.microsoft.com/office/drawing/2014/main" id="{95466939-1852-4212-BE09-22833E839750}"/>
              </a:ext>
            </a:extLst>
          </p:cNvPr>
          <p:cNvSpPr txBox="1"/>
          <p:nvPr/>
        </p:nvSpPr>
        <p:spPr>
          <a:xfrm>
            <a:off x="464081" y="1368783"/>
            <a:ext cx="2400016" cy="400110"/>
          </a:xfrm>
          <a:prstGeom prst="rect">
            <a:avLst/>
          </a:prstGeom>
          <a:noFill/>
        </p:spPr>
        <p:txBody>
          <a:bodyPr wrap="none" rtlCol="0">
            <a:spAutoFit/>
          </a:bodyPr>
          <a:lstStyle/>
          <a:p>
            <a:pPr algn="ctr"/>
            <a:r>
              <a:rPr lang="en-US" sz="2000" b="1" dirty="0">
                <a:solidFill>
                  <a:schemeClr val="tx2"/>
                </a:solidFill>
                <a:latin typeface="Arial" panose="020B0604020202020204" pitchFamily="34" charset="0"/>
                <a:cs typeface="Arial" panose="020B0604020202020204" pitchFamily="34" charset="0"/>
              </a:rPr>
              <a:t>Why?</a:t>
            </a:r>
            <a:r>
              <a:rPr lang="en-US" sz="1200" b="1" i="1" dirty="0">
                <a:solidFill>
                  <a:schemeClr val="tx2"/>
                </a:solidFill>
                <a:latin typeface="Arial" panose="020B0604020202020204" pitchFamily="34" charset="0"/>
                <a:cs typeface="Arial" panose="020B0604020202020204" pitchFamily="34" charset="0"/>
              </a:rPr>
              <a:t> Project background</a:t>
            </a:r>
            <a:endParaRPr lang="en-US" sz="2000" b="1" i="1" dirty="0">
              <a:solidFill>
                <a:schemeClr val="tx2"/>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BDA4467-B1F5-4468-93A4-F0EBF4519739}"/>
              </a:ext>
            </a:extLst>
          </p:cNvPr>
          <p:cNvSpPr txBox="1"/>
          <p:nvPr/>
        </p:nvSpPr>
        <p:spPr>
          <a:xfrm>
            <a:off x="3561005" y="1368783"/>
            <a:ext cx="21153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rPr>
              <a:t>Who?</a:t>
            </a:r>
            <a:r>
              <a:rPr kumimoji="0" lang="en-US" sz="1200" b="1" i="1"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rPr>
              <a:t> Target audience</a:t>
            </a:r>
            <a:endParaRPr kumimoji="0" lang="en-US" sz="2000" b="1" i="1"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9DC12458-C02B-4D73-9C9C-658DB1770319}"/>
              </a:ext>
            </a:extLst>
          </p:cNvPr>
          <p:cNvSpPr txBox="1"/>
          <p:nvPr/>
        </p:nvSpPr>
        <p:spPr>
          <a:xfrm>
            <a:off x="6835762" y="1368783"/>
            <a:ext cx="147508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rPr>
              <a:t>How?</a:t>
            </a:r>
            <a:r>
              <a:rPr kumimoji="0" lang="en-US" sz="1200" b="1" i="1"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rPr>
              <a:t> Method</a:t>
            </a:r>
            <a:endParaRPr kumimoji="0" lang="en-US" sz="2000" b="1" i="1"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7EEAADFE-4BD1-4C08-B18A-B6F1A9FDCDE7}"/>
              </a:ext>
            </a:extLst>
          </p:cNvPr>
          <p:cNvSpPr txBox="1"/>
          <p:nvPr/>
        </p:nvSpPr>
        <p:spPr>
          <a:xfrm>
            <a:off x="9496221" y="1368783"/>
            <a:ext cx="206338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rPr>
              <a:t>What?</a:t>
            </a:r>
            <a:r>
              <a:rPr kumimoji="0" lang="en-US" sz="1200" b="1" i="1"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rPr>
              <a:t> Key questions</a:t>
            </a:r>
            <a:endParaRPr kumimoji="0" lang="en-US" sz="2000" b="1" i="1" u="none" strike="noStrike" kern="1200" cap="none" spc="0" normalizeH="0" baseline="0" noProof="0" dirty="0">
              <a:ln>
                <a:noFill/>
              </a:ln>
              <a:solidFill>
                <a:srgbClr val="1C478A"/>
              </a:solidFill>
              <a:effectLst/>
              <a:uLnTx/>
              <a:uFillTx/>
              <a:latin typeface="Arial" panose="020B0604020202020204" pitchFamily="34" charset="0"/>
              <a:ea typeface="+mn-ea"/>
              <a:cs typeface="Arial" panose="020B0604020202020204" pitchFamily="34" charset="0"/>
            </a:endParaRPr>
          </a:p>
        </p:txBody>
      </p:sp>
      <p:pic>
        <p:nvPicPr>
          <p:cNvPr id="35" name="Graphic 34" descr="Badge Question Mark with solid fill">
            <a:extLst>
              <a:ext uri="{FF2B5EF4-FFF2-40B4-BE49-F238E27FC236}">
                <a16:creationId xmlns:a16="http://schemas.microsoft.com/office/drawing/2014/main" id="{72FA1215-8FA7-43C4-B462-DC198CED6C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7910" y="1832779"/>
            <a:ext cx="720000" cy="720000"/>
          </a:xfrm>
          <a:prstGeom prst="rect">
            <a:avLst/>
          </a:prstGeom>
        </p:spPr>
      </p:pic>
      <p:pic>
        <p:nvPicPr>
          <p:cNvPr id="36" name="Graphic 35" descr="List with solid fill">
            <a:extLst>
              <a:ext uri="{FF2B5EF4-FFF2-40B4-BE49-F238E27FC236}">
                <a16:creationId xmlns:a16="http://schemas.microsoft.com/office/drawing/2014/main" id="{9B582665-B42F-40FD-8E6C-88FA92CD10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13303" y="1832779"/>
            <a:ext cx="720000" cy="720000"/>
          </a:xfrm>
          <a:prstGeom prst="rect">
            <a:avLst/>
          </a:prstGeom>
        </p:spPr>
      </p:pic>
      <p:pic>
        <p:nvPicPr>
          <p:cNvPr id="38" name="Graphic 37" descr="Target Audience with solid fill">
            <a:extLst>
              <a:ext uri="{FF2B5EF4-FFF2-40B4-BE49-F238E27FC236}">
                <a16:creationId xmlns:a16="http://schemas.microsoft.com/office/drawing/2014/main" id="{44F58CCB-CEBE-469D-8AE4-5FDF3ECC4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58696" y="1832779"/>
            <a:ext cx="720000" cy="720000"/>
          </a:xfrm>
          <a:prstGeom prst="rect">
            <a:avLst/>
          </a:prstGeom>
        </p:spPr>
      </p:pic>
      <p:pic>
        <p:nvPicPr>
          <p:cNvPr id="41" name="Graphic 40" descr="Bullseye with solid fill">
            <a:extLst>
              <a:ext uri="{FF2B5EF4-FFF2-40B4-BE49-F238E27FC236}">
                <a16:creationId xmlns:a16="http://schemas.microsoft.com/office/drawing/2014/main" id="{63D7098C-9225-4F48-9724-60121264C9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4089" y="1832779"/>
            <a:ext cx="720000" cy="720000"/>
          </a:xfrm>
          <a:prstGeom prst="rect">
            <a:avLst/>
          </a:prstGeom>
        </p:spPr>
      </p:pic>
      <p:sp>
        <p:nvSpPr>
          <p:cNvPr id="42" name="Content Placeholder 10">
            <a:extLst>
              <a:ext uri="{FF2B5EF4-FFF2-40B4-BE49-F238E27FC236}">
                <a16:creationId xmlns:a16="http://schemas.microsoft.com/office/drawing/2014/main" id="{A2058900-DFEA-4BFE-805C-3B08F6C9FB2E}"/>
              </a:ext>
            </a:extLst>
          </p:cNvPr>
          <p:cNvSpPr txBox="1">
            <a:spLocks/>
          </p:cNvSpPr>
          <p:nvPr/>
        </p:nvSpPr>
        <p:spPr>
          <a:xfrm>
            <a:off x="373572" y="2674619"/>
            <a:ext cx="2581035" cy="3707327"/>
          </a:xfrm>
          <a:prstGeom prst="rect">
            <a:avLst/>
          </a:prstGeom>
        </p:spPr>
        <p:txBody>
          <a:bodyPr>
            <a:noAutofit/>
          </a:bodyPr>
          <a:lstStyle>
            <a:lvl1pPr marL="316531" indent="-316531" algn="l" defTabSz="422041" rtl="0" eaLnBrk="1" latinLnBrk="0" hangingPunct="1">
              <a:spcBef>
                <a:spcPct val="20000"/>
              </a:spcBef>
              <a:buFont typeface="Arial"/>
              <a:buChar char="•"/>
              <a:defRPr sz="2954" kern="1200">
                <a:solidFill>
                  <a:schemeClr val="tx1"/>
                </a:solidFill>
                <a:latin typeface="Arial" panose="020B0604020202020204" pitchFamily="34" charset="0"/>
                <a:ea typeface="+mn-ea"/>
                <a:cs typeface="Arial" panose="020B0604020202020204" pitchFamily="34" charset="0"/>
              </a:defRPr>
            </a:lvl1pPr>
            <a:lvl2pPr marL="685817" indent="-263776" algn="l" defTabSz="422041" rtl="0" eaLnBrk="1" latinLnBrk="0" hangingPunct="1">
              <a:spcBef>
                <a:spcPct val="20000"/>
              </a:spcBef>
              <a:buFont typeface="Arial"/>
              <a:buChar char="–"/>
              <a:defRPr sz="2585" kern="1200">
                <a:solidFill>
                  <a:schemeClr val="tx1"/>
                </a:solidFill>
                <a:latin typeface="Arial" panose="020B0604020202020204" pitchFamily="34" charset="0"/>
                <a:ea typeface="+mn-ea"/>
                <a:cs typeface="Arial" panose="020B0604020202020204" pitchFamily="34" charset="0"/>
              </a:defRPr>
            </a:lvl2pPr>
            <a:lvl3pPr marL="1055103" indent="-211021" algn="l" defTabSz="422041" rtl="0" eaLnBrk="1" latinLnBrk="0" hangingPunct="1">
              <a:spcBef>
                <a:spcPct val="20000"/>
              </a:spcBef>
              <a:buFont typeface="Arial"/>
              <a:buChar char="•"/>
              <a:defRPr sz="2215" kern="1200">
                <a:solidFill>
                  <a:schemeClr val="tx1"/>
                </a:solidFill>
                <a:latin typeface="Arial" panose="020B0604020202020204" pitchFamily="34" charset="0"/>
                <a:ea typeface="+mn-ea"/>
                <a:cs typeface="Arial" panose="020B0604020202020204" pitchFamily="34" charset="0"/>
              </a:defRPr>
            </a:lvl3pPr>
            <a:lvl4pPr marL="1477145"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4pPr>
            <a:lvl5pPr marL="1899186"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a:lstStyle>
          <a:p>
            <a:pPr marL="0" indent="0">
              <a:spcAft>
                <a:spcPts val="600"/>
              </a:spcAft>
              <a:buNone/>
            </a:pPr>
            <a:r>
              <a:rPr lang="en-US" sz="1400"/>
              <a:t>Brand Finance </a:t>
            </a:r>
            <a:r>
              <a:rPr lang="en-US" sz="1400" dirty="0"/>
              <a:t>wanted to better understand awareness, familiarity and impact of Royal Warrants on perceptions and value for products in Auto, Alcohol and Apparel Industries.</a:t>
            </a:r>
          </a:p>
        </p:txBody>
      </p:sp>
      <p:sp>
        <p:nvSpPr>
          <p:cNvPr id="43" name="Content Placeholder 13">
            <a:extLst>
              <a:ext uri="{FF2B5EF4-FFF2-40B4-BE49-F238E27FC236}">
                <a16:creationId xmlns:a16="http://schemas.microsoft.com/office/drawing/2014/main" id="{A7D351AB-CF70-4B72-99BA-AE5422C9217A}"/>
              </a:ext>
            </a:extLst>
          </p:cNvPr>
          <p:cNvSpPr txBox="1">
            <a:spLocks/>
          </p:cNvSpPr>
          <p:nvPr/>
        </p:nvSpPr>
        <p:spPr>
          <a:xfrm>
            <a:off x="6282786" y="2674619"/>
            <a:ext cx="2581035" cy="3707327"/>
          </a:xfrm>
          <a:prstGeom prst="rect">
            <a:avLst/>
          </a:prstGeom>
        </p:spPr>
        <p:txBody>
          <a:bodyPr>
            <a:noAutofit/>
          </a:bodyPr>
          <a:lstStyle>
            <a:lvl1pPr marL="316531" indent="-316531" algn="l" defTabSz="422041" rtl="0" eaLnBrk="1" latinLnBrk="0" hangingPunct="1">
              <a:spcBef>
                <a:spcPct val="20000"/>
              </a:spcBef>
              <a:buFont typeface="Arial"/>
              <a:buChar char="•"/>
              <a:defRPr sz="2954" kern="1200">
                <a:solidFill>
                  <a:schemeClr val="tx1"/>
                </a:solidFill>
                <a:latin typeface="Arial" panose="020B0604020202020204" pitchFamily="34" charset="0"/>
                <a:ea typeface="+mn-ea"/>
                <a:cs typeface="Arial" panose="020B0604020202020204" pitchFamily="34" charset="0"/>
              </a:defRPr>
            </a:lvl1pPr>
            <a:lvl2pPr marL="685817" indent="-263776" algn="l" defTabSz="422041" rtl="0" eaLnBrk="1" latinLnBrk="0" hangingPunct="1">
              <a:spcBef>
                <a:spcPct val="20000"/>
              </a:spcBef>
              <a:buFont typeface="Arial"/>
              <a:buChar char="–"/>
              <a:defRPr sz="2585" kern="1200">
                <a:solidFill>
                  <a:schemeClr val="tx1"/>
                </a:solidFill>
                <a:latin typeface="Arial" panose="020B0604020202020204" pitchFamily="34" charset="0"/>
                <a:ea typeface="+mn-ea"/>
                <a:cs typeface="Arial" panose="020B0604020202020204" pitchFamily="34" charset="0"/>
              </a:defRPr>
            </a:lvl2pPr>
            <a:lvl3pPr marL="1055103" indent="-211021" algn="l" defTabSz="422041" rtl="0" eaLnBrk="1" latinLnBrk="0" hangingPunct="1">
              <a:spcBef>
                <a:spcPct val="20000"/>
              </a:spcBef>
              <a:buFont typeface="Arial"/>
              <a:buChar char="•"/>
              <a:defRPr sz="2215" kern="1200">
                <a:solidFill>
                  <a:schemeClr val="tx1"/>
                </a:solidFill>
                <a:latin typeface="Arial" panose="020B0604020202020204" pitchFamily="34" charset="0"/>
                <a:ea typeface="+mn-ea"/>
                <a:cs typeface="Arial" panose="020B0604020202020204" pitchFamily="34" charset="0"/>
              </a:defRPr>
            </a:lvl3pPr>
            <a:lvl4pPr marL="1477145"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4pPr>
            <a:lvl5pPr marL="1899186"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a:lstStyle>
          <a:p>
            <a:pPr marL="0" indent="0">
              <a:lnSpc>
                <a:spcPct val="95000"/>
              </a:lnSpc>
              <a:spcBef>
                <a:spcPts val="0"/>
              </a:spcBef>
              <a:spcAft>
                <a:spcPts val="600"/>
              </a:spcAft>
              <a:buNone/>
            </a:pPr>
            <a:r>
              <a:rPr lang="en-US" sz="1400" dirty="0"/>
              <a:t>35 question, online quantitative survey: c.10 minutes to complete</a:t>
            </a:r>
          </a:p>
          <a:p>
            <a:pPr marL="0" indent="0">
              <a:lnSpc>
                <a:spcPct val="95000"/>
              </a:lnSpc>
              <a:spcBef>
                <a:spcPts val="0"/>
              </a:spcBef>
              <a:spcAft>
                <a:spcPts val="600"/>
              </a:spcAft>
              <a:buNone/>
            </a:pPr>
            <a:r>
              <a:rPr lang="en-US" sz="1400" dirty="0"/>
              <a:t>903 UK residents, sample matched to National Representation in terms of core demographics (Age, Gender, Region etc.)</a:t>
            </a:r>
          </a:p>
          <a:p>
            <a:pPr marL="0" indent="0">
              <a:lnSpc>
                <a:spcPct val="95000"/>
              </a:lnSpc>
              <a:spcBef>
                <a:spcPts val="0"/>
              </a:spcBef>
              <a:spcAft>
                <a:spcPts val="600"/>
              </a:spcAft>
              <a:buNone/>
            </a:pPr>
            <a:r>
              <a:rPr lang="en-US" sz="1400" dirty="0"/>
              <a:t>c.300 respondents were asked about each industry.</a:t>
            </a:r>
          </a:p>
          <a:p>
            <a:pPr marL="0" indent="0">
              <a:lnSpc>
                <a:spcPct val="95000"/>
              </a:lnSpc>
              <a:spcBef>
                <a:spcPts val="0"/>
              </a:spcBef>
              <a:spcAft>
                <a:spcPts val="600"/>
              </a:spcAft>
              <a:buNone/>
            </a:pPr>
            <a:r>
              <a:rPr lang="en-US" sz="1400" dirty="0"/>
              <a:t>Fieldwork conducted April 19</a:t>
            </a:r>
            <a:r>
              <a:rPr lang="en-US" sz="1400" baseline="30000" dirty="0"/>
              <a:t>th</a:t>
            </a:r>
            <a:r>
              <a:rPr lang="en-US" sz="1400" dirty="0"/>
              <a:t>  – 24</a:t>
            </a:r>
            <a:r>
              <a:rPr lang="en-US" sz="1400" baseline="30000" dirty="0"/>
              <a:t>th</a:t>
            </a:r>
            <a:r>
              <a:rPr lang="en-US" sz="1400" dirty="0"/>
              <a:t>, 2023</a:t>
            </a:r>
          </a:p>
        </p:txBody>
      </p:sp>
      <p:sp>
        <p:nvSpPr>
          <p:cNvPr id="44" name="Content Placeholder 10">
            <a:extLst>
              <a:ext uri="{FF2B5EF4-FFF2-40B4-BE49-F238E27FC236}">
                <a16:creationId xmlns:a16="http://schemas.microsoft.com/office/drawing/2014/main" id="{B786D090-1411-4CCA-8D88-C1C7A32312C9}"/>
              </a:ext>
            </a:extLst>
          </p:cNvPr>
          <p:cNvSpPr txBox="1">
            <a:spLocks/>
          </p:cNvSpPr>
          <p:nvPr/>
        </p:nvSpPr>
        <p:spPr>
          <a:xfrm>
            <a:off x="3328179" y="2674619"/>
            <a:ext cx="2581035" cy="3707327"/>
          </a:xfrm>
          <a:prstGeom prst="rect">
            <a:avLst/>
          </a:prstGeom>
        </p:spPr>
        <p:txBody>
          <a:bodyPr>
            <a:noAutofit/>
          </a:bodyPr>
          <a:lstStyle>
            <a:lvl1pPr marL="316531" indent="-316531" algn="l" defTabSz="422041" rtl="0" eaLnBrk="1" latinLnBrk="0" hangingPunct="1">
              <a:spcBef>
                <a:spcPct val="20000"/>
              </a:spcBef>
              <a:buFont typeface="Arial"/>
              <a:buChar char="•"/>
              <a:defRPr sz="2954" kern="1200">
                <a:solidFill>
                  <a:schemeClr val="tx1"/>
                </a:solidFill>
                <a:latin typeface="Arial" panose="020B0604020202020204" pitchFamily="34" charset="0"/>
                <a:ea typeface="+mn-ea"/>
                <a:cs typeface="Arial" panose="020B0604020202020204" pitchFamily="34" charset="0"/>
              </a:defRPr>
            </a:lvl1pPr>
            <a:lvl2pPr marL="685817" indent="-263776" algn="l" defTabSz="422041" rtl="0" eaLnBrk="1" latinLnBrk="0" hangingPunct="1">
              <a:spcBef>
                <a:spcPct val="20000"/>
              </a:spcBef>
              <a:buFont typeface="Arial"/>
              <a:buChar char="–"/>
              <a:defRPr sz="2585" kern="1200">
                <a:solidFill>
                  <a:schemeClr val="tx1"/>
                </a:solidFill>
                <a:latin typeface="Arial" panose="020B0604020202020204" pitchFamily="34" charset="0"/>
                <a:ea typeface="+mn-ea"/>
                <a:cs typeface="Arial" panose="020B0604020202020204" pitchFamily="34" charset="0"/>
              </a:defRPr>
            </a:lvl2pPr>
            <a:lvl3pPr marL="1055103" indent="-211021" algn="l" defTabSz="422041" rtl="0" eaLnBrk="1" latinLnBrk="0" hangingPunct="1">
              <a:spcBef>
                <a:spcPct val="20000"/>
              </a:spcBef>
              <a:buFont typeface="Arial"/>
              <a:buChar char="•"/>
              <a:defRPr sz="2215" kern="1200">
                <a:solidFill>
                  <a:schemeClr val="tx1"/>
                </a:solidFill>
                <a:latin typeface="Arial" panose="020B0604020202020204" pitchFamily="34" charset="0"/>
                <a:ea typeface="+mn-ea"/>
                <a:cs typeface="Arial" panose="020B0604020202020204" pitchFamily="34" charset="0"/>
              </a:defRPr>
            </a:lvl3pPr>
            <a:lvl4pPr marL="1477145"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4pPr>
            <a:lvl5pPr marL="1899186"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a:lstStyle>
          <a:p>
            <a:pPr marL="0" indent="0">
              <a:spcAft>
                <a:spcPts val="600"/>
              </a:spcAft>
              <a:buNone/>
            </a:pPr>
            <a:r>
              <a:rPr lang="en-US" sz="1400" dirty="0"/>
              <a:t>We invited a UK nationally representative audience to participate in this insights project.</a:t>
            </a:r>
          </a:p>
          <a:p>
            <a:pPr marL="0" indent="0">
              <a:spcAft>
                <a:spcPts val="600"/>
              </a:spcAft>
              <a:buNone/>
            </a:pPr>
            <a:r>
              <a:rPr lang="en-US" sz="1400" dirty="0"/>
              <a:t>In places we compare results to a UK Audience Control Group who have not been asked about Royal Warrants. This information is collected within the Brand Finance Global Brand Equity Monitor survey and have robust base numbers in excess of 150.</a:t>
            </a:r>
          </a:p>
          <a:p>
            <a:pPr marL="0" indent="0">
              <a:spcAft>
                <a:spcPts val="600"/>
              </a:spcAft>
              <a:buNone/>
            </a:pPr>
            <a:endParaRPr lang="en-US" sz="1031" dirty="0"/>
          </a:p>
        </p:txBody>
      </p:sp>
      <p:sp>
        <p:nvSpPr>
          <p:cNvPr id="45" name="Content Placeholder 13">
            <a:extLst>
              <a:ext uri="{FF2B5EF4-FFF2-40B4-BE49-F238E27FC236}">
                <a16:creationId xmlns:a16="http://schemas.microsoft.com/office/drawing/2014/main" id="{C45B9C0B-211B-42C4-8939-7F8E50FB7B79}"/>
              </a:ext>
            </a:extLst>
          </p:cNvPr>
          <p:cNvSpPr txBox="1">
            <a:spLocks/>
          </p:cNvSpPr>
          <p:nvPr/>
        </p:nvSpPr>
        <p:spPr>
          <a:xfrm>
            <a:off x="9237393" y="2674619"/>
            <a:ext cx="2581035" cy="3707327"/>
          </a:xfrm>
          <a:prstGeom prst="rect">
            <a:avLst/>
          </a:prstGeom>
        </p:spPr>
        <p:txBody>
          <a:bodyPr>
            <a:noAutofit/>
          </a:bodyPr>
          <a:lstStyle>
            <a:lvl1pPr marL="316531" indent="-316531" algn="l" defTabSz="422041" rtl="0" eaLnBrk="1" latinLnBrk="0" hangingPunct="1">
              <a:spcBef>
                <a:spcPct val="20000"/>
              </a:spcBef>
              <a:buFont typeface="Arial"/>
              <a:buChar char="•"/>
              <a:defRPr sz="2954" kern="1200">
                <a:solidFill>
                  <a:schemeClr val="tx1"/>
                </a:solidFill>
                <a:latin typeface="Arial" panose="020B0604020202020204" pitchFamily="34" charset="0"/>
                <a:ea typeface="+mn-ea"/>
                <a:cs typeface="Arial" panose="020B0604020202020204" pitchFamily="34" charset="0"/>
              </a:defRPr>
            </a:lvl1pPr>
            <a:lvl2pPr marL="685817" indent="-263776" algn="l" defTabSz="422041" rtl="0" eaLnBrk="1" latinLnBrk="0" hangingPunct="1">
              <a:spcBef>
                <a:spcPct val="20000"/>
              </a:spcBef>
              <a:buFont typeface="Arial"/>
              <a:buChar char="–"/>
              <a:defRPr sz="2585" kern="1200">
                <a:solidFill>
                  <a:schemeClr val="tx1"/>
                </a:solidFill>
                <a:latin typeface="Arial" panose="020B0604020202020204" pitchFamily="34" charset="0"/>
                <a:ea typeface="+mn-ea"/>
                <a:cs typeface="Arial" panose="020B0604020202020204" pitchFamily="34" charset="0"/>
              </a:defRPr>
            </a:lvl2pPr>
            <a:lvl3pPr marL="1055103" indent="-211021" algn="l" defTabSz="422041" rtl="0" eaLnBrk="1" latinLnBrk="0" hangingPunct="1">
              <a:spcBef>
                <a:spcPct val="20000"/>
              </a:spcBef>
              <a:buFont typeface="Arial"/>
              <a:buChar char="•"/>
              <a:defRPr sz="2215" kern="1200">
                <a:solidFill>
                  <a:schemeClr val="tx1"/>
                </a:solidFill>
                <a:latin typeface="Arial" panose="020B0604020202020204" pitchFamily="34" charset="0"/>
                <a:ea typeface="+mn-ea"/>
                <a:cs typeface="Arial" panose="020B0604020202020204" pitchFamily="34" charset="0"/>
              </a:defRPr>
            </a:lvl3pPr>
            <a:lvl4pPr marL="1477145"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4pPr>
            <a:lvl5pPr marL="1899186" indent="-211021" algn="l" defTabSz="422041" rtl="0" eaLnBrk="1" latinLnBrk="0" hangingPunct="1">
              <a:spcBef>
                <a:spcPct val="20000"/>
              </a:spcBef>
              <a:buFont typeface="Arial"/>
              <a:buChar char="»"/>
              <a:defRPr sz="1846" kern="1200">
                <a:solidFill>
                  <a:schemeClr val="tx1"/>
                </a:solidFill>
                <a:latin typeface="Arial" panose="020B0604020202020204" pitchFamily="34" charset="0"/>
                <a:ea typeface="+mn-ea"/>
                <a:cs typeface="Arial" panose="020B0604020202020204" pitchFamily="34" charset="0"/>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a:lstStyle>
          <a:p>
            <a:pPr marL="0" indent="0">
              <a:lnSpc>
                <a:spcPct val="95000"/>
              </a:lnSpc>
              <a:spcBef>
                <a:spcPts val="0"/>
              </a:spcBef>
              <a:spcAft>
                <a:spcPts val="600"/>
              </a:spcAft>
              <a:buNone/>
            </a:pPr>
            <a:r>
              <a:rPr lang="en-US" sz="1400" dirty="0"/>
              <a:t>Investigating:</a:t>
            </a:r>
          </a:p>
          <a:p>
            <a:pPr>
              <a:lnSpc>
                <a:spcPct val="95000"/>
              </a:lnSpc>
              <a:spcBef>
                <a:spcPts val="0"/>
              </a:spcBef>
              <a:spcAft>
                <a:spcPts val="600"/>
              </a:spcAft>
            </a:pPr>
            <a:r>
              <a:rPr lang="en-US" sz="1400" dirty="0"/>
              <a:t>Awareness and familiarity with Royal Warrants, and brands which currently hold them</a:t>
            </a:r>
          </a:p>
          <a:p>
            <a:pPr>
              <a:lnSpc>
                <a:spcPct val="95000"/>
              </a:lnSpc>
              <a:spcBef>
                <a:spcPts val="0"/>
              </a:spcBef>
              <a:spcAft>
                <a:spcPts val="600"/>
              </a:spcAft>
            </a:pPr>
            <a:r>
              <a:rPr lang="en-US" sz="1400" dirty="0"/>
              <a:t>Impact of Royal Warrants on brand perceptions and value</a:t>
            </a:r>
          </a:p>
        </p:txBody>
      </p:sp>
    </p:spTree>
    <p:extLst>
      <p:ext uri="{BB962C8B-B14F-4D97-AF65-F5344CB8AC3E}">
        <p14:creationId xmlns:p14="http://schemas.microsoft.com/office/powerpoint/2010/main" val="177203698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35E30E-5152-D439-215E-3C4DFF0A99B6}"/>
              </a:ext>
            </a:extLst>
          </p:cNvPr>
          <p:cNvSpPr>
            <a:spLocks noGrp="1"/>
          </p:cNvSpPr>
          <p:nvPr>
            <p:ph type="body" sz="quarter" idx="10"/>
          </p:nvPr>
        </p:nvSpPr>
        <p:spPr/>
        <p:txBody>
          <a:bodyPr/>
          <a:lstStyle/>
          <a:p>
            <a:r>
              <a:rPr lang="en-GB" dirty="0"/>
              <a:t>Executive Summary</a:t>
            </a:r>
          </a:p>
        </p:txBody>
      </p:sp>
      <p:sp>
        <p:nvSpPr>
          <p:cNvPr id="8" name="Text Placeholder 7">
            <a:extLst>
              <a:ext uri="{FF2B5EF4-FFF2-40B4-BE49-F238E27FC236}">
                <a16:creationId xmlns:a16="http://schemas.microsoft.com/office/drawing/2014/main" id="{0881D35F-BFD9-867A-FF91-374345B8E597}"/>
              </a:ext>
            </a:extLst>
          </p:cNvPr>
          <p:cNvSpPr>
            <a:spLocks noGrp="1"/>
          </p:cNvSpPr>
          <p:nvPr>
            <p:ph type="body" sz="quarter" idx="13"/>
          </p:nvPr>
        </p:nvSpPr>
        <p:spPr>
          <a:xfrm>
            <a:off x="699073" y="1148445"/>
            <a:ext cx="10793853" cy="5294671"/>
          </a:xfrm>
        </p:spPr>
        <p:txBody>
          <a:bodyPr vert="horz" lIns="0" tIns="0" rIns="0" bIns="0" rtlCol="0" anchor="t">
            <a:normAutofit/>
          </a:bodyPr>
          <a:lstStyle/>
          <a:p>
            <a:pPr marL="342900" indent="-342900">
              <a:buClr>
                <a:srgbClr val="00B0F0"/>
              </a:buClr>
              <a:buFont typeface="Arial" panose="020B0604020202020204" pitchFamily="34" charset="0"/>
              <a:buChar char="•"/>
            </a:pPr>
            <a:r>
              <a:rPr lang="en-US" sz="1600" dirty="0">
                <a:solidFill>
                  <a:schemeClr val="tx1">
                    <a:lumMod val="50000"/>
                  </a:schemeClr>
                </a:solidFill>
                <a:latin typeface="Arial"/>
                <a:cs typeface="Arial"/>
              </a:rPr>
              <a:t>62% of the UK public are aware of Royal Warrants, with 36% indicating they are familiar with what they are. Spontaneously, UK consumers identify that Royal Warrants are attached to different types of brands and products, from everyday staples like Heinz, Cadbury and Kellogg's, to high end brands (Fortnum &amp; Mason, Harrods) and services (Royal Mail, BT)</a:t>
            </a:r>
          </a:p>
          <a:p>
            <a:pPr marL="342900" indent="-342900">
              <a:buClr>
                <a:srgbClr val="00B0F0"/>
              </a:buClr>
              <a:buFont typeface="Arial" panose="020B0604020202020204" pitchFamily="34" charset="0"/>
              <a:buChar char="•"/>
            </a:pPr>
            <a:r>
              <a:rPr lang="en-US" sz="1600" dirty="0">
                <a:solidFill>
                  <a:schemeClr val="tx1">
                    <a:lumMod val="50000"/>
                  </a:schemeClr>
                </a:solidFill>
                <a:latin typeface="Arial"/>
                <a:cs typeface="Arial"/>
              </a:rPr>
              <a:t>Royal Warrants show an ability to reinforce and build associations, particularly Britishness, as well as perceptions of being reputable, premium, high quality and trustworthy</a:t>
            </a:r>
          </a:p>
          <a:p>
            <a:pPr marL="342900" indent="-342900">
              <a:buClr>
                <a:srgbClr val="00B0F0"/>
              </a:buClr>
              <a:buFont typeface="Arial" panose="020B0604020202020204" pitchFamily="34" charset="0"/>
              <a:buChar char="•"/>
            </a:pPr>
            <a:r>
              <a:rPr lang="en-US" sz="1600" dirty="0">
                <a:solidFill>
                  <a:schemeClr val="tx1">
                    <a:lumMod val="50000"/>
                  </a:schemeClr>
                </a:solidFill>
                <a:latin typeface="Arial"/>
                <a:cs typeface="Arial"/>
              </a:rPr>
              <a:t>Comparing those who are made aware that specific Automobile brands have Royal Warrants versus those who are not explicitly told, we see an uplift in perceptions of the brand / product being luxurious (+14%), a symbol of success (+9%) and stylish (+6%)</a:t>
            </a:r>
          </a:p>
          <a:p>
            <a:pPr marL="342900" indent="-342900">
              <a:buClr>
                <a:srgbClr val="00B0F0"/>
              </a:buClr>
              <a:buFont typeface="Arial" panose="020B0604020202020204" pitchFamily="34" charset="0"/>
              <a:buChar char="•"/>
            </a:pPr>
            <a:r>
              <a:rPr lang="en-GB" sz="1600" dirty="0">
                <a:solidFill>
                  <a:schemeClr val="tx1">
                    <a:lumMod val="50000"/>
                  </a:schemeClr>
                </a:solidFill>
                <a:latin typeface="Arial"/>
                <a:cs typeface="Arial"/>
              </a:rPr>
              <a:t>Having a Royal Warrant also improved reputation for Auto (+1%), Apparel (+1%) and particularly Alcohol brands (+8%).  The uptick in reputation for Alcohol translates to much higher levels of brand consideration (+15% on average)</a:t>
            </a:r>
          </a:p>
          <a:p>
            <a:pPr marL="342900" indent="-342900">
              <a:buClr>
                <a:srgbClr val="00B0F0"/>
              </a:buClr>
              <a:buFont typeface="Arial" panose="020B0604020202020204" pitchFamily="34" charset="0"/>
              <a:buChar char="•"/>
            </a:pPr>
            <a:r>
              <a:rPr lang="en-US" sz="1600" dirty="0">
                <a:solidFill>
                  <a:schemeClr val="tx1">
                    <a:lumMod val="50000"/>
                  </a:schemeClr>
                </a:solidFill>
                <a:latin typeface="Arial"/>
                <a:cs typeface="Arial"/>
              </a:rPr>
              <a:t>Asked directly, many members of the public consciously indicate they would be willing to pay more for a brand with a Royal Warrant across industries: 12% would pay more for Auto brands with a Royal Warrant; 14% for Apparel brands; and 24% for Alcohol brands</a:t>
            </a:r>
          </a:p>
          <a:p>
            <a:pPr marL="342900" indent="-342900">
              <a:buClr>
                <a:srgbClr val="00B0F0"/>
              </a:buClr>
              <a:buFont typeface="Arial" panose="020B0604020202020204" pitchFamily="34" charset="0"/>
              <a:buChar char="•"/>
            </a:pPr>
            <a:endParaRPr lang="en-GB" sz="1600" dirty="0">
              <a:solidFill>
                <a:schemeClr val="tx1">
                  <a:lumMod val="50000"/>
                </a:schemeClr>
              </a:solidFill>
            </a:endParaRPr>
          </a:p>
          <a:p>
            <a:pPr marL="342900" indent="-342900">
              <a:buClr>
                <a:srgbClr val="00B0F0"/>
              </a:buClr>
              <a:buFont typeface="Arial" panose="020B0604020202020204" pitchFamily="34" charset="0"/>
              <a:buChar char="•"/>
            </a:pPr>
            <a:endParaRPr lang="en-GB" sz="1600" dirty="0">
              <a:solidFill>
                <a:schemeClr val="tx1">
                  <a:lumMod val="50000"/>
                </a:schemeClr>
              </a:solidFill>
            </a:endParaRPr>
          </a:p>
          <a:p>
            <a:pPr marL="342900" indent="-342900">
              <a:buClr>
                <a:srgbClr val="00B0F0"/>
              </a:buClr>
              <a:buFont typeface="Arial" panose="020B0604020202020204" pitchFamily="34" charset="0"/>
              <a:buChar char="•"/>
            </a:pPr>
            <a:endParaRPr lang="en-GB" sz="1600" dirty="0">
              <a:solidFill>
                <a:schemeClr val="tx1">
                  <a:lumMod val="50000"/>
                </a:schemeClr>
              </a:solidFill>
            </a:endParaRPr>
          </a:p>
          <a:p>
            <a:pPr marL="342900" indent="-342900">
              <a:buClr>
                <a:srgbClr val="00B0F0"/>
              </a:buClr>
              <a:buFont typeface="Arial" panose="020B0604020202020204" pitchFamily="34" charset="0"/>
              <a:buChar char="•"/>
            </a:pPr>
            <a:endParaRPr lang="en-GB" sz="1600" dirty="0">
              <a:solidFill>
                <a:schemeClr val="tx1">
                  <a:lumMod val="50000"/>
                </a:schemeClr>
              </a:solidFill>
            </a:endParaRPr>
          </a:p>
          <a:p>
            <a:pPr marL="285750" indent="-285750">
              <a:buFont typeface="Arial" panose="020B0604020202020204" pitchFamily="34" charset="0"/>
              <a:buChar char="•"/>
            </a:pPr>
            <a:endParaRPr lang="en-GB" dirty="0">
              <a:solidFill>
                <a:schemeClr val="tx1">
                  <a:lumMod val="50000"/>
                </a:schemeClr>
              </a:solidFill>
            </a:endParaRPr>
          </a:p>
        </p:txBody>
      </p:sp>
      <p:sp>
        <p:nvSpPr>
          <p:cNvPr id="4" name="TextBox 3">
            <a:extLst>
              <a:ext uri="{FF2B5EF4-FFF2-40B4-BE49-F238E27FC236}">
                <a16:creationId xmlns:a16="http://schemas.microsoft.com/office/drawing/2014/main" id="{C7839888-5474-5CFE-2D03-1DD80B772060}"/>
              </a:ext>
            </a:extLst>
          </p:cNvPr>
          <p:cNvSpPr txBox="1"/>
          <p:nvPr/>
        </p:nvSpPr>
        <p:spPr>
          <a:xfrm>
            <a:off x="437942" y="6197254"/>
            <a:ext cx="7868776" cy="261610"/>
          </a:xfrm>
          <a:prstGeom prst="rect">
            <a:avLst/>
          </a:prstGeom>
          <a:noFill/>
        </p:spPr>
        <p:txBody>
          <a:bodyPr wrap="square" rtlCol="0">
            <a:spAutoFit/>
          </a:bodyPr>
          <a:lstStyle/>
          <a:p>
            <a:r>
              <a:rPr lang="en-GB" sz="1100" dirty="0">
                <a:solidFill>
                  <a:srgbClr val="010000"/>
                </a:solidFill>
              </a:rPr>
              <a:t>Base: UK Nationally Representative Sample n=903</a:t>
            </a:r>
          </a:p>
        </p:txBody>
      </p:sp>
    </p:spTree>
    <p:extLst>
      <p:ext uri="{BB962C8B-B14F-4D97-AF65-F5344CB8AC3E}">
        <p14:creationId xmlns:p14="http://schemas.microsoft.com/office/powerpoint/2010/main" val="24837073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54C67-5D66-216A-3186-C0875927958A}"/>
              </a:ext>
            </a:extLst>
          </p:cNvPr>
          <p:cNvSpPr>
            <a:spLocks noGrp="1"/>
          </p:cNvSpPr>
          <p:nvPr>
            <p:ph type="body" sz="quarter" idx="10"/>
          </p:nvPr>
        </p:nvSpPr>
        <p:spPr/>
        <p:txBody>
          <a:bodyPr/>
          <a:lstStyle/>
          <a:p>
            <a:r>
              <a:rPr lang="en-GB" sz="2400" dirty="0"/>
              <a:t>We investigated the impact of Royal Warrant associations across 3 key sectors</a:t>
            </a:r>
          </a:p>
        </p:txBody>
      </p:sp>
      <p:pic>
        <p:nvPicPr>
          <p:cNvPr id="9" name="Graphic 8" descr="Shirt with solid fill">
            <a:extLst>
              <a:ext uri="{FF2B5EF4-FFF2-40B4-BE49-F238E27FC236}">
                <a16:creationId xmlns:a16="http://schemas.microsoft.com/office/drawing/2014/main" id="{56818729-9563-E8DA-EF0E-543E8FFF64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4079" y="1546831"/>
            <a:ext cx="935433" cy="935433"/>
          </a:xfrm>
          <a:prstGeom prst="rect">
            <a:avLst/>
          </a:prstGeom>
        </p:spPr>
      </p:pic>
      <p:sp>
        <p:nvSpPr>
          <p:cNvPr id="12" name="Rectangle 11">
            <a:extLst>
              <a:ext uri="{FF2B5EF4-FFF2-40B4-BE49-F238E27FC236}">
                <a16:creationId xmlns:a16="http://schemas.microsoft.com/office/drawing/2014/main" id="{7BEC6FCD-366E-BFFD-FCEF-B90C716F5365}"/>
              </a:ext>
            </a:extLst>
          </p:cNvPr>
          <p:cNvSpPr/>
          <p:nvPr/>
        </p:nvSpPr>
        <p:spPr>
          <a:xfrm>
            <a:off x="4663623" y="2433469"/>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Apparel</a:t>
            </a:r>
          </a:p>
        </p:txBody>
      </p:sp>
      <p:pic>
        <p:nvPicPr>
          <p:cNvPr id="15" name="Picture 14">
            <a:extLst>
              <a:ext uri="{FF2B5EF4-FFF2-40B4-BE49-F238E27FC236}">
                <a16:creationId xmlns:a16="http://schemas.microsoft.com/office/drawing/2014/main" id="{977FC907-36C3-B718-58EF-E193BB7CA5C8}"/>
              </a:ext>
            </a:extLst>
          </p:cNvPr>
          <p:cNvPicPr>
            <a:picLocks noChangeAspect="1"/>
          </p:cNvPicPr>
          <p:nvPr/>
        </p:nvPicPr>
        <p:blipFill>
          <a:blip r:embed="rId4"/>
          <a:stretch>
            <a:fillRect/>
          </a:stretch>
        </p:blipFill>
        <p:spPr>
          <a:xfrm>
            <a:off x="5426273" y="3430911"/>
            <a:ext cx="1440000" cy="417600"/>
          </a:xfrm>
          <a:prstGeom prst="rect">
            <a:avLst/>
          </a:prstGeom>
        </p:spPr>
      </p:pic>
      <p:pic>
        <p:nvPicPr>
          <p:cNvPr id="16" name="Picture 15" descr="Logo&#10;&#10;Description automatically generated">
            <a:extLst>
              <a:ext uri="{FF2B5EF4-FFF2-40B4-BE49-F238E27FC236}">
                <a16:creationId xmlns:a16="http://schemas.microsoft.com/office/drawing/2014/main" id="{7CD9B2AE-CCC2-666C-CCAC-F5729A98D4F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1009" b="22208"/>
          <a:stretch/>
        </p:blipFill>
        <p:spPr>
          <a:xfrm>
            <a:off x="5474360" y="4094784"/>
            <a:ext cx="1391913" cy="790367"/>
          </a:xfrm>
          <a:prstGeom prst="rect">
            <a:avLst/>
          </a:prstGeom>
        </p:spPr>
      </p:pic>
      <p:pic>
        <p:nvPicPr>
          <p:cNvPr id="11" name="Graphic 10" descr="Champagne glasses with solid fill">
            <a:extLst>
              <a:ext uri="{FF2B5EF4-FFF2-40B4-BE49-F238E27FC236}">
                <a16:creationId xmlns:a16="http://schemas.microsoft.com/office/drawing/2014/main" id="{6A903D2A-40B5-2FCA-5147-4BAF6500AB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13681" y="1546831"/>
            <a:ext cx="935433" cy="935433"/>
          </a:xfrm>
          <a:prstGeom prst="rect">
            <a:avLst/>
          </a:prstGeom>
        </p:spPr>
      </p:pic>
      <p:sp>
        <p:nvSpPr>
          <p:cNvPr id="13" name="Rectangle 12">
            <a:extLst>
              <a:ext uri="{FF2B5EF4-FFF2-40B4-BE49-F238E27FC236}">
                <a16:creationId xmlns:a16="http://schemas.microsoft.com/office/drawing/2014/main" id="{99C82B76-380C-3F47-D613-882928E47C51}"/>
              </a:ext>
            </a:extLst>
          </p:cNvPr>
          <p:cNvSpPr/>
          <p:nvPr/>
        </p:nvSpPr>
        <p:spPr>
          <a:xfrm>
            <a:off x="8003790" y="2433469"/>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Alcohol</a:t>
            </a:r>
          </a:p>
        </p:txBody>
      </p:sp>
      <p:grpSp>
        <p:nvGrpSpPr>
          <p:cNvPr id="29" name="Group 28">
            <a:extLst>
              <a:ext uri="{FF2B5EF4-FFF2-40B4-BE49-F238E27FC236}">
                <a16:creationId xmlns:a16="http://schemas.microsoft.com/office/drawing/2014/main" id="{490CEBBF-9642-A04D-0B9F-42CD664C67A6}"/>
              </a:ext>
            </a:extLst>
          </p:cNvPr>
          <p:cNvGrpSpPr/>
          <p:nvPr/>
        </p:nvGrpSpPr>
        <p:grpSpPr>
          <a:xfrm>
            <a:off x="8600533" y="3204356"/>
            <a:ext cx="1814296" cy="1804539"/>
            <a:chOff x="8615771" y="3465492"/>
            <a:chExt cx="1814296" cy="1804539"/>
          </a:xfrm>
        </p:grpSpPr>
        <p:pic>
          <p:nvPicPr>
            <p:cNvPr id="2062" name="Picture 14" descr="Moët &amp; Chandon Logo, symbol, meaning, history, PNG, brand">
              <a:extLst>
                <a:ext uri="{FF2B5EF4-FFF2-40B4-BE49-F238E27FC236}">
                  <a16:creationId xmlns:a16="http://schemas.microsoft.com/office/drawing/2014/main" id="{94C1DB8F-E505-A448-7C68-995FD92246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5771" y="3465492"/>
              <a:ext cx="900001" cy="504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amous Grouse Logo and symbol, meaning, history, PNG, brand">
              <a:extLst>
                <a:ext uri="{FF2B5EF4-FFF2-40B4-BE49-F238E27FC236}">
                  <a16:creationId xmlns:a16="http://schemas.microsoft.com/office/drawing/2014/main" id="{3A9D2D92-B420-29B6-116C-93F85F48F8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8638" y="3501492"/>
              <a:ext cx="771429" cy="432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Johnnie Walker Logo, symbol, meaning, history, PNG, brand">
              <a:extLst>
                <a:ext uri="{FF2B5EF4-FFF2-40B4-BE49-F238E27FC236}">
                  <a16:creationId xmlns:a16="http://schemas.microsoft.com/office/drawing/2014/main" id="{3274CADC-29BB-2791-F290-334BA55F12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0057" y="4036655"/>
              <a:ext cx="771429" cy="432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anqueray Logo, symbol, meaning, history, PNG, brand">
              <a:extLst>
                <a:ext uri="{FF2B5EF4-FFF2-40B4-BE49-F238E27FC236}">
                  <a16:creationId xmlns:a16="http://schemas.microsoft.com/office/drawing/2014/main" id="{BCE8AA6D-262B-AC3A-0171-9C421F3C08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8637" y="4019005"/>
              <a:ext cx="771430" cy="432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11FA7F92-DBBD-E697-479E-E6B5DB4054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67587" y="4982031"/>
              <a:ext cx="97495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Bacardi logo and symbol, meaning, history, PNG, brand">
              <a:extLst>
                <a:ext uri="{FF2B5EF4-FFF2-40B4-BE49-F238E27FC236}">
                  <a16:creationId xmlns:a16="http://schemas.microsoft.com/office/drawing/2014/main" id="{CB3DB6EA-3BD4-DFC8-3430-E30CD07424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4343" y="4535818"/>
              <a:ext cx="642857"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J&amp;B – Logos Download">
              <a:extLst>
                <a:ext uri="{FF2B5EF4-FFF2-40B4-BE49-F238E27FC236}">
                  <a16:creationId xmlns:a16="http://schemas.microsoft.com/office/drawing/2014/main" id="{717EEA2E-CE59-A8F2-2821-AB4961A6A5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64352" y="4536518"/>
              <a:ext cx="3600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Graphic 1" descr="Convertible with solid fill">
            <a:extLst>
              <a:ext uri="{FF2B5EF4-FFF2-40B4-BE49-F238E27FC236}">
                <a16:creationId xmlns:a16="http://schemas.microsoft.com/office/drawing/2014/main" id="{55C3B6AB-96F2-8CFD-B5D9-19562507AA5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74319" y="1422675"/>
            <a:ext cx="1275590" cy="1275590"/>
          </a:xfrm>
          <a:prstGeom prst="rect">
            <a:avLst/>
          </a:prstGeom>
        </p:spPr>
      </p:pic>
      <p:sp>
        <p:nvSpPr>
          <p:cNvPr id="3" name="Rectangle 2">
            <a:extLst>
              <a:ext uri="{FF2B5EF4-FFF2-40B4-BE49-F238E27FC236}">
                <a16:creationId xmlns:a16="http://schemas.microsoft.com/office/drawing/2014/main" id="{DAD83AC3-6A80-CC86-71B3-7A4028A02413}"/>
              </a:ext>
            </a:extLst>
          </p:cNvPr>
          <p:cNvSpPr/>
          <p:nvPr/>
        </p:nvSpPr>
        <p:spPr>
          <a:xfrm>
            <a:off x="1143942" y="2433469"/>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Autos</a:t>
            </a:r>
          </a:p>
        </p:txBody>
      </p:sp>
      <p:pic>
        <p:nvPicPr>
          <p:cNvPr id="18" name="Picture 2" descr="Audi Logo, HD Png, Meaning">
            <a:extLst>
              <a:ext uri="{FF2B5EF4-FFF2-40B4-BE49-F238E27FC236}">
                <a16:creationId xmlns:a16="http://schemas.microsoft.com/office/drawing/2014/main" id="{5EC21A59-1597-5D6C-C88C-583266A5C1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16526" y="4177539"/>
            <a:ext cx="1188001" cy="79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Land Rover Logo, symbol, meaning, history, PNG, brand">
            <a:extLst>
              <a:ext uri="{FF2B5EF4-FFF2-40B4-BE49-F238E27FC236}">
                <a16:creationId xmlns:a16="http://schemas.microsoft.com/office/drawing/2014/main" id="{C7ECE88C-496F-BA7A-B251-36E6EFC8160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50094" y="3243711"/>
            <a:ext cx="14080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Jaguar Logo PNG Vector (EPS) Free Download">
            <a:extLst>
              <a:ext uri="{FF2B5EF4-FFF2-40B4-BE49-F238E27FC236}">
                <a16:creationId xmlns:a16="http://schemas.microsoft.com/office/drawing/2014/main" id="{E07D2272-F004-56DA-0107-5E07E8C3E67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91269" y="3471140"/>
            <a:ext cx="105882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ar Logo Vauxhall transparent PNG - StickPNG">
            <a:extLst>
              <a:ext uri="{FF2B5EF4-FFF2-40B4-BE49-F238E27FC236}">
                <a16:creationId xmlns:a16="http://schemas.microsoft.com/office/drawing/2014/main" id="{3E0E41FE-CD6E-D30C-48F1-0A4CFAC04DE5}"/>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4527" y="4177539"/>
            <a:ext cx="1414286" cy="792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200550AC-A77A-EF3B-2D46-1AE33F1E45AC}"/>
              </a:ext>
            </a:extLst>
          </p:cNvPr>
          <p:cNvSpPr/>
          <p:nvPr/>
        </p:nvSpPr>
        <p:spPr>
          <a:xfrm>
            <a:off x="811032" y="2974502"/>
            <a:ext cx="10569937" cy="2264247"/>
          </a:xfrm>
          <a:prstGeom prst="round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pic>
        <p:nvPicPr>
          <p:cNvPr id="33" name="Picture 32">
            <a:extLst>
              <a:ext uri="{FF2B5EF4-FFF2-40B4-BE49-F238E27FC236}">
                <a16:creationId xmlns:a16="http://schemas.microsoft.com/office/drawing/2014/main" id="{A5DFB63E-1E61-FB37-C3E2-D0CB173B3183}"/>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8134578" y="5099212"/>
            <a:ext cx="3429071" cy="1543082"/>
          </a:xfrm>
          <a:prstGeom prst="rect">
            <a:avLst/>
          </a:prstGeom>
        </p:spPr>
      </p:pic>
      <p:sp>
        <p:nvSpPr>
          <p:cNvPr id="4" name="TextBox 3">
            <a:extLst>
              <a:ext uri="{FF2B5EF4-FFF2-40B4-BE49-F238E27FC236}">
                <a16:creationId xmlns:a16="http://schemas.microsoft.com/office/drawing/2014/main" id="{0664D6E9-D824-9CDF-E66C-5E7A3057F809}"/>
              </a:ext>
            </a:extLst>
          </p:cNvPr>
          <p:cNvSpPr txBox="1"/>
          <p:nvPr/>
        </p:nvSpPr>
        <p:spPr>
          <a:xfrm>
            <a:off x="437942" y="6197254"/>
            <a:ext cx="7868776" cy="261610"/>
          </a:xfrm>
          <a:prstGeom prst="rect">
            <a:avLst/>
          </a:prstGeom>
          <a:noFill/>
        </p:spPr>
        <p:txBody>
          <a:bodyPr wrap="square" rtlCol="0">
            <a:spAutoFit/>
          </a:bodyPr>
          <a:lstStyle/>
          <a:p>
            <a:r>
              <a:rPr lang="en-GB" sz="1100" dirty="0">
                <a:solidFill>
                  <a:srgbClr val="010000"/>
                </a:solidFill>
              </a:rPr>
              <a:t>Base: UK Nationally Representative Sample n=903</a:t>
            </a:r>
          </a:p>
        </p:txBody>
      </p:sp>
      <p:sp>
        <p:nvSpPr>
          <p:cNvPr id="5" name="TextBox 4">
            <a:extLst>
              <a:ext uri="{FF2B5EF4-FFF2-40B4-BE49-F238E27FC236}">
                <a16:creationId xmlns:a16="http://schemas.microsoft.com/office/drawing/2014/main" id="{F7583BB7-7D66-200B-264D-A23E855FF6D0}"/>
              </a:ext>
            </a:extLst>
          </p:cNvPr>
          <p:cNvSpPr txBox="1"/>
          <p:nvPr/>
        </p:nvSpPr>
        <p:spPr>
          <a:xfrm>
            <a:off x="437942" y="1013553"/>
            <a:ext cx="6962024" cy="461665"/>
          </a:xfrm>
          <a:prstGeom prst="rect">
            <a:avLst/>
          </a:prstGeom>
          <a:noFill/>
        </p:spPr>
        <p:txBody>
          <a:bodyPr wrap="square" rtlCol="0">
            <a:spAutoFit/>
          </a:bodyPr>
          <a:lstStyle/>
          <a:p>
            <a:r>
              <a:rPr lang="en-GB" sz="1200" b="1" dirty="0">
                <a:solidFill>
                  <a:srgbClr val="010000"/>
                </a:solidFill>
              </a:rPr>
              <a:t>Sector Specific Insights – Intro</a:t>
            </a:r>
          </a:p>
          <a:p>
            <a:r>
              <a:rPr lang="en-GB" sz="1200" i="1" dirty="0">
                <a:solidFill>
                  <a:srgbClr val="010000"/>
                </a:solidFill>
              </a:rPr>
              <a:t>UK Nationally Representative Audience</a:t>
            </a:r>
          </a:p>
        </p:txBody>
      </p:sp>
    </p:spTree>
    <p:extLst>
      <p:ext uri="{BB962C8B-B14F-4D97-AF65-F5344CB8AC3E}">
        <p14:creationId xmlns:p14="http://schemas.microsoft.com/office/powerpoint/2010/main" val="99704487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868DF811-6B96-A8F4-D46B-6FE159AF9720}"/>
              </a:ext>
            </a:extLst>
          </p:cNvPr>
          <p:cNvGraphicFramePr>
            <a:graphicFrameLocks/>
          </p:cNvGraphicFramePr>
          <p:nvPr>
            <p:extLst>
              <p:ext uri="{D42A27DB-BD31-4B8C-83A1-F6EECF244321}">
                <p14:modId xmlns:p14="http://schemas.microsoft.com/office/powerpoint/2010/main" val="1190740209"/>
              </p:ext>
            </p:extLst>
          </p:nvPr>
        </p:nvGraphicFramePr>
        <p:xfrm>
          <a:off x="5530468" y="1255923"/>
          <a:ext cx="5975282" cy="494417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5A39C9DF-4D86-9CE5-54C0-60F10702B27A}"/>
              </a:ext>
            </a:extLst>
          </p:cNvPr>
          <p:cNvSpPr>
            <a:spLocks noGrp="1"/>
          </p:cNvSpPr>
          <p:nvPr>
            <p:ph type="body" sz="quarter" idx="10"/>
          </p:nvPr>
        </p:nvSpPr>
        <p:spPr/>
        <p:txBody>
          <a:bodyPr/>
          <a:lstStyle/>
          <a:p>
            <a:r>
              <a:rPr lang="en-US" sz="2400" dirty="0"/>
              <a:t>62% of the UK public are aware of Royal Warrants, with 36% indicating they are familiar with what they are</a:t>
            </a:r>
            <a:endParaRPr lang="en-GB" sz="2400" dirty="0"/>
          </a:p>
        </p:txBody>
      </p:sp>
      <p:pic>
        <p:nvPicPr>
          <p:cNvPr id="5" name="Picture 4" descr="What's in the Queen's shopping trolley?">
            <a:extLst>
              <a:ext uri="{FF2B5EF4-FFF2-40B4-BE49-F238E27FC236}">
                <a16:creationId xmlns:a16="http://schemas.microsoft.com/office/drawing/2014/main" id="{160E59FE-9EB6-54EE-A44E-CA4945E18DB5}"/>
              </a:ext>
            </a:extLst>
          </p:cNvPr>
          <p:cNvPicPr>
            <a:picLocks noChangeAspect="1"/>
          </p:cNvPicPr>
          <p:nvPr/>
        </p:nvPicPr>
        <p:blipFill rotWithShape="1">
          <a:blip r:embed="rId3">
            <a:extLst>
              <a:ext uri="{28A0092B-C50C-407E-A947-70E740481C1C}">
                <a14:useLocalDpi xmlns:a14="http://schemas.microsoft.com/office/drawing/2010/main" val="0"/>
              </a:ext>
            </a:extLst>
          </a:blip>
          <a:srcRect b="17227"/>
          <a:stretch/>
        </p:blipFill>
        <p:spPr bwMode="auto">
          <a:xfrm>
            <a:off x="7909573" y="2945298"/>
            <a:ext cx="1173912" cy="1156303"/>
          </a:xfrm>
          <a:prstGeom prst="rect">
            <a:avLst/>
          </a:prstGeom>
          <a:noFill/>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FBA1DD83-6811-4349-5A24-7638343A6478}"/>
              </a:ext>
            </a:extLst>
          </p:cNvPr>
          <p:cNvSpPr/>
          <p:nvPr/>
        </p:nvSpPr>
        <p:spPr>
          <a:xfrm>
            <a:off x="2051700" y="3692627"/>
            <a:ext cx="3047743" cy="1861516"/>
          </a:xfrm>
          <a:prstGeom prst="roundRect">
            <a:avLst/>
          </a:prstGeom>
          <a:no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800" b="1">
                <a:solidFill>
                  <a:srgbClr val="002060"/>
                </a:solidFill>
              </a:rPr>
              <a:t>36%</a:t>
            </a:r>
          </a:p>
          <a:p>
            <a:pPr algn="ctr"/>
            <a:r>
              <a:rPr lang="en-GB" sz="2400" b="1">
                <a:solidFill>
                  <a:srgbClr val="002060"/>
                </a:solidFill>
              </a:rPr>
              <a:t>Familiarity</a:t>
            </a:r>
            <a:endParaRPr lang="en-GB" sz="5400" b="1">
              <a:solidFill>
                <a:srgbClr val="002060"/>
              </a:solidFill>
            </a:endParaRPr>
          </a:p>
        </p:txBody>
      </p:sp>
      <p:sp>
        <p:nvSpPr>
          <p:cNvPr id="7" name="Rectangle: Rounded Corners 6">
            <a:extLst>
              <a:ext uri="{FF2B5EF4-FFF2-40B4-BE49-F238E27FC236}">
                <a16:creationId xmlns:a16="http://schemas.microsoft.com/office/drawing/2014/main" id="{A4A4FE9A-8B31-EB45-F410-40E4A93272CB}"/>
              </a:ext>
            </a:extLst>
          </p:cNvPr>
          <p:cNvSpPr/>
          <p:nvPr/>
        </p:nvSpPr>
        <p:spPr>
          <a:xfrm>
            <a:off x="2051700" y="1688670"/>
            <a:ext cx="3047743" cy="1861516"/>
          </a:xfrm>
          <a:prstGeom prst="roundRect">
            <a:avLst/>
          </a:prstGeom>
          <a:noFill/>
          <a:ln w="38100">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800" b="1">
                <a:solidFill>
                  <a:schemeClr val="tx2">
                    <a:lumMod val="60000"/>
                    <a:lumOff val="40000"/>
                  </a:schemeClr>
                </a:solidFill>
              </a:rPr>
              <a:t>62%</a:t>
            </a:r>
          </a:p>
          <a:p>
            <a:pPr algn="ctr"/>
            <a:r>
              <a:rPr lang="en-GB" sz="2400" b="1">
                <a:solidFill>
                  <a:schemeClr val="tx2">
                    <a:lumMod val="60000"/>
                    <a:lumOff val="40000"/>
                  </a:schemeClr>
                </a:solidFill>
              </a:rPr>
              <a:t>Awareness</a:t>
            </a:r>
            <a:endParaRPr lang="en-GB" sz="5400" b="1">
              <a:solidFill>
                <a:schemeClr val="tx2">
                  <a:lumMod val="60000"/>
                  <a:lumOff val="40000"/>
                </a:schemeClr>
              </a:solidFill>
            </a:endParaRPr>
          </a:p>
        </p:txBody>
      </p:sp>
      <p:sp>
        <p:nvSpPr>
          <p:cNvPr id="3" name="TextBox 2">
            <a:extLst>
              <a:ext uri="{FF2B5EF4-FFF2-40B4-BE49-F238E27FC236}">
                <a16:creationId xmlns:a16="http://schemas.microsoft.com/office/drawing/2014/main" id="{B2620E08-888B-12BB-DDD6-3C916E881360}"/>
              </a:ext>
            </a:extLst>
          </p:cNvPr>
          <p:cNvSpPr txBox="1"/>
          <p:nvPr/>
        </p:nvSpPr>
        <p:spPr>
          <a:xfrm>
            <a:off x="437942" y="6009965"/>
            <a:ext cx="7868776" cy="430887"/>
          </a:xfrm>
          <a:prstGeom prst="rect">
            <a:avLst/>
          </a:prstGeom>
          <a:noFill/>
        </p:spPr>
        <p:txBody>
          <a:bodyPr wrap="square" rtlCol="0">
            <a:spAutoFit/>
          </a:bodyPr>
          <a:lstStyle/>
          <a:p>
            <a:r>
              <a:rPr lang="en-GB" sz="1100" dirty="0">
                <a:solidFill>
                  <a:srgbClr val="010000"/>
                </a:solidFill>
              </a:rPr>
              <a:t>Q. </a:t>
            </a:r>
            <a:r>
              <a:rPr lang="en-US" sz="1100" dirty="0">
                <a:solidFill>
                  <a:srgbClr val="010000"/>
                </a:solidFill>
              </a:rPr>
              <a:t>To what extent are you familiar with the Royal Warrants?</a:t>
            </a:r>
          </a:p>
          <a:p>
            <a:r>
              <a:rPr lang="en-GB" sz="1100" dirty="0">
                <a:solidFill>
                  <a:srgbClr val="010000"/>
                </a:solidFill>
              </a:rPr>
              <a:t>Base: UK Nationally Representative Sample n=903</a:t>
            </a:r>
          </a:p>
        </p:txBody>
      </p:sp>
      <p:sp>
        <p:nvSpPr>
          <p:cNvPr id="4" name="TextBox 3">
            <a:extLst>
              <a:ext uri="{FF2B5EF4-FFF2-40B4-BE49-F238E27FC236}">
                <a16:creationId xmlns:a16="http://schemas.microsoft.com/office/drawing/2014/main" id="{B6381B52-6129-2F9E-F22C-0E7A19278ABD}"/>
              </a:ext>
            </a:extLst>
          </p:cNvPr>
          <p:cNvSpPr txBox="1"/>
          <p:nvPr/>
        </p:nvSpPr>
        <p:spPr>
          <a:xfrm>
            <a:off x="437942" y="1013553"/>
            <a:ext cx="6962024" cy="461665"/>
          </a:xfrm>
          <a:prstGeom prst="rect">
            <a:avLst/>
          </a:prstGeom>
          <a:noFill/>
        </p:spPr>
        <p:txBody>
          <a:bodyPr wrap="square" rtlCol="0">
            <a:spAutoFit/>
          </a:bodyPr>
          <a:lstStyle/>
          <a:p>
            <a:r>
              <a:rPr lang="en-GB" sz="1200" b="1" dirty="0">
                <a:solidFill>
                  <a:srgbClr val="010000"/>
                </a:solidFill>
              </a:rPr>
              <a:t>Awareness and Familiarity with Royal Warrants</a:t>
            </a:r>
          </a:p>
          <a:p>
            <a:r>
              <a:rPr lang="en-GB" sz="1200" i="1" dirty="0">
                <a:solidFill>
                  <a:srgbClr val="010000"/>
                </a:solidFill>
              </a:rPr>
              <a:t>UK Nationally Representative Audience</a:t>
            </a:r>
          </a:p>
        </p:txBody>
      </p:sp>
    </p:spTree>
    <p:extLst>
      <p:ext uri="{BB962C8B-B14F-4D97-AF65-F5344CB8AC3E}">
        <p14:creationId xmlns:p14="http://schemas.microsoft.com/office/powerpoint/2010/main" val="279500521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D7B4D6-B7F3-6081-2946-A891E77C4C4E}"/>
              </a:ext>
            </a:extLst>
          </p:cNvPr>
          <p:cNvSpPr>
            <a:spLocks noGrp="1"/>
          </p:cNvSpPr>
          <p:nvPr>
            <p:ph type="body" sz="quarter" idx="10"/>
          </p:nvPr>
        </p:nvSpPr>
        <p:spPr/>
        <p:txBody>
          <a:bodyPr/>
          <a:lstStyle/>
          <a:p>
            <a:r>
              <a:rPr lang="en-US" sz="2400" dirty="0"/>
              <a:t>UK consumers identify that Royal Warrants are attached to different types of brands and products, from everyday staples to high end offerings</a:t>
            </a:r>
            <a:endParaRPr lang="en-GB" sz="2400" dirty="0"/>
          </a:p>
        </p:txBody>
      </p:sp>
      <p:sp>
        <p:nvSpPr>
          <p:cNvPr id="29" name="Content Placeholder 28">
            <a:extLst>
              <a:ext uri="{FF2B5EF4-FFF2-40B4-BE49-F238E27FC236}">
                <a16:creationId xmlns:a16="http://schemas.microsoft.com/office/drawing/2014/main" id="{D0DC3105-77DE-0A1F-A5F7-F80458B8A868}"/>
              </a:ext>
            </a:extLst>
          </p:cNvPr>
          <p:cNvSpPr>
            <a:spLocks noGrp="1"/>
          </p:cNvSpPr>
          <p:nvPr>
            <p:ph sz="quarter" idx="11"/>
          </p:nvPr>
        </p:nvSpPr>
        <p:spPr/>
        <p:txBody>
          <a:bodyPr/>
          <a:lstStyle/>
          <a:p>
            <a:r>
              <a:rPr lang="en-GB"/>
              <a:t> </a:t>
            </a:r>
          </a:p>
        </p:txBody>
      </p:sp>
      <p:grpSp>
        <p:nvGrpSpPr>
          <p:cNvPr id="8" name="Group 7">
            <a:extLst>
              <a:ext uri="{FF2B5EF4-FFF2-40B4-BE49-F238E27FC236}">
                <a16:creationId xmlns:a16="http://schemas.microsoft.com/office/drawing/2014/main" id="{9781B190-B6BF-42C9-5B35-F0C13B122C64}"/>
              </a:ext>
            </a:extLst>
          </p:cNvPr>
          <p:cNvGrpSpPr/>
          <p:nvPr/>
        </p:nvGrpSpPr>
        <p:grpSpPr>
          <a:xfrm>
            <a:off x="7367548" y="1694637"/>
            <a:ext cx="3226310" cy="1449880"/>
            <a:chOff x="7418627" y="1850815"/>
            <a:chExt cx="3226310" cy="1449880"/>
          </a:xfrm>
        </p:grpSpPr>
        <p:pic>
          <p:nvPicPr>
            <p:cNvPr id="14" name="Picture 13" descr="Text, whiteboard&#10;&#10;Description automatically generated">
              <a:extLst>
                <a:ext uri="{FF2B5EF4-FFF2-40B4-BE49-F238E27FC236}">
                  <a16:creationId xmlns:a16="http://schemas.microsoft.com/office/drawing/2014/main" id="{B2B1C2DF-0E7F-26DF-02A8-928FCBAF373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1081" y="2292036"/>
              <a:ext cx="1613856" cy="1008659"/>
            </a:xfrm>
            <a:prstGeom prst="rect">
              <a:avLst/>
            </a:prstGeom>
          </p:spPr>
        </p:pic>
        <p:pic>
          <p:nvPicPr>
            <p:cNvPr id="9" name="Picture 8" descr="A black and white sign&#10;&#10;Description automatically generated with low confidence">
              <a:extLst>
                <a:ext uri="{FF2B5EF4-FFF2-40B4-BE49-F238E27FC236}">
                  <a16:creationId xmlns:a16="http://schemas.microsoft.com/office/drawing/2014/main" id="{40409AED-3A06-D2A0-7096-9AC9BADD5FC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18627" y="1850815"/>
              <a:ext cx="3034420" cy="368210"/>
            </a:xfrm>
            <a:prstGeom prst="rect">
              <a:avLst/>
            </a:prstGeom>
          </p:spPr>
        </p:pic>
        <p:pic>
          <p:nvPicPr>
            <p:cNvPr id="16" name="Picture 15" descr="Logo&#10;&#10;Description automatically generated">
              <a:extLst>
                <a:ext uri="{FF2B5EF4-FFF2-40B4-BE49-F238E27FC236}">
                  <a16:creationId xmlns:a16="http://schemas.microsoft.com/office/drawing/2014/main" id="{BF606B8E-B7DE-D9DD-F231-8F10DACC86D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1009" b="22208"/>
            <a:stretch/>
          </p:blipFill>
          <p:spPr>
            <a:xfrm>
              <a:off x="7448681" y="2401182"/>
              <a:ext cx="1391913" cy="790367"/>
            </a:xfrm>
            <a:prstGeom prst="rect">
              <a:avLst/>
            </a:prstGeom>
          </p:spPr>
        </p:pic>
      </p:grpSp>
      <p:grpSp>
        <p:nvGrpSpPr>
          <p:cNvPr id="6" name="Group 5">
            <a:extLst>
              <a:ext uri="{FF2B5EF4-FFF2-40B4-BE49-F238E27FC236}">
                <a16:creationId xmlns:a16="http://schemas.microsoft.com/office/drawing/2014/main" id="{52F7BA14-875A-DC27-0F00-32F195E3EAFB}"/>
              </a:ext>
            </a:extLst>
          </p:cNvPr>
          <p:cNvGrpSpPr/>
          <p:nvPr/>
        </p:nvGrpSpPr>
        <p:grpSpPr>
          <a:xfrm>
            <a:off x="7425323" y="4714730"/>
            <a:ext cx="3110761" cy="1080000"/>
            <a:chOff x="7295673" y="4638976"/>
            <a:chExt cx="3110761" cy="1080000"/>
          </a:xfrm>
        </p:grpSpPr>
        <p:pic>
          <p:nvPicPr>
            <p:cNvPr id="20" name="Picture 19" descr="Logo, company name&#10;&#10;Description automatically generated">
              <a:extLst>
                <a:ext uri="{FF2B5EF4-FFF2-40B4-BE49-F238E27FC236}">
                  <a16:creationId xmlns:a16="http://schemas.microsoft.com/office/drawing/2014/main" id="{97F85F6D-0692-98B7-99CD-EE68F41912B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95673" y="4638976"/>
              <a:ext cx="1928571" cy="1080000"/>
            </a:xfrm>
            <a:prstGeom prst="rect">
              <a:avLst/>
            </a:prstGeom>
          </p:spPr>
        </p:pic>
        <p:pic>
          <p:nvPicPr>
            <p:cNvPr id="26" name="Picture 25" descr="Icon&#10;&#10;Description automatically generated">
              <a:extLst>
                <a:ext uri="{FF2B5EF4-FFF2-40B4-BE49-F238E27FC236}">
                  <a16:creationId xmlns:a16="http://schemas.microsoft.com/office/drawing/2014/main" id="{E0E72F28-FFB1-E2E3-E8F5-437B08842C1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6434" y="4638976"/>
              <a:ext cx="1080000" cy="1080000"/>
            </a:xfrm>
            <a:prstGeom prst="rect">
              <a:avLst/>
            </a:prstGeom>
          </p:spPr>
        </p:pic>
      </p:grpSp>
      <p:grpSp>
        <p:nvGrpSpPr>
          <p:cNvPr id="13" name="Group 12">
            <a:extLst>
              <a:ext uri="{FF2B5EF4-FFF2-40B4-BE49-F238E27FC236}">
                <a16:creationId xmlns:a16="http://schemas.microsoft.com/office/drawing/2014/main" id="{2521551B-B6EB-4E8E-68BC-032304F2017F}"/>
              </a:ext>
            </a:extLst>
          </p:cNvPr>
          <p:cNvGrpSpPr/>
          <p:nvPr/>
        </p:nvGrpSpPr>
        <p:grpSpPr>
          <a:xfrm>
            <a:off x="1355591" y="2017204"/>
            <a:ext cx="4198182" cy="3443511"/>
            <a:chOff x="1487144" y="2043734"/>
            <a:chExt cx="4198182" cy="3443511"/>
          </a:xfrm>
        </p:grpSpPr>
        <p:pic>
          <p:nvPicPr>
            <p:cNvPr id="18" name="Picture 17" descr="Logo&#10;&#10;Description automatically generated">
              <a:extLst>
                <a:ext uri="{FF2B5EF4-FFF2-40B4-BE49-F238E27FC236}">
                  <a16:creationId xmlns:a16="http://schemas.microsoft.com/office/drawing/2014/main" id="{07602893-841E-DCAA-C235-8790E4B4D20B}"/>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011" t="29647" r="26752" b="27698"/>
            <a:stretch/>
          </p:blipFill>
          <p:spPr>
            <a:xfrm>
              <a:off x="2060850" y="3354121"/>
              <a:ext cx="952500" cy="860105"/>
            </a:xfrm>
            <a:prstGeom prst="rect">
              <a:avLst/>
            </a:prstGeom>
          </p:spPr>
        </p:pic>
        <p:pic>
          <p:nvPicPr>
            <p:cNvPr id="12" name="Picture 11" descr="Logo, company name&#10;&#10;Description automatically generated">
              <a:extLst>
                <a:ext uri="{FF2B5EF4-FFF2-40B4-BE49-F238E27FC236}">
                  <a16:creationId xmlns:a16="http://schemas.microsoft.com/office/drawing/2014/main" id="{664E51E7-166C-6939-9BF0-DA703654A8E1}"/>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25330" b="26188"/>
            <a:stretch/>
          </p:blipFill>
          <p:spPr>
            <a:xfrm>
              <a:off x="3956809" y="3429487"/>
              <a:ext cx="1463186" cy="709373"/>
            </a:xfrm>
            <a:prstGeom prst="rect">
              <a:avLst/>
            </a:prstGeom>
          </p:spPr>
        </p:pic>
        <p:pic>
          <p:nvPicPr>
            <p:cNvPr id="7" name="Picture 6" descr="Logo, company name&#10;&#10;Description automatically generated">
              <a:extLst>
                <a:ext uri="{FF2B5EF4-FFF2-40B4-BE49-F238E27FC236}">
                  <a16:creationId xmlns:a16="http://schemas.microsoft.com/office/drawing/2014/main" id="{9691C29B-4D84-BE56-361F-8F9571E2FBC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7144" y="2043734"/>
              <a:ext cx="2099913" cy="1312446"/>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4E6F5D43-7979-11C2-497B-41B93F5F6B22}"/>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0350" t="28422" r="10491" b="26948"/>
            <a:stretch/>
          </p:blipFill>
          <p:spPr>
            <a:xfrm>
              <a:off x="1738953" y="4497245"/>
              <a:ext cx="1596294" cy="900000"/>
            </a:xfrm>
            <a:prstGeom prst="rect">
              <a:avLst/>
            </a:prstGeom>
          </p:spPr>
        </p:pic>
        <p:pic>
          <p:nvPicPr>
            <p:cNvPr id="24" name="Picture 23" descr="Logo&#10;&#10;Description automatically generated">
              <a:extLst>
                <a:ext uri="{FF2B5EF4-FFF2-40B4-BE49-F238E27FC236}">
                  <a16:creationId xmlns:a16="http://schemas.microsoft.com/office/drawing/2014/main" id="{7BD39C7D-BFB0-B453-56A5-B82AE231807E}"/>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9547" b="19851"/>
            <a:stretch/>
          </p:blipFill>
          <p:spPr>
            <a:xfrm>
              <a:off x="3737936" y="2339957"/>
              <a:ext cx="1900933" cy="720000"/>
            </a:xfrm>
            <a:prstGeom prst="rect">
              <a:avLst/>
            </a:prstGeom>
          </p:spPr>
        </p:pic>
        <p:pic>
          <p:nvPicPr>
            <p:cNvPr id="4" name="Picture 3">
              <a:extLst>
                <a:ext uri="{FF2B5EF4-FFF2-40B4-BE49-F238E27FC236}">
                  <a16:creationId xmlns:a16="http://schemas.microsoft.com/office/drawing/2014/main" id="{A449A1FC-F306-E33B-46D9-557D5ECF9098}"/>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691479" y="4407245"/>
              <a:ext cx="1993847" cy="1080000"/>
            </a:xfrm>
            <a:prstGeom prst="rect">
              <a:avLst/>
            </a:prstGeom>
          </p:spPr>
        </p:pic>
      </p:grpSp>
      <p:sp>
        <p:nvSpPr>
          <p:cNvPr id="11" name="Rectangle: Rounded Corners 10">
            <a:extLst>
              <a:ext uri="{FF2B5EF4-FFF2-40B4-BE49-F238E27FC236}">
                <a16:creationId xmlns:a16="http://schemas.microsoft.com/office/drawing/2014/main" id="{730B254F-0AE0-A4B5-42BD-ADF920D31A35}"/>
              </a:ext>
            </a:extLst>
          </p:cNvPr>
          <p:cNvSpPr/>
          <p:nvPr/>
        </p:nvSpPr>
        <p:spPr>
          <a:xfrm>
            <a:off x="1114682" y="2043734"/>
            <a:ext cx="4680000" cy="3600000"/>
          </a:xfrm>
          <a:prstGeom prst="roundRect">
            <a:avLst/>
          </a:prstGeom>
          <a:noFill/>
          <a:ln w="3810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sp>
        <p:nvSpPr>
          <p:cNvPr id="15" name="Rectangle: Rounded Corners 14">
            <a:extLst>
              <a:ext uri="{FF2B5EF4-FFF2-40B4-BE49-F238E27FC236}">
                <a16:creationId xmlns:a16="http://schemas.microsoft.com/office/drawing/2014/main" id="{1C01F808-387A-2155-5111-20F4C82543FC}"/>
              </a:ext>
            </a:extLst>
          </p:cNvPr>
          <p:cNvSpPr/>
          <p:nvPr/>
        </p:nvSpPr>
        <p:spPr>
          <a:xfrm>
            <a:off x="6820703" y="1429577"/>
            <a:ext cx="4320000" cy="1980000"/>
          </a:xfrm>
          <a:prstGeom prst="roundRect">
            <a:avLst/>
          </a:prstGeom>
          <a:noFill/>
          <a:ln w="38100">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sp>
        <p:nvSpPr>
          <p:cNvPr id="17" name="Rectangle: Rounded Corners 16">
            <a:extLst>
              <a:ext uri="{FF2B5EF4-FFF2-40B4-BE49-F238E27FC236}">
                <a16:creationId xmlns:a16="http://schemas.microsoft.com/office/drawing/2014/main" id="{C89033E9-5032-F533-09D2-7904272F4CAE}"/>
              </a:ext>
            </a:extLst>
          </p:cNvPr>
          <p:cNvSpPr/>
          <p:nvPr/>
        </p:nvSpPr>
        <p:spPr>
          <a:xfrm>
            <a:off x="6820703" y="4264730"/>
            <a:ext cx="4320000" cy="1980000"/>
          </a:xfrm>
          <a:prstGeom prst="round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sp>
        <p:nvSpPr>
          <p:cNvPr id="19" name="Rectangle 18">
            <a:extLst>
              <a:ext uri="{FF2B5EF4-FFF2-40B4-BE49-F238E27FC236}">
                <a16:creationId xmlns:a16="http://schemas.microsoft.com/office/drawing/2014/main" id="{0AE3DB72-25F3-25D7-6998-F5CAE52B26A8}"/>
              </a:ext>
            </a:extLst>
          </p:cNvPr>
          <p:cNvSpPr/>
          <p:nvPr/>
        </p:nvSpPr>
        <p:spPr>
          <a:xfrm>
            <a:off x="1654682" y="1598469"/>
            <a:ext cx="3600000"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a:solidFill>
                  <a:schemeClr val="accent3">
                    <a:lumMod val="60000"/>
                    <a:lumOff val="40000"/>
                  </a:schemeClr>
                </a:solidFill>
              </a:rPr>
              <a:t>Consumer Staples</a:t>
            </a:r>
          </a:p>
        </p:txBody>
      </p:sp>
      <p:sp>
        <p:nvSpPr>
          <p:cNvPr id="21" name="Rectangle 20">
            <a:extLst>
              <a:ext uri="{FF2B5EF4-FFF2-40B4-BE49-F238E27FC236}">
                <a16:creationId xmlns:a16="http://schemas.microsoft.com/office/drawing/2014/main" id="{92829902-6825-8559-D812-E945279AF245}"/>
              </a:ext>
            </a:extLst>
          </p:cNvPr>
          <p:cNvSpPr/>
          <p:nvPr/>
        </p:nvSpPr>
        <p:spPr>
          <a:xfrm>
            <a:off x="7180703" y="1008991"/>
            <a:ext cx="3600000"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a:solidFill>
                  <a:schemeClr val="tx1">
                    <a:lumMod val="60000"/>
                    <a:lumOff val="40000"/>
                  </a:schemeClr>
                </a:solidFill>
              </a:rPr>
              <a:t>Iconic Luxury</a:t>
            </a:r>
          </a:p>
        </p:txBody>
      </p:sp>
      <p:sp>
        <p:nvSpPr>
          <p:cNvPr id="23" name="Rectangle 22">
            <a:extLst>
              <a:ext uri="{FF2B5EF4-FFF2-40B4-BE49-F238E27FC236}">
                <a16:creationId xmlns:a16="http://schemas.microsoft.com/office/drawing/2014/main" id="{FC133FB1-A7D2-C481-4862-04C37759EA6F}"/>
              </a:ext>
            </a:extLst>
          </p:cNvPr>
          <p:cNvSpPr/>
          <p:nvPr/>
        </p:nvSpPr>
        <p:spPr>
          <a:xfrm>
            <a:off x="7180703" y="3832730"/>
            <a:ext cx="3600000"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a:solidFill>
                  <a:schemeClr val="tx2">
                    <a:lumMod val="60000"/>
                    <a:lumOff val="40000"/>
                  </a:schemeClr>
                </a:solidFill>
              </a:rPr>
              <a:t>Privatised Public Services</a:t>
            </a:r>
          </a:p>
        </p:txBody>
      </p:sp>
      <p:sp>
        <p:nvSpPr>
          <p:cNvPr id="10" name="TextBox 9">
            <a:extLst>
              <a:ext uri="{FF2B5EF4-FFF2-40B4-BE49-F238E27FC236}">
                <a16:creationId xmlns:a16="http://schemas.microsoft.com/office/drawing/2014/main" id="{B78DBBB9-1C22-7368-192E-C31C2BB3991E}"/>
              </a:ext>
            </a:extLst>
          </p:cNvPr>
          <p:cNvSpPr txBox="1"/>
          <p:nvPr/>
        </p:nvSpPr>
        <p:spPr>
          <a:xfrm>
            <a:off x="437942" y="6009965"/>
            <a:ext cx="7868776" cy="430887"/>
          </a:xfrm>
          <a:prstGeom prst="rect">
            <a:avLst/>
          </a:prstGeom>
          <a:noFill/>
        </p:spPr>
        <p:txBody>
          <a:bodyPr wrap="square" rtlCol="0">
            <a:spAutoFit/>
          </a:bodyPr>
          <a:lstStyle/>
          <a:p>
            <a:r>
              <a:rPr lang="en-GB" sz="1100" dirty="0">
                <a:solidFill>
                  <a:srgbClr val="010000"/>
                </a:solidFill>
              </a:rPr>
              <a:t>Q. </a:t>
            </a:r>
            <a:r>
              <a:rPr lang="en-US" sz="1100" dirty="0">
                <a:solidFill>
                  <a:srgbClr val="010000"/>
                </a:solidFill>
              </a:rPr>
              <a:t>What are the brands do you recall having a royal warrant? </a:t>
            </a:r>
          </a:p>
          <a:p>
            <a:r>
              <a:rPr lang="en-GB" sz="1100" dirty="0">
                <a:solidFill>
                  <a:srgbClr val="010000"/>
                </a:solidFill>
              </a:rPr>
              <a:t>Base: UK Nationally Representative Sample n=903</a:t>
            </a:r>
          </a:p>
        </p:txBody>
      </p:sp>
      <p:sp>
        <p:nvSpPr>
          <p:cNvPr id="25" name="TextBox 24">
            <a:extLst>
              <a:ext uri="{FF2B5EF4-FFF2-40B4-BE49-F238E27FC236}">
                <a16:creationId xmlns:a16="http://schemas.microsoft.com/office/drawing/2014/main" id="{A87E786F-B7C7-C96B-1E52-0FE1BAE02AAC}"/>
              </a:ext>
            </a:extLst>
          </p:cNvPr>
          <p:cNvSpPr txBox="1"/>
          <p:nvPr/>
        </p:nvSpPr>
        <p:spPr>
          <a:xfrm>
            <a:off x="437942" y="1013553"/>
            <a:ext cx="6962024" cy="461665"/>
          </a:xfrm>
          <a:prstGeom prst="rect">
            <a:avLst/>
          </a:prstGeom>
          <a:noFill/>
        </p:spPr>
        <p:txBody>
          <a:bodyPr wrap="square" rtlCol="0">
            <a:spAutoFit/>
          </a:bodyPr>
          <a:lstStyle/>
          <a:p>
            <a:r>
              <a:rPr lang="en-GB" sz="1200" b="1" dirty="0">
                <a:solidFill>
                  <a:srgbClr val="010000"/>
                </a:solidFill>
              </a:rPr>
              <a:t>Brands Spontaneously Associated with Having Royal Warrants</a:t>
            </a:r>
          </a:p>
          <a:p>
            <a:r>
              <a:rPr lang="en-GB" sz="1200" i="1" dirty="0">
                <a:solidFill>
                  <a:srgbClr val="010000"/>
                </a:solidFill>
              </a:rPr>
              <a:t>UK Nationally Representative Audience</a:t>
            </a:r>
          </a:p>
        </p:txBody>
      </p:sp>
    </p:spTree>
    <p:extLst>
      <p:ext uri="{BB962C8B-B14F-4D97-AF65-F5344CB8AC3E}">
        <p14:creationId xmlns:p14="http://schemas.microsoft.com/office/powerpoint/2010/main" val="4171154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9C9DF-4D86-9CE5-54C0-60F10702B27A}"/>
              </a:ext>
            </a:extLst>
          </p:cNvPr>
          <p:cNvSpPr>
            <a:spLocks noGrp="1"/>
          </p:cNvSpPr>
          <p:nvPr>
            <p:ph type="body" sz="quarter" idx="10"/>
          </p:nvPr>
        </p:nvSpPr>
        <p:spPr/>
        <p:txBody>
          <a:bodyPr/>
          <a:lstStyle/>
          <a:p>
            <a:r>
              <a:rPr lang="en-US" sz="2400" dirty="0"/>
              <a:t>Royal Warrants show an ability to reinforce associations of Britishness, as well as perceptions of being premium, high quality and trustworthy</a:t>
            </a:r>
          </a:p>
        </p:txBody>
      </p:sp>
      <p:graphicFrame>
        <p:nvGraphicFramePr>
          <p:cNvPr id="12" name="Chart 11">
            <a:extLst>
              <a:ext uri="{FF2B5EF4-FFF2-40B4-BE49-F238E27FC236}">
                <a16:creationId xmlns:a16="http://schemas.microsoft.com/office/drawing/2014/main" id="{85D20CD7-3480-A945-E040-12B29230C06F}"/>
              </a:ext>
            </a:extLst>
          </p:cNvPr>
          <p:cNvGraphicFramePr>
            <a:graphicFrameLocks/>
          </p:cNvGraphicFramePr>
          <p:nvPr>
            <p:extLst>
              <p:ext uri="{D42A27DB-BD31-4B8C-83A1-F6EECF244321}">
                <p14:modId xmlns:p14="http://schemas.microsoft.com/office/powerpoint/2010/main" val="347294095"/>
              </p:ext>
            </p:extLst>
          </p:nvPr>
        </p:nvGraphicFramePr>
        <p:xfrm>
          <a:off x="738187" y="1475218"/>
          <a:ext cx="10715625" cy="4416616"/>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E22F39B5-BB5C-FB92-DFB2-BDAF1E3E572A}"/>
              </a:ext>
            </a:extLst>
          </p:cNvPr>
          <p:cNvPicPr>
            <a:picLocks noChangeAspect="1"/>
          </p:cNvPicPr>
          <p:nvPr/>
        </p:nvPicPr>
        <p:blipFill>
          <a:blip r:embed="rId3"/>
          <a:stretch>
            <a:fillRect/>
          </a:stretch>
        </p:blipFill>
        <p:spPr>
          <a:xfrm>
            <a:off x="6638925" y="4210050"/>
            <a:ext cx="4572000" cy="2057400"/>
          </a:xfrm>
          <a:prstGeom prst="rect">
            <a:avLst/>
          </a:prstGeom>
        </p:spPr>
      </p:pic>
      <p:sp>
        <p:nvSpPr>
          <p:cNvPr id="3" name="TextBox 2">
            <a:extLst>
              <a:ext uri="{FF2B5EF4-FFF2-40B4-BE49-F238E27FC236}">
                <a16:creationId xmlns:a16="http://schemas.microsoft.com/office/drawing/2014/main" id="{317C4077-7ED6-9B80-B0CA-4E49BA2CE675}"/>
              </a:ext>
            </a:extLst>
          </p:cNvPr>
          <p:cNvSpPr txBox="1"/>
          <p:nvPr/>
        </p:nvSpPr>
        <p:spPr>
          <a:xfrm>
            <a:off x="437942" y="6009965"/>
            <a:ext cx="7868776" cy="430887"/>
          </a:xfrm>
          <a:prstGeom prst="rect">
            <a:avLst/>
          </a:prstGeom>
          <a:noFill/>
        </p:spPr>
        <p:txBody>
          <a:bodyPr wrap="square" rtlCol="0">
            <a:spAutoFit/>
          </a:bodyPr>
          <a:lstStyle/>
          <a:p>
            <a:r>
              <a:rPr lang="en-GB" sz="1100" dirty="0">
                <a:solidFill>
                  <a:srgbClr val="010000"/>
                </a:solidFill>
              </a:rPr>
              <a:t>Q. </a:t>
            </a:r>
            <a:r>
              <a:rPr lang="en-US" sz="1100" dirty="0">
                <a:solidFill>
                  <a:srgbClr val="010000"/>
                </a:solidFill>
              </a:rPr>
              <a:t>What comes to your mind when you see a product or service that has received a royal warrant’?</a:t>
            </a:r>
            <a:br>
              <a:rPr lang="en-US" sz="1100" dirty="0">
                <a:solidFill>
                  <a:srgbClr val="010000"/>
                </a:solidFill>
              </a:rPr>
            </a:br>
            <a:r>
              <a:rPr lang="en-GB" sz="1100" dirty="0">
                <a:solidFill>
                  <a:srgbClr val="010000"/>
                </a:solidFill>
              </a:rPr>
              <a:t>Base: UK Nationally Representative Sample n=903</a:t>
            </a:r>
          </a:p>
        </p:txBody>
      </p:sp>
      <p:sp>
        <p:nvSpPr>
          <p:cNvPr id="4" name="TextBox 3">
            <a:extLst>
              <a:ext uri="{FF2B5EF4-FFF2-40B4-BE49-F238E27FC236}">
                <a16:creationId xmlns:a16="http://schemas.microsoft.com/office/drawing/2014/main" id="{3DA35C58-5B77-BA4C-A219-F13D10D0C622}"/>
              </a:ext>
            </a:extLst>
          </p:cNvPr>
          <p:cNvSpPr txBox="1"/>
          <p:nvPr/>
        </p:nvSpPr>
        <p:spPr>
          <a:xfrm>
            <a:off x="437942" y="1013553"/>
            <a:ext cx="6962024" cy="461665"/>
          </a:xfrm>
          <a:prstGeom prst="rect">
            <a:avLst/>
          </a:prstGeom>
          <a:noFill/>
        </p:spPr>
        <p:txBody>
          <a:bodyPr wrap="square" rtlCol="0">
            <a:spAutoFit/>
          </a:bodyPr>
          <a:lstStyle/>
          <a:p>
            <a:r>
              <a:rPr lang="en-GB" sz="1200" b="1" dirty="0">
                <a:solidFill>
                  <a:srgbClr val="010000"/>
                </a:solidFill>
              </a:rPr>
              <a:t>Royal Warrant Associations</a:t>
            </a:r>
          </a:p>
          <a:p>
            <a:r>
              <a:rPr lang="en-GB" sz="1200" i="1" dirty="0">
                <a:solidFill>
                  <a:srgbClr val="010000"/>
                </a:solidFill>
              </a:rPr>
              <a:t>UK Nationally Representative Audience</a:t>
            </a:r>
          </a:p>
        </p:txBody>
      </p:sp>
    </p:spTree>
    <p:extLst>
      <p:ext uri="{BB962C8B-B14F-4D97-AF65-F5344CB8AC3E}">
        <p14:creationId xmlns:p14="http://schemas.microsoft.com/office/powerpoint/2010/main" val="127071396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54C67-5D66-216A-3186-C0875927958A}"/>
              </a:ext>
            </a:extLst>
          </p:cNvPr>
          <p:cNvSpPr>
            <a:spLocks noGrp="1"/>
          </p:cNvSpPr>
          <p:nvPr>
            <p:ph type="body" sz="quarter" idx="10"/>
          </p:nvPr>
        </p:nvSpPr>
        <p:spPr/>
        <p:txBody>
          <a:bodyPr/>
          <a:lstStyle/>
          <a:p>
            <a:r>
              <a:rPr lang="en-GB" sz="2400" dirty="0"/>
              <a:t>For Automobiles, Royal Warrant endorsement helps to build perceptions of the brand / product being luxurious, a symbol of success and stylish</a:t>
            </a:r>
          </a:p>
        </p:txBody>
      </p:sp>
      <p:sp>
        <p:nvSpPr>
          <p:cNvPr id="3" name="Content Placeholder 2">
            <a:extLst>
              <a:ext uri="{FF2B5EF4-FFF2-40B4-BE49-F238E27FC236}">
                <a16:creationId xmlns:a16="http://schemas.microsoft.com/office/drawing/2014/main" id="{C656187F-6A38-112E-2A88-384DAA170BD8}"/>
              </a:ext>
            </a:extLst>
          </p:cNvPr>
          <p:cNvSpPr>
            <a:spLocks noGrp="1"/>
          </p:cNvSpPr>
          <p:nvPr>
            <p:ph sz="quarter" idx="11"/>
          </p:nvPr>
        </p:nvSpPr>
        <p:spPr>
          <a:xfrm>
            <a:off x="437941" y="738924"/>
            <a:ext cx="11311377" cy="781050"/>
          </a:xfrm>
        </p:spPr>
        <p:txBody>
          <a:bodyPr/>
          <a:lstStyle/>
          <a:p>
            <a:r>
              <a:rPr lang="en-GB"/>
              <a:t> </a:t>
            </a:r>
          </a:p>
        </p:txBody>
      </p:sp>
      <p:graphicFrame>
        <p:nvGraphicFramePr>
          <p:cNvPr id="5" name="Chart 4">
            <a:extLst>
              <a:ext uri="{FF2B5EF4-FFF2-40B4-BE49-F238E27FC236}">
                <a16:creationId xmlns:a16="http://schemas.microsoft.com/office/drawing/2014/main" id="{7A3E7870-0F1A-E0C8-286C-7B9A494E7B0F}"/>
              </a:ext>
            </a:extLst>
          </p:cNvPr>
          <p:cNvGraphicFramePr>
            <a:graphicFrameLocks/>
          </p:cNvGraphicFramePr>
          <p:nvPr>
            <p:extLst>
              <p:ext uri="{D42A27DB-BD31-4B8C-83A1-F6EECF244321}">
                <p14:modId xmlns:p14="http://schemas.microsoft.com/office/powerpoint/2010/main" val="2747282225"/>
              </p:ext>
            </p:extLst>
          </p:nvPr>
        </p:nvGraphicFramePr>
        <p:xfrm>
          <a:off x="696000" y="1327149"/>
          <a:ext cx="10800000" cy="4808225"/>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15953AFE-F1E1-FD9C-4ADC-218985BDF051}"/>
              </a:ext>
            </a:extLst>
          </p:cNvPr>
          <p:cNvSpPr/>
          <p:nvPr/>
        </p:nvSpPr>
        <p:spPr>
          <a:xfrm>
            <a:off x="514350" y="2345399"/>
            <a:ext cx="7200000" cy="2764123"/>
          </a:xfrm>
          <a:prstGeom prst="rect">
            <a:avLst/>
          </a:prstGeom>
          <a:solidFill>
            <a:schemeClr val="bg1">
              <a:alpha val="7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b="1">
              <a:solidFill>
                <a:srgbClr val="00B050"/>
              </a:solidFill>
            </a:endParaRPr>
          </a:p>
        </p:txBody>
      </p:sp>
      <p:graphicFrame>
        <p:nvGraphicFramePr>
          <p:cNvPr id="10" name="Table 9">
            <a:extLst>
              <a:ext uri="{FF2B5EF4-FFF2-40B4-BE49-F238E27FC236}">
                <a16:creationId xmlns:a16="http://schemas.microsoft.com/office/drawing/2014/main" id="{8B6FEF54-E15B-D886-1755-D6974D16C6F0}"/>
              </a:ext>
            </a:extLst>
          </p:cNvPr>
          <p:cNvGraphicFramePr>
            <a:graphicFrameLocks noGrp="1"/>
          </p:cNvGraphicFramePr>
          <p:nvPr>
            <p:extLst>
              <p:ext uri="{D42A27DB-BD31-4B8C-83A1-F6EECF244321}">
                <p14:modId xmlns:p14="http://schemas.microsoft.com/office/powerpoint/2010/main" val="3846749394"/>
              </p:ext>
            </p:extLst>
          </p:nvPr>
        </p:nvGraphicFramePr>
        <p:xfrm>
          <a:off x="1524000" y="1481400"/>
          <a:ext cx="3057525" cy="864000"/>
        </p:xfrm>
        <a:graphic>
          <a:graphicData uri="http://schemas.openxmlformats.org/drawingml/2006/table">
            <a:tbl>
              <a:tblPr>
                <a:tableStyleId>{5C22544A-7EE6-4342-B048-85BDC9FD1C3A}</a:tableStyleId>
              </a:tblPr>
              <a:tblGrid>
                <a:gridCol w="3057525">
                  <a:extLst>
                    <a:ext uri="{9D8B030D-6E8A-4147-A177-3AD203B41FA5}">
                      <a16:colId xmlns:a16="http://schemas.microsoft.com/office/drawing/2014/main" val="2390100777"/>
                    </a:ext>
                  </a:extLst>
                </a:gridCol>
              </a:tblGrid>
              <a:tr h="288000">
                <a:tc>
                  <a:txBody>
                    <a:bodyPr/>
                    <a:lstStyle/>
                    <a:p>
                      <a:pPr algn="r" fontAlgn="b"/>
                      <a:r>
                        <a:rPr lang="en-GB" sz="1600" b="1" u="none" strike="noStrike">
                          <a:solidFill>
                            <a:schemeClr val="tx1"/>
                          </a:solidFill>
                          <a:effectLst/>
                        </a:rPr>
                        <a:t>Luxurious</a:t>
                      </a:r>
                      <a:endParaRPr lang="en-GB" sz="1600" b="1" i="0" u="none" strike="noStrike">
                        <a:solidFill>
                          <a:schemeClr val="tx1"/>
                        </a:solidFill>
                        <a:effectLst/>
                        <a:latin typeface="Arial" panose="020B0604020202020204" pitchFamily="34" charset="0"/>
                      </a:endParaRPr>
                    </a:p>
                  </a:txBody>
                  <a:tcPr marL="4763" marR="4763" marT="4763" marB="0" anchor="ctr">
                    <a:solidFill>
                      <a:schemeClr val="bg1"/>
                    </a:solidFill>
                  </a:tcPr>
                </a:tc>
                <a:extLst>
                  <a:ext uri="{0D108BD9-81ED-4DB2-BD59-A6C34878D82A}">
                    <a16:rowId xmlns:a16="http://schemas.microsoft.com/office/drawing/2014/main" val="3948855048"/>
                  </a:ext>
                </a:extLst>
              </a:tr>
              <a:tr h="288000">
                <a:tc>
                  <a:txBody>
                    <a:bodyPr/>
                    <a:lstStyle/>
                    <a:p>
                      <a:pPr algn="r" fontAlgn="b"/>
                      <a:r>
                        <a:rPr lang="en-GB" sz="1600" b="1" u="none" strike="noStrike">
                          <a:solidFill>
                            <a:schemeClr val="tx1"/>
                          </a:solidFill>
                          <a:effectLst/>
                        </a:rPr>
                        <a:t>A symbol of success</a:t>
                      </a:r>
                      <a:endParaRPr lang="en-GB" sz="1600" b="1" i="0" u="none" strike="noStrike">
                        <a:solidFill>
                          <a:schemeClr val="tx1"/>
                        </a:solidFill>
                        <a:effectLst/>
                        <a:latin typeface="Arial" panose="020B0604020202020204" pitchFamily="34" charset="0"/>
                      </a:endParaRPr>
                    </a:p>
                  </a:txBody>
                  <a:tcPr marL="4763" marR="4763" marT="4763" marB="0" anchor="ctr">
                    <a:solidFill>
                      <a:schemeClr val="bg1"/>
                    </a:solidFill>
                  </a:tcPr>
                </a:tc>
                <a:extLst>
                  <a:ext uri="{0D108BD9-81ED-4DB2-BD59-A6C34878D82A}">
                    <a16:rowId xmlns:a16="http://schemas.microsoft.com/office/drawing/2014/main" val="704595726"/>
                  </a:ext>
                </a:extLst>
              </a:tr>
              <a:tr h="288000">
                <a:tc>
                  <a:txBody>
                    <a:bodyPr/>
                    <a:lstStyle/>
                    <a:p>
                      <a:pPr algn="r" fontAlgn="b"/>
                      <a:r>
                        <a:rPr lang="en-GB" sz="1600" b="1" u="none" strike="noStrike">
                          <a:solidFill>
                            <a:schemeClr val="tx1"/>
                          </a:solidFill>
                          <a:effectLst/>
                        </a:rPr>
                        <a:t>Stylish</a:t>
                      </a:r>
                      <a:endParaRPr lang="en-GB" sz="1600" b="1" i="0" u="none" strike="noStrike">
                        <a:solidFill>
                          <a:schemeClr val="tx1"/>
                        </a:solidFill>
                        <a:effectLst/>
                        <a:latin typeface="Arial" panose="020B0604020202020204" pitchFamily="34" charset="0"/>
                      </a:endParaRPr>
                    </a:p>
                  </a:txBody>
                  <a:tcPr marL="4763" marR="4763" marT="4763" marB="0" anchor="ctr">
                    <a:solidFill>
                      <a:schemeClr val="bg1"/>
                    </a:solidFill>
                  </a:tcPr>
                </a:tc>
                <a:extLst>
                  <a:ext uri="{0D108BD9-81ED-4DB2-BD59-A6C34878D82A}">
                    <a16:rowId xmlns:a16="http://schemas.microsoft.com/office/drawing/2014/main" val="654414727"/>
                  </a:ext>
                </a:extLst>
              </a:tr>
            </a:tbl>
          </a:graphicData>
        </a:graphic>
      </p:graphicFrame>
      <p:graphicFrame>
        <p:nvGraphicFramePr>
          <p:cNvPr id="11" name="Table 10">
            <a:extLst>
              <a:ext uri="{FF2B5EF4-FFF2-40B4-BE49-F238E27FC236}">
                <a16:creationId xmlns:a16="http://schemas.microsoft.com/office/drawing/2014/main" id="{9DE27756-C32F-7AF8-8274-EBB966B4E5EC}"/>
              </a:ext>
            </a:extLst>
          </p:cNvPr>
          <p:cNvGraphicFramePr>
            <a:graphicFrameLocks noGrp="1"/>
          </p:cNvGraphicFramePr>
          <p:nvPr>
            <p:extLst>
              <p:ext uri="{D42A27DB-BD31-4B8C-83A1-F6EECF244321}">
                <p14:modId xmlns:p14="http://schemas.microsoft.com/office/powerpoint/2010/main" val="2766843535"/>
              </p:ext>
            </p:extLst>
          </p:nvPr>
        </p:nvGraphicFramePr>
        <p:xfrm>
          <a:off x="1524000" y="5098650"/>
          <a:ext cx="3057525" cy="864000"/>
        </p:xfrm>
        <a:graphic>
          <a:graphicData uri="http://schemas.openxmlformats.org/drawingml/2006/table">
            <a:tbl>
              <a:tblPr>
                <a:tableStyleId>{5C22544A-7EE6-4342-B048-85BDC9FD1C3A}</a:tableStyleId>
              </a:tblPr>
              <a:tblGrid>
                <a:gridCol w="3057525">
                  <a:extLst>
                    <a:ext uri="{9D8B030D-6E8A-4147-A177-3AD203B41FA5}">
                      <a16:colId xmlns:a16="http://schemas.microsoft.com/office/drawing/2014/main" val="2390100777"/>
                    </a:ext>
                  </a:extLst>
                </a:gridCol>
              </a:tblGrid>
              <a:tr h="288000">
                <a:tc>
                  <a:txBody>
                    <a:bodyPr/>
                    <a:lstStyle/>
                    <a:p>
                      <a:pPr algn="r" fontAlgn="b"/>
                      <a:r>
                        <a:rPr lang="en-US" sz="1600" b="1" u="none" strike="noStrike">
                          <a:solidFill>
                            <a:schemeClr val="tx1"/>
                          </a:solidFill>
                          <a:effectLst/>
                        </a:rPr>
                        <a:t>Innovative</a:t>
                      </a:r>
                    </a:p>
                  </a:txBody>
                  <a:tcPr marL="4763" marR="4763" marT="4763" marB="0" anchor="ctr">
                    <a:solidFill>
                      <a:schemeClr val="bg1"/>
                    </a:solidFill>
                  </a:tcPr>
                </a:tc>
                <a:extLst>
                  <a:ext uri="{0D108BD9-81ED-4DB2-BD59-A6C34878D82A}">
                    <a16:rowId xmlns:a16="http://schemas.microsoft.com/office/drawing/2014/main" val="3948855048"/>
                  </a:ext>
                </a:extLst>
              </a:tr>
              <a:tr h="288000">
                <a:tc>
                  <a:txBody>
                    <a:bodyPr/>
                    <a:lstStyle/>
                    <a:p>
                      <a:pPr algn="r" fontAlgn="b"/>
                      <a:r>
                        <a:rPr lang="en-US" sz="1600" b="1" u="none" strike="noStrike">
                          <a:solidFill>
                            <a:schemeClr val="tx1"/>
                          </a:solidFill>
                          <a:effectLst/>
                        </a:rPr>
                        <a:t>Modern</a:t>
                      </a:r>
                    </a:p>
                  </a:txBody>
                  <a:tcPr marL="4763" marR="4763" marT="4763" marB="0" anchor="ctr">
                    <a:solidFill>
                      <a:schemeClr val="bg1"/>
                    </a:solidFill>
                  </a:tcPr>
                </a:tc>
                <a:extLst>
                  <a:ext uri="{0D108BD9-81ED-4DB2-BD59-A6C34878D82A}">
                    <a16:rowId xmlns:a16="http://schemas.microsoft.com/office/drawing/2014/main" val="704595726"/>
                  </a:ext>
                </a:extLst>
              </a:tr>
              <a:tr h="288000">
                <a:tc>
                  <a:txBody>
                    <a:bodyPr/>
                    <a:lstStyle/>
                    <a:p>
                      <a:pPr algn="r" fontAlgn="b"/>
                      <a:r>
                        <a:rPr lang="en-US" sz="1600" b="1" u="none" strike="noStrike">
                          <a:solidFill>
                            <a:schemeClr val="tx1"/>
                          </a:solidFill>
                          <a:effectLst/>
                        </a:rPr>
                        <a:t>Great value for money</a:t>
                      </a:r>
                    </a:p>
                  </a:txBody>
                  <a:tcPr marL="4763" marR="4763" marT="4763" marB="0" anchor="ctr">
                    <a:solidFill>
                      <a:schemeClr val="bg1"/>
                    </a:solidFill>
                  </a:tcPr>
                </a:tc>
                <a:extLst>
                  <a:ext uri="{0D108BD9-81ED-4DB2-BD59-A6C34878D82A}">
                    <a16:rowId xmlns:a16="http://schemas.microsoft.com/office/drawing/2014/main" val="654414727"/>
                  </a:ext>
                </a:extLst>
              </a:tr>
            </a:tbl>
          </a:graphicData>
        </a:graphic>
      </p:graphicFrame>
      <p:grpSp>
        <p:nvGrpSpPr>
          <p:cNvPr id="17" name="Group 16">
            <a:extLst>
              <a:ext uri="{FF2B5EF4-FFF2-40B4-BE49-F238E27FC236}">
                <a16:creationId xmlns:a16="http://schemas.microsoft.com/office/drawing/2014/main" id="{119C0F43-734C-A5DD-4C59-7E7E0DEEEFAD}"/>
              </a:ext>
            </a:extLst>
          </p:cNvPr>
          <p:cNvGrpSpPr/>
          <p:nvPr/>
        </p:nvGrpSpPr>
        <p:grpSpPr>
          <a:xfrm>
            <a:off x="9124950" y="4389522"/>
            <a:ext cx="2160000" cy="1440000"/>
            <a:chOff x="8315325" y="2978597"/>
            <a:chExt cx="2160000" cy="1440000"/>
          </a:xfrm>
        </p:grpSpPr>
        <p:pic>
          <p:nvPicPr>
            <p:cNvPr id="12" name="Picture 2" descr="Audi Logo, HD Png, Meaning">
              <a:extLst>
                <a:ext uri="{FF2B5EF4-FFF2-40B4-BE49-F238E27FC236}">
                  <a16:creationId xmlns:a16="http://schemas.microsoft.com/office/drawing/2014/main" id="{1339A233-DE0C-BC15-45DE-EF4A30087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476" y="3767534"/>
              <a:ext cx="8100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and Rover Logo, symbol, meaning, history, PNG, brand">
              <a:extLst>
                <a:ext uri="{FF2B5EF4-FFF2-40B4-BE49-F238E27FC236}">
                  <a16:creationId xmlns:a16="http://schemas.microsoft.com/office/drawing/2014/main" id="{581251B2-29A1-E2F2-AF72-742EBA9A4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1200" y="3140311"/>
              <a:ext cx="96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Jaguar Logo PNG Vector (EPS) Free Download">
              <a:extLst>
                <a:ext uri="{FF2B5EF4-FFF2-40B4-BE49-F238E27FC236}">
                  <a16:creationId xmlns:a16="http://schemas.microsoft.com/office/drawing/2014/main" id="{5D75A380-E139-866C-AD51-D12E3C487A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9535" y="3230311"/>
              <a:ext cx="70588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ar Logo Vauxhall transparent PNG - StickPNG">
              <a:extLst>
                <a:ext uri="{FF2B5EF4-FFF2-40B4-BE49-F238E27FC236}">
                  <a16:creationId xmlns:a16="http://schemas.microsoft.com/office/drawing/2014/main" id="{5DB18A20-7865-225B-F243-51A7F94AD8A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9057" y="3767534"/>
              <a:ext cx="964286"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DB6F768-298D-8D75-0118-266C4B5AD447}"/>
                </a:ext>
              </a:extLst>
            </p:cNvPr>
            <p:cNvSpPr/>
            <p:nvPr/>
          </p:nvSpPr>
          <p:spPr>
            <a:xfrm>
              <a:off x="8315325" y="2978597"/>
              <a:ext cx="2160000" cy="1440000"/>
            </a:xfrm>
            <a:prstGeom prst="round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2"/>
                </a:solidFill>
              </a:endParaRPr>
            </a:p>
          </p:txBody>
        </p:sp>
      </p:grpSp>
      <p:pic>
        <p:nvPicPr>
          <p:cNvPr id="18" name="Graphic 1" descr="Convertible with solid fill">
            <a:extLst>
              <a:ext uri="{FF2B5EF4-FFF2-40B4-BE49-F238E27FC236}">
                <a16:creationId xmlns:a16="http://schemas.microsoft.com/office/drawing/2014/main" id="{E7B579A6-8C2E-2C0D-28F4-06E90E8348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4950" y="3390379"/>
            <a:ext cx="1080000" cy="1080000"/>
          </a:xfrm>
          <a:prstGeom prst="rect">
            <a:avLst/>
          </a:prstGeom>
        </p:spPr>
      </p:pic>
      <p:sp>
        <p:nvSpPr>
          <p:cNvPr id="7" name="TextBox 6">
            <a:extLst>
              <a:ext uri="{FF2B5EF4-FFF2-40B4-BE49-F238E27FC236}">
                <a16:creationId xmlns:a16="http://schemas.microsoft.com/office/drawing/2014/main" id="{DBF084D4-1E05-7799-955C-D0A7E63AC579}"/>
              </a:ext>
            </a:extLst>
          </p:cNvPr>
          <p:cNvSpPr txBox="1"/>
          <p:nvPr/>
        </p:nvSpPr>
        <p:spPr>
          <a:xfrm>
            <a:off x="437942" y="6009965"/>
            <a:ext cx="7868776" cy="430887"/>
          </a:xfrm>
          <a:prstGeom prst="rect">
            <a:avLst/>
          </a:prstGeom>
          <a:noFill/>
        </p:spPr>
        <p:txBody>
          <a:bodyPr wrap="square" rtlCol="0">
            <a:spAutoFit/>
          </a:bodyPr>
          <a:lstStyle/>
          <a:p>
            <a:r>
              <a:rPr lang="en-GB" sz="1100" dirty="0">
                <a:solidFill>
                  <a:srgbClr val="010000"/>
                </a:solidFill>
              </a:rPr>
              <a:t>Q. </a:t>
            </a:r>
            <a:r>
              <a:rPr lang="en-US" sz="1100" dirty="0">
                <a:solidFill>
                  <a:srgbClr val="010000"/>
                </a:solidFill>
              </a:rPr>
              <a:t>Which attributes are more associated with Royal Warrant Holders in the automobile industry?</a:t>
            </a:r>
            <a:br>
              <a:rPr lang="en-US" sz="1100" dirty="0">
                <a:solidFill>
                  <a:srgbClr val="010000"/>
                </a:solidFill>
              </a:rPr>
            </a:br>
            <a:r>
              <a:rPr lang="en-GB" sz="1100" dirty="0">
                <a:solidFill>
                  <a:srgbClr val="010000"/>
                </a:solidFill>
              </a:rPr>
              <a:t>Base: UK Nationally Representative Sample n=301; Control Group n=varies</a:t>
            </a:r>
          </a:p>
        </p:txBody>
      </p:sp>
      <p:sp>
        <p:nvSpPr>
          <p:cNvPr id="8" name="TextBox 7">
            <a:extLst>
              <a:ext uri="{FF2B5EF4-FFF2-40B4-BE49-F238E27FC236}">
                <a16:creationId xmlns:a16="http://schemas.microsoft.com/office/drawing/2014/main" id="{17828435-CFBF-3F50-E286-867D980D5D7F}"/>
              </a:ext>
            </a:extLst>
          </p:cNvPr>
          <p:cNvSpPr txBox="1"/>
          <p:nvPr/>
        </p:nvSpPr>
        <p:spPr>
          <a:xfrm>
            <a:off x="437942" y="1013553"/>
            <a:ext cx="6962024" cy="461665"/>
          </a:xfrm>
          <a:prstGeom prst="rect">
            <a:avLst/>
          </a:prstGeom>
          <a:noFill/>
        </p:spPr>
        <p:txBody>
          <a:bodyPr wrap="square" rtlCol="0">
            <a:spAutoFit/>
          </a:bodyPr>
          <a:lstStyle/>
          <a:p>
            <a:r>
              <a:rPr lang="en-GB" sz="1200" b="1" dirty="0">
                <a:solidFill>
                  <a:srgbClr val="010000"/>
                </a:solidFill>
              </a:rPr>
              <a:t>Royal Warrant Association Impact for Automobile Sector</a:t>
            </a:r>
          </a:p>
          <a:p>
            <a:r>
              <a:rPr lang="en-GB" sz="1200" i="1" dirty="0">
                <a:solidFill>
                  <a:srgbClr val="010000"/>
                </a:solidFill>
              </a:rPr>
              <a:t>UK Nationally Representative Audience</a:t>
            </a:r>
          </a:p>
        </p:txBody>
      </p:sp>
    </p:spTree>
    <p:extLst>
      <p:ext uri="{BB962C8B-B14F-4D97-AF65-F5344CB8AC3E}">
        <p14:creationId xmlns:p14="http://schemas.microsoft.com/office/powerpoint/2010/main" val="278367112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141D7CB-09E6-4C7C-CC37-21345A3146A1}"/>
              </a:ext>
            </a:extLst>
          </p:cNvPr>
          <p:cNvGraphicFramePr>
            <a:graphicFrameLocks/>
          </p:cNvGraphicFramePr>
          <p:nvPr>
            <p:extLst>
              <p:ext uri="{D42A27DB-BD31-4B8C-83A1-F6EECF244321}">
                <p14:modId xmlns:p14="http://schemas.microsoft.com/office/powerpoint/2010/main" val="3761769779"/>
              </p:ext>
            </p:extLst>
          </p:nvPr>
        </p:nvGraphicFramePr>
        <p:xfrm>
          <a:off x="1056000" y="1316736"/>
          <a:ext cx="10080000"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17D54C67-5D66-216A-3186-C0875927958A}"/>
              </a:ext>
            </a:extLst>
          </p:cNvPr>
          <p:cNvSpPr>
            <a:spLocks noGrp="1"/>
          </p:cNvSpPr>
          <p:nvPr>
            <p:ph type="body" sz="quarter" idx="10"/>
          </p:nvPr>
        </p:nvSpPr>
        <p:spPr/>
        <p:txBody>
          <a:bodyPr/>
          <a:lstStyle/>
          <a:p>
            <a:r>
              <a:rPr lang="en-US" sz="2400" dirty="0"/>
              <a:t>Brand reputation improves when consumers are aware that a brand has a Royal Warrant, particularly for alcohol brands</a:t>
            </a:r>
          </a:p>
        </p:txBody>
      </p:sp>
      <p:sp>
        <p:nvSpPr>
          <p:cNvPr id="8" name="Rectangle 7">
            <a:extLst>
              <a:ext uri="{FF2B5EF4-FFF2-40B4-BE49-F238E27FC236}">
                <a16:creationId xmlns:a16="http://schemas.microsoft.com/office/drawing/2014/main" id="{E3DE9390-2D41-E140-893F-4C923FEFDF3B}"/>
              </a:ext>
            </a:extLst>
          </p:cNvPr>
          <p:cNvSpPr/>
          <p:nvPr/>
        </p:nvSpPr>
        <p:spPr>
          <a:xfrm rot="16200000">
            <a:off x="-500722" y="3115175"/>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a:solidFill>
                  <a:srgbClr val="002060"/>
                </a:solidFill>
              </a:rPr>
              <a:t>Reputation Score /10</a:t>
            </a:r>
          </a:p>
        </p:txBody>
      </p:sp>
      <p:pic>
        <p:nvPicPr>
          <p:cNvPr id="9" name="Graphic 8" descr="Shirt with solid fill">
            <a:extLst>
              <a:ext uri="{FF2B5EF4-FFF2-40B4-BE49-F238E27FC236}">
                <a16:creationId xmlns:a16="http://schemas.microsoft.com/office/drawing/2014/main" id="{B2A51423-EA4F-99A6-91DF-D94395C49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1427" y="5025753"/>
            <a:ext cx="689783" cy="689783"/>
          </a:xfrm>
          <a:prstGeom prst="rect">
            <a:avLst/>
          </a:prstGeom>
        </p:spPr>
      </p:pic>
      <p:pic>
        <p:nvPicPr>
          <p:cNvPr id="10" name="Graphic 1" descr="Convertible with solid fill">
            <a:extLst>
              <a:ext uri="{FF2B5EF4-FFF2-40B4-BE49-F238E27FC236}">
                <a16:creationId xmlns:a16="http://schemas.microsoft.com/office/drawing/2014/main" id="{9E5780CA-E413-FB79-9B3F-8013DBFCEB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05605" y="4812363"/>
            <a:ext cx="1080000" cy="1080000"/>
          </a:xfrm>
          <a:prstGeom prst="rect">
            <a:avLst/>
          </a:prstGeom>
        </p:spPr>
      </p:pic>
      <p:pic>
        <p:nvPicPr>
          <p:cNvPr id="11" name="Graphic 10" descr="Champagne glasses with solid fill">
            <a:extLst>
              <a:ext uri="{FF2B5EF4-FFF2-40B4-BE49-F238E27FC236}">
                <a16:creationId xmlns:a16="http://schemas.microsoft.com/office/drawing/2014/main" id="{E39CFB10-08C4-7AD2-215A-769B93AE64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68060" y="4959960"/>
            <a:ext cx="689783" cy="689783"/>
          </a:xfrm>
          <a:prstGeom prst="rect">
            <a:avLst/>
          </a:prstGeom>
        </p:spPr>
      </p:pic>
      <p:sp>
        <p:nvSpPr>
          <p:cNvPr id="14" name="Rectangle 13">
            <a:extLst>
              <a:ext uri="{FF2B5EF4-FFF2-40B4-BE49-F238E27FC236}">
                <a16:creationId xmlns:a16="http://schemas.microsoft.com/office/drawing/2014/main" id="{66F4ABCD-75F0-43BB-CAAA-177A7243C47D}"/>
              </a:ext>
            </a:extLst>
          </p:cNvPr>
          <p:cNvSpPr/>
          <p:nvPr/>
        </p:nvSpPr>
        <p:spPr>
          <a:xfrm>
            <a:off x="5350275" y="1608253"/>
            <a:ext cx="1296000" cy="900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a:solidFill>
                  <a:schemeClr val="accent4"/>
                </a:solidFill>
              </a:rPr>
              <a:t>+1%↑</a:t>
            </a:r>
          </a:p>
        </p:txBody>
      </p:sp>
      <p:sp>
        <p:nvSpPr>
          <p:cNvPr id="15" name="Rectangle 14">
            <a:extLst>
              <a:ext uri="{FF2B5EF4-FFF2-40B4-BE49-F238E27FC236}">
                <a16:creationId xmlns:a16="http://schemas.microsoft.com/office/drawing/2014/main" id="{AEC5CE1A-ED72-24DD-9E91-B3D750F338CC}"/>
              </a:ext>
            </a:extLst>
          </p:cNvPr>
          <p:cNvSpPr/>
          <p:nvPr/>
        </p:nvSpPr>
        <p:spPr>
          <a:xfrm>
            <a:off x="8483999" y="1547077"/>
            <a:ext cx="1574401" cy="900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1">
                <a:solidFill>
                  <a:schemeClr val="accent4"/>
                </a:solidFill>
              </a:rPr>
              <a:t>+8%↑</a:t>
            </a:r>
          </a:p>
        </p:txBody>
      </p:sp>
      <p:sp>
        <p:nvSpPr>
          <p:cNvPr id="16" name="Rectangle 15">
            <a:extLst>
              <a:ext uri="{FF2B5EF4-FFF2-40B4-BE49-F238E27FC236}">
                <a16:creationId xmlns:a16="http://schemas.microsoft.com/office/drawing/2014/main" id="{CDA00197-7074-02E3-8C6F-2FC34AB233C7}"/>
              </a:ext>
            </a:extLst>
          </p:cNvPr>
          <p:cNvSpPr/>
          <p:nvPr/>
        </p:nvSpPr>
        <p:spPr>
          <a:xfrm>
            <a:off x="2089605" y="2055659"/>
            <a:ext cx="1296000" cy="900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a:solidFill>
                  <a:schemeClr val="accent4"/>
                </a:solidFill>
              </a:rPr>
              <a:t>+1%↑</a:t>
            </a:r>
          </a:p>
        </p:txBody>
      </p:sp>
      <p:pic>
        <p:nvPicPr>
          <p:cNvPr id="17" name="Picture 16">
            <a:extLst>
              <a:ext uri="{FF2B5EF4-FFF2-40B4-BE49-F238E27FC236}">
                <a16:creationId xmlns:a16="http://schemas.microsoft.com/office/drawing/2014/main" id="{C882C410-6B6C-5138-E605-389F9CA146A3}"/>
              </a:ext>
            </a:extLst>
          </p:cNvPr>
          <p:cNvPicPr>
            <a:picLocks noChangeAspect="1"/>
          </p:cNvPicPr>
          <p:nvPr/>
        </p:nvPicPr>
        <p:blipFill>
          <a:blip r:embed="rId9"/>
          <a:stretch>
            <a:fillRect/>
          </a:stretch>
        </p:blipFill>
        <p:spPr>
          <a:xfrm>
            <a:off x="6115050" y="2621050"/>
            <a:ext cx="900000" cy="900000"/>
          </a:xfrm>
          <a:prstGeom prst="rect">
            <a:avLst/>
          </a:prstGeom>
        </p:spPr>
      </p:pic>
      <p:pic>
        <p:nvPicPr>
          <p:cNvPr id="18" name="Picture 17">
            <a:extLst>
              <a:ext uri="{FF2B5EF4-FFF2-40B4-BE49-F238E27FC236}">
                <a16:creationId xmlns:a16="http://schemas.microsoft.com/office/drawing/2014/main" id="{D65E230C-5418-7103-C850-20D68286C300}"/>
              </a:ext>
            </a:extLst>
          </p:cNvPr>
          <p:cNvPicPr>
            <a:picLocks noChangeAspect="1"/>
          </p:cNvPicPr>
          <p:nvPr/>
        </p:nvPicPr>
        <p:blipFill>
          <a:blip r:embed="rId9"/>
          <a:stretch>
            <a:fillRect/>
          </a:stretch>
        </p:blipFill>
        <p:spPr>
          <a:xfrm>
            <a:off x="9391650" y="2609884"/>
            <a:ext cx="900000" cy="900000"/>
          </a:xfrm>
          <a:prstGeom prst="rect">
            <a:avLst/>
          </a:prstGeom>
        </p:spPr>
      </p:pic>
      <p:pic>
        <p:nvPicPr>
          <p:cNvPr id="19" name="Picture 18">
            <a:extLst>
              <a:ext uri="{FF2B5EF4-FFF2-40B4-BE49-F238E27FC236}">
                <a16:creationId xmlns:a16="http://schemas.microsoft.com/office/drawing/2014/main" id="{8B46EBDE-09E0-3D2E-8528-C2C1BA5195B0}"/>
              </a:ext>
            </a:extLst>
          </p:cNvPr>
          <p:cNvPicPr>
            <a:picLocks noChangeAspect="1"/>
          </p:cNvPicPr>
          <p:nvPr/>
        </p:nvPicPr>
        <p:blipFill>
          <a:blip r:embed="rId9"/>
          <a:stretch>
            <a:fillRect/>
          </a:stretch>
        </p:blipFill>
        <p:spPr>
          <a:xfrm>
            <a:off x="2852115" y="3071039"/>
            <a:ext cx="900000" cy="900000"/>
          </a:xfrm>
          <a:prstGeom prst="rect">
            <a:avLst/>
          </a:prstGeom>
        </p:spPr>
      </p:pic>
      <p:sp>
        <p:nvSpPr>
          <p:cNvPr id="4" name="TextBox 3">
            <a:extLst>
              <a:ext uri="{FF2B5EF4-FFF2-40B4-BE49-F238E27FC236}">
                <a16:creationId xmlns:a16="http://schemas.microsoft.com/office/drawing/2014/main" id="{A7E1C997-7F83-DA97-025A-8430AC47BBDE}"/>
              </a:ext>
            </a:extLst>
          </p:cNvPr>
          <p:cNvSpPr txBox="1"/>
          <p:nvPr/>
        </p:nvSpPr>
        <p:spPr>
          <a:xfrm>
            <a:off x="437942" y="6009965"/>
            <a:ext cx="7868776" cy="430887"/>
          </a:xfrm>
          <a:prstGeom prst="rect">
            <a:avLst/>
          </a:prstGeom>
          <a:noFill/>
        </p:spPr>
        <p:txBody>
          <a:bodyPr wrap="square" rtlCol="0">
            <a:spAutoFit/>
          </a:bodyPr>
          <a:lstStyle/>
          <a:p>
            <a:r>
              <a:rPr lang="en-GB" sz="1100" dirty="0">
                <a:solidFill>
                  <a:srgbClr val="010000"/>
                </a:solidFill>
              </a:rPr>
              <a:t>Q. </a:t>
            </a:r>
            <a:r>
              <a:rPr lang="en-US" sz="1100" dirty="0">
                <a:solidFill>
                  <a:srgbClr val="010000"/>
                </a:solidFill>
              </a:rPr>
              <a:t>Out of 10, how good is the reputation of the brands listed below? </a:t>
            </a:r>
            <a:br>
              <a:rPr lang="en-US" sz="1100" dirty="0">
                <a:solidFill>
                  <a:srgbClr val="010000"/>
                </a:solidFill>
              </a:rPr>
            </a:br>
            <a:r>
              <a:rPr lang="en-GB" sz="1100" dirty="0">
                <a:solidFill>
                  <a:srgbClr val="010000"/>
                </a:solidFill>
              </a:rPr>
              <a:t>Base: UK Nationally Representative Sample n=903 (301 per sector); Control Group n=varies</a:t>
            </a:r>
          </a:p>
        </p:txBody>
      </p:sp>
      <p:sp>
        <p:nvSpPr>
          <p:cNvPr id="5" name="TextBox 4">
            <a:extLst>
              <a:ext uri="{FF2B5EF4-FFF2-40B4-BE49-F238E27FC236}">
                <a16:creationId xmlns:a16="http://schemas.microsoft.com/office/drawing/2014/main" id="{ABF11F74-D998-899C-5CEB-B729EFA9A033}"/>
              </a:ext>
            </a:extLst>
          </p:cNvPr>
          <p:cNvSpPr txBox="1"/>
          <p:nvPr/>
        </p:nvSpPr>
        <p:spPr>
          <a:xfrm>
            <a:off x="437942" y="1013553"/>
            <a:ext cx="6962024" cy="461665"/>
          </a:xfrm>
          <a:prstGeom prst="rect">
            <a:avLst/>
          </a:prstGeom>
          <a:noFill/>
        </p:spPr>
        <p:txBody>
          <a:bodyPr wrap="square" rtlCol="0">
            <a:spAutoFit/>
          </a:bodyPr>
          <a:lstStyle/>
          <a:p>
            <a:r>
              <a:rPr lang="en-GB" sz="1200" b="1" dirty="0">
                <a:solidFill>
                  <a:srgbClr val="010000"/>
                </a:solidFill>
              </a:rPr>
              <a:t>Royal Warrant Impact on Brand Reputation</a:t>
            </a:r>
          </a:p>
          <a:p>
            <a:r>
              <a:rPr lang="en-GB" sz="1200" i="1" dirty="0">
                <a:solidFill>
                  <a:srgbClr val="010000"/>
                </a:solidFill>
              </a:rPr>
              <a:t>UK Nationally Representative Audience</a:t>
            </a:r>
          </a:p>
        </p:txBody>
      </p:sp>
      <p:sp>
        <p:nvSpPr>
          <p:cNvPr id="12" name="Rectangle 11">
            <a:extLst>
              <a:ext uri="{FF2B5EF4-FFF2-40B4-BE49-F238E27FC236}">
                <a16:creationId xmlns:a16="http://schemas.microsoft.com/office/drawing/2014/main" id="{39ADAFA3-F76D-6CD9-B87F-63165DB869DC}"/>
              </a:ext>
            </a:extLst>
          </p:cNvPr>
          <p:cNvSpPr/>
          <p:nvPr/>
        </p:nvSpPr>
        <p:spPr>
          <a:xfrm>
            <a:off x="4785918" y="5576257"/>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Apparel</a:t>
            </a:r>
          </a:p>
        </p:txBody>
      </p:sp>
      <p:sp>
        <p:nvSpPr>
          <p:cNvPr id="20" name="Rectangle 19">
            <a:extLst>
              <a:ext uri="{FF2B5EF4-FFF2-40B4-BE49-F238E27FC236}">
                <a16:creationId xmlns:a16="http://schemas.microsoft.com/office/drawing/2014/main" id="{D8A99A00-09E7-ADC5-EFD9-01C0CC9D3DEB}"/>
              </a:ext>
            </a:extLst>
          </p:cNvPr>
          <p:cNvSpPr/>
          <p:nvPr/>
        </p:nvSpPr>
        <p:spPr>
          <a:xfrm>
            <a:off x="8147010" y="5576257"/>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Alcohol</a:t>
            </a:r>
          </a:p>
        </p:txBody>
      </p:sp>
      <p:sp>
        <p:nvSpPr>
          <p:cNvPr id="21" name="Rectangle 20">
            <a:extLst>
              <a:ext uri="{FF2B5EF4-FFF2-40B4-BE49-F238E27FC236}">
                <a16:creationId xmlns:a16="http://schemas.microsoft.com/office/drawing/2014/main" id="{5AC42F81-B617-915A-A95A-C7F72EB3CC34}"/>
              </a:ext>
            </a:extLst>
          </p:cNvPr>
          <p:cNvSpPr/>
          <p:nvPr/>
        </p:nvSpPr>
        <p:spPr>
          <a:xfrm>
            <a:off x="1429285" y="5576257"/>
            <a:ext cx="2736343" cy="432000"/>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chemeClr val="tx2"/>
                </a:solidFill>
              </a:rPr>
              <a:t>Autos</a:t>
            </a:r>
          </a:p>
        </p:txBody>
      </p:sp>
    </p:spTree>
    <p:extLst>
      <p:ext uri="{BB962C8B-B14F-4D97-AF65-F5344CB8AC3E}">
        <p14:creationId xmlns:p14="http://schemas.microsoft.com/office/powerpoint/2010/main" val="3299630367"/>
      </p:ext>
    </p:extLst>
  </p:cSld>
  <p:clrMapOvr>
    <a:masterClrMapping/>
  </p:clrMapOvr>
  <p:transition spd="slow">
    <p:fade/>
  </p:transition>
</p:sld>
</file>

<file path=ppt/theme/theme1.xml><?xml version="1.0" encoding="utf-8"?>
<a:theme xmlns:a="http://schemas.openxmlformats.org/drawingml/2006/main" name="Brand Finance Wide Theme">
  <a:themeElements>
    <a:clrScheme name="BRAND FINANCE PALETTE">
      <a:dk1>
        <a:srgbClr val="6D6E71"/>
      </a:dk1>
      <a:lt1>
        <a:srgbClr val="FFFFFF"/>
      </a:lt1>
      <a:dk2>
        <a:srgbClr val="1C478A"/>
      </a:dk2>
      <a:lt2>
        <a:srgbClr val="A7A0AC"/>
      </a:lt2>
      <a:accent1>
        <a:srgbClr val="3CC2D2"/>
      </a:accent1>
      <a:accent2>
        <a:srgbClr val="8DC63F"/>
      </a:accent2>
      <a:accent3>
        <a:srgbClr val="ED1C24"/>
      </a:accent3>
      <a:accent4>
        <a:srgbClr val="812990"/>
      </a:accent4>
      <a:accent5>
        <a:srgbClr val="F7941E"/>
      </a:accent5>
      <a:accent6>
        <a:srgbClr val="A7A0AC"/>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Finance Wide Theme" id="{C6FD85C0-224F-4DCC-81D2-295D1E5268AD}" vid="{3270CDBF-4859-4939-99AF-B615BCC78586}"/>
    </a:ext>
  </a:extLst>
</a:theme>
</file>

<file path=ppt/theme/theme2.xml><?xml version="1.0" encoding="utf-8"?>
<a:theme xmlns:a="http://schemas.openxmlformats.org/drawingml/2006/main" name="BF">
  <a:themeElements>
    <a:clrScheme name="BRAND FINANCE PALETTE">
      <a:dk1>
        <a:srgbClr val="6D6E71"/>
      </a:dk1>
      <a:lt1>
        <a:srgbClr val="FFFFFF"/>
      </a:lt1>
      <a:dk2>
        <a:srgbClr val="1C478A"/>
      </a:dk2>
      <a:lt2>
        <a:srgbClr val="A7A0AC"/>
      </a:lt2>
      <a:accent1>
        <a:srgbClr val="3CC2D2"/>
      </a:accent1>
      <a:accent2>
        <a:srgbClr val="8DC63F"/>
      </a:accent2>
      <a:accent3>
        <a:srgbClr val="ED1C24"/>
      </a:accent3>
      <a:accent4>
        <a:srgbClr val="812990"/>
      </a:accent4>
      <a:accent5>
        <a:srgbClr val="F7941E"/>
      </a:accent5>
      <a:accent6>
        <a:srgbClr val="A7A0AC"/>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38100">
          <a:solidFill>
            <a:schemeClr val="tx2"/>
          </a:solidFill>
        </a:ln>
      </a:spPr>
      <a:bodyPr rtlCol="0" anchor="ctr"/>
      <a:lstStyle>
        <a:defPPr algn="ctr">
          <a:defRPr dirty="0" smtClean="0">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defRPr sz="1400" dirty="0" smtClean="0"/>
        </a:defPPr>
      </a:lstStyle>
    </a:txDef>
  </a:objectDefaults>
  <a:extraClrSchemeLst/>
  <a:extLst>
    <a:ext uri="{05A4C25C-085E-4340-85A3-A5531E510DB2}">
      <thm15:themeFamily xmlns:thm15="http://schemas.microsoft.com/office/thememl/2012/main" name="BF" id="{BE7350C1-77DE-4266-83E8-09A8A40BC1E6}" vid="{9BD571CC-394E-4035-B2F6-5C5379A0EC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D80579CEDE6B409CB2E1E5F81DEAAD" ma:contentTypeVersion="3" ma:contentTypeDescription="Create a new document." ma:contentTypeScope="" ma:versionID="a947cb259edc01d5a099c3deddd989ce">
  <xsd:schema xmlns:xsd="http://www.w3.org/2001/XMLSchema" xmlns:xs="http://www.w3.org/2001/XMLSchema" xmlns:p="http://schemas.microsoft.com/office/2006/metadata/properties" xmlns:ns2="d5940533-b8d2-49c3-ade6-9ca8bbd7cef7" targetNamespace="http://schemas.microsoft.com/office/2006/metadata/properties" ma:root="true" ma:fieldsID="ad430f42d5a39187b6fa734a891d0cb4" ns2:_="">
    <xsd:import namespace="d5940533-b8d2-49c3-ade6-9ca8bbd7cef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940533-b8d2-49c3-ade6-9ca8bbd7c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76855F-2193-4B57-8C98-5555012B8570}">
  <ds:schemaRefs>
    <ds:schemaRef ds:uri="http://schemas.microsoft.com/sharepoint/v3/contenttype/forms"/>
  </ds:schemaRefs>
</ds:datastoreItem>
</file>

<file path=customXml/itemProps2.xml><?xml version="1.0" encoding="utf-8"?>
<ds:datastoreItem xmlns:ds="http://schemas.openxmlformats.org/officeDocument/2006/customXml" ds:itemID="{3AD14FAA-8CD8-4ED7-86EB-A7886F2FB4FF}">
  <ds:schemaRefs>
    <ds:schemaRef ds:uri="d5940533-b8d2-49c3-ade6-9ca8bbd7ce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DE98E31-4784-4BF2-BFC8-C30983A97824}">
  <ds:schemaRefs>
    <ds:schemaRef ds:uri="d5940533-b8d2-49c3-ade6-9ca8bbd7ce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77</TotalTime>
  <Words>1038</Words>
  <Application>Microsoft Office PowerPoint</Application>
  <PresentationFormat>Widescreen</PresentationFormat>
  <Paragraphs>101</Paragraphs>
  <Slides>11</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Arial MT</vt:lpstr>
      <vt:lpstr>Calibri</vt:lpstr>
      <vt:lpstr>Brand Finance Wide Theme</vt:lpstr>
      <vt:lpstr>BF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Amine Essoufi - Brand Finance</dc:creator>
  <cp:lastModifiedBy>Michael Josem - Brand Finance</cp:lastModifiedBy>
  <cp:revision>6</cp:revision>
  <dcterms:created xsi:type="dcterms:W3CDTF">2023-04-25T09:59:12Z</dcterms:created>
  <dcterms:modified xsi:type="dcterms:W3CDTF">2023-05-06T10:27:41Z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0x01010075D80579CEDE6B409CB2E1E5F81DEAAD</vt:lpwstr>
  </property>
</Properties>
</file>